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65" r:id="rId2"/>
    <p:sldId id="258" r:id="rId3"/>
    <p:sldId id="267" r:id="rId4"/>
    <p:sldId id="268" r:id="rId5"/>
    <p:sldId id="269" r:id="rId6"/>
    <p:sldId id="270" r:id="rId7"/>
    <p:sldId id="271" r:id="rId8"/>
    <p:sldId id="272" r:id="rId9"/>
    <p:sldId id="276" r:id="rId10"/>
    <p:sldId id="277" r:id="rId11"/>
    <p:sldId id="273" r:id="rId12"/>
    <p:sldId id="274" r:id="rId13"/>
    <p:sldId id="275" r:id="rId14"/>
    <p:sldId id="264" r:id="rId15"/>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FFB089"/>
    <a:srgbClr val="FF9966"/>
    <a:srgbClr val="777777"/>
    <a:srgbClr val="FF3399"/>
    <a:srgbClr val="A66BD3"/>
    <a:srgbClr val="FFFF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24" autoAdjust="0"/>
  </p:normalViewPr>
  <p:slideViewPr>
    <p:cSldViewPr snapToGrid="0" showGuides="1">
      <p:cViewPr varScale="1">
        <p:scale>
          <a:sx n="86" d="100"/>
          <a:sy n="86" d="100"/>
        </p:scale>
        <p:origin x="84" y="90"/>
      </p:cViewPr>
      <p:guideLst>
        <p:guide orient="horz" pos="2182"/>
        <p:guide pos="384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D10F106-15B1-4EBA-8A51-A46AB5CC9B1C}"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4E6AC9E-1DE5-422A-B499-DEBB28F09E76}"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90EB37E6-A47D-4652-9BF5-9CE72AD142B4}"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C68CDAFF-8B43-4159-9EAC-512B6577F40B}" type="slidenum">
              <a:rPr lang="zh-CN" altLang="en-US"/>
              <a:t>‹#›</a:t>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DE3DC10-BD51-4E3B-915C-24EEE8E4E876}"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9403E5AD-CD25-4994-B1D4-C58726FAF839}" type="slidenum">
              <a:rPr lang="zh-CN" altLang="en-US"/>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83C84020-E8D4-4DEB-AA6B-0442514A5364}"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CBE22980-4DE3-44FB-8473-A441FE2B6E89}" type="slidenum">
              <a:rPr lang="zh-CN" altLang="en-US"/>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91B9274C-AAD3-40B8-A100-089CC58F64F3}"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2D847D63-7C09-4D3F-A013-7A733C48ABF7}" type="slidenum">
              <a:rPr lang="zh-CN" altLang="en-US"/>
              <a:t>‹#›</a:t>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40F89D0C-25A9-40DD-909F-0B4237CB7CC3}"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A2A1F3ED-6B14-484D-8C0F-81B702A4CC4E}" type="slidenum">
              <a:rPr lang="zh-CN" altLang="en-US"/>
              <a:t>‹#›</a:t>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5F18B600-FEA7-432D-94EF-442D22BD99AA}" type="datetime1">
              <a:rPr lang="zh-CN" altLang="en-US"/>
              <a:t>2021/1/5</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6E993A51-D97D-406F-B944-CCA471613FDE}" type="slidenum">
              <a:rPr lang="zh-CN" altLang="en-US"/>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16C2D3C3-82D6-4DF2-8F24-1224299EEAA0}" type="datetime1">
              <a:rPr lang="zh-CN" altLang="en-US"/>
              <a:t>2021/1/5</a:t>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24C19874-6F7B-4201-84F8-5D082898CA1E}" type="slidenum">
              <a:rPr lang="zh-CN" altLang="en-US"/>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0C77E525-B64A-45EA-BCF9-C5D49DB37F81}" type="datetime1">
              <a:rPr lang="zh-CN" altLang="en-US"/>
              <a:t>2021/1/5</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A9DE3A62-BA3C-42E0-BBB6-9217C3241DC6}" type="slidenum">
              <a:rPr lang="zh-CN" altLang="en-US"/>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11D9FD3F-0C2E-4333-A574-834B1CE927E3}" type="datetime1">
              <a:rPr lang="zh-CN" altLang="en-US"/>
              <a:t>2021/1/5</a:t>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09E8EA5D-C910-4244-BA3D-972CCD464769}" type="slidenum">
              <a:rPr lang="zh-CN" altLang="en-US"/>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9B95DD2F-6CBD-4514-A6DB-0FA7C3318614}" type="datetime1">
              <a:rPr lang="zh-CN" altLang="en-US"/>
              <a:t>2021/1/5</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EFB309B8-F138-4380-AF12-1B53AB5CC6A4}" type="slidenum">
              <a:rPr lang="zh-CN" altLang="en-US"/>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0425AACA-2F35-498E-A3B4-7891FF809D8B}" type="datetime1">
              <a:rPr lang="zh-CN" altLang="en-US"/>
              <a:t>2021/1/5</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3FA48FE5-23FD-4EE9-8CD8-789921872D3A}" type="slidenum">
              <a:rPr lang="zh-CN" altLang="en-US"/>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Light" panose="020F0302020204030204"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fld id="{CC345C72-545D-4626-B8C2-4A96F83DF275}" type="datetime1">
              <a:rPr lang="zh-CN" altLang="en-US"/>
              <a:t>2021/1/5</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0E1189D4-ABBD-4EFA-8B55-1870C1407712}" type="slidenum">
              <a:rPr lang="zh-CN" altLang="en-US"/>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任意多边形 67"/>
          <p:cNvSpPr>
            <a:spLocks noChangeArrowheads="1"/>
          </p:cNvSpPr>
          <p:nvPr/>
        </p:nvSpPr>
        <p:spPr bwMode="auto">
          <a:xfrm>
            <a:off x="-19050" y="1536700"/>
            <a:ext cx="696913" cy="1825625"/>
          </a:xfrm>
          <a:custGeom>
            <a:avLst/>
            <a:gdLst>
              <a:gd name="T0" fmla="*/ 0 w 701222"/>
              <a:gd name="T1" fmla="*/ 0 h 1824649"/>
              <a:gd name="T2" fmla="*/ 655253 w 701222"/>
              <a:gd name="T3" fmla="*/ 0 h 1824649"/>
              <a:gd name="T4" fmla="*/ 0 w 701222"/>
              <a:gd name="T5" fmla="*/ 1835415 h 1824649"/>
              <a:gd name="T6" fmla="*/ 0 60000 65536"/>
              <a:gd name="T7" fmla="*/ 0 60000 65536"/>
              <a:gd name="T8" fmla="*/ 0 60000 65536"/>
              <a:gd name="T9" fmla="*/ 0 w 701222"/>
              <a:gd name="T10" fmla="*/ 0 h 1824649"/>
              <a:gd name="T11" fmla="*/ 701222 w 701222"/>
              <a:gd name="T12" fmla="*/ 1824649 h 1824649"/>
            </a:gdLst>
            <a:ahLst/>
            <a:cxnLst>
              <a:cxn ang="T6">
                <a:pos x="T0" y="T1"/>
              </a:cxn>
              <a:cxn ang="T7">
                <a:pos x="T2" y="T3"/>
              </a:cxn>
              <a:cxn ang="T8">
                <a:pos x="T4" y="T5"/>
              </a:cxn>
            </a:cxnLst>
            <a:rect l="T9" t="T10" r="T11" b="T12"/>
            <a:pathLst>
              <a:path w="701222" h="1824649">
                <a:moveTo>
                  <a:pt x="0" y="0"/>
                </a:moveTo>
                <a:lnTo>
                  <a:pt x="701222" y="0"/>
                </a:lnTo>
                <a:lnTo>
                  <a:pt x="0" y="1824649"/>
                </a:lnTo>
                <a:lnTo>
                  <a:pt x="0" y="0"/>
                </a:lnTo>
                <a:close/>
              </a:path>
            </a:pathLst>
          </a:custGeom>
          <a:solidFill>
            <a:srgbClr val="DEDCCD">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4" name="平行四边形 38"/>
          <p:cNvSpPr>
            <a:spLocks noChangeArrowheads="1"/>
          </p:cNvSpPr>
          <p:nvPr/>
        </p:nvSpPr>
        <p:spPr bwMode="auto">
          <a:xfrm>
            <a:off x="1855788" y="1536700"/>
            <a:ext cx="2762250" cy="3806825"/>
          </a:xfrm>
          <a:prstGeom prst="parallelogram">
            <a:avLst>
              <a:gd name="adj" fmla="val 52958"/>
            </a:avLst>
          </a:prstGeom>
          <a:solidFill>
            <a:schemeClr val="accent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65" name="任意多边形 69"/>
          <p:cNvSpPr>
            <a:spLocks noChangeArrowheads="1"/>
          </p:cNvSpPr>
          <p:nvPr/>
        </p:nvSpPr>
        <p:spPr bwMode="auto">
          <a:xfrm>
            <a:off x="-38100" y="1536700"/>
            <a:ext cx="2022475" cy="3806825"/>
          </a:xfrm>
          <a:custGeom>
            <a:avLst/>
            <a:gdLst>
              <a:gd name="T0" fmla="*/ 712218 w 2026362"/>
              <a:gd name="T1" fmla="*/ 0 h 3805496"/>
              <a:gd name="T2" fmla="*/ 1984013 w 2026362"/>
              <a:gd name="T3" fmla="*/ 0 h 3805496"/>
              <a:gd name="T4" fmla="*/ 552106 w 2026362"/>
              <a:gd name="T5" fmla="*/ 3820140 h 3805496"/>
              <a:gd name="T6" fmla="*/ 0 w 2026362"/>
              <a:gd name="T7" fmla="*/ 3820140 h 3805496"/>
              <a:gd name="T8" fmla="*/ 0 w 2026362"/>
              <a:gd name="T9" fmla="*/ 1900102 h 3805496"/>
              <a:gd name="T10" fmla="*/ 0 60000 65536"/>
              <a:gd name="T11" fmla="*/ 0 60000 65536"/>
              <a:gd name="T12" fmla="*/ 0 60000 65536"/>
              <a:gd name="T13" fmla="*/ 0 60000 65536"/>
              <a:gd name="T14" fmla="*/ 0 60000 65536"/>
              <a:gd name="T15" fmla="*/ 0 w 2026362"/>
              <a:gd name="T16" fmla="*/ 0 h 3805496"/>
              <a:gd name="T17" fmla="*/ 2026362 w 2026362"/>
              <a:gd name="T18" fmla="*/ 3805496 h 3805496"/>
            </a:gdLst>
            <a:ahLst/>
            <a:cxnLst>
              <a:cxn ang="T10">
                <a:pos x="T0" y="T1"/>
              </a:cxn>
              <a:cxn ang="T11">
                <a:pos x="T2" y="T3"/>
              </a:cxn>
              <a:cxn ang="T12">
                <a:pos x="T4" y="T5"/>
              </a:cxn>
              <a:cxn ang="T13">
                <a:pos x="T6" y="T7"/>
              </a:cxn>
              <a:cxn ang="T14">
                <a:pos x="T8" y="T9"/>
              </a:cxn>
            </a:cxnLst>
            <a:rect l="T15" t="T16" r="T17" b="T18"/>
            <a:pathLst>
              <a:path w="2026362" h="3805496">
                <a:moveTo>
                  <a:pt x="727420" y="0"/>
                </a:moveTo>
                <a:lnTo>
                  <a:pt x="2026362" y="0"/>
                </a:lnTo>
                <a:lnTo>
                  <a:pt x="563890" y="3805496"/>
                </a:lnTo>
                <a:lnTo>
                  <a:pt x="0" y="3805496"/>
                </a:lnTo>
                <a:lnTo>
                  <a:pt x="0" y="1892819"/>
                </a:lnTo>
                <a:lnTo>
                  <a:pt x="727420" y="0"/>
                </a:lnTo>
                <a:close/>
              </a:path>
            </a:pathLst>
          </a:custGeom>
          <a:solidFill>
            <a:schemeClr val="accent1">
              <a:alpha val="76077"/>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6" name="平行四边形 14"/>
          <p:cNvSpPr>
            <a:spLocks noChangeArrowheads="1"/>
          </p:cNvSpPr>
          <p:nvPr/>
        </p:nvSpPr>
        <p:spPr bwMode="auto">
          <a:xfrm>
            <a:off x="533400" y="1536700"/>
            <a:ext cx="2760663" cy="3806825"/>
          </a:xfrm>
          <a:prstGeom prst="parallelogram">
            <a:avLst>
              <a:gd name="adj" fmla="val 52958"/>
            </a:avLst>
          </a:prstGeom>
          <a:solidFill>
            <a:schemeClr val="bg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67" name="平行四边形 36"/>
          <p:cNvSpPr>
            <a:spLocks noChangeArrowheads="1"/>
          </p:cNvSpPr>
          <p:nvPr/>
        </p:nvSpPr>
        <p:spPr bwMode="auto">
          <a:xfrm>
            <a:off x="3171825" y="1520825"/>
            <a:ext cx="2760663" cy="3806825"/>
          </a:xfrm>
          <a:prstGeom prst="parallelogram">
            <a:avLst>
              <a:gd name="adj" fmla="val 52958"/>
            </a:avLst>
          </a:prstGeom>
          <a:solidFill>
            <a:srgbClr val="DEDCCD">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5368" name="组合 16"/>
          <p:cNvGrpSpPr/>
          <p:nvPr/>
        </p:nvGrpSpPr>
        <p:grpSpPr bwMode="auto">
          <a:xfrm>
            <a:off x="1662113" y="2209800"/>
            <a:ext cx="2246312" cy="2268538"/>
            <a:chOff x="2422175" y="2154687"/>
            <a:chExt cx="4584291" cy="4630380"/>
          </a:xfrm>
        </p:grpSpPr>
        <p:grpSp>
          <p:nvGrpSpPr>
            <p:cNvPr id="15379" name="组合 17"/>
            <p:cNvGrpSpPr/>
            <p:nvPr/>
          </p:nvGrpSpPr>
          <p:grpSpPr bwMode="auto">
            <a:xfrm>
              <a:off x="2722969" y="2390205"/>
              <a:ext cx="4032693" cy="4125925"/>
              <a:chOff x="2722969" y="2390205"/>
              <a:chExt cx="4032693" cy="4125925"/>
            </a:xfrm>
          </p:grpSpPr>
          <p:sp>
            <p:nvSpPr>
              <p:cNvPr id="15381" name="圆角矩形 20"/>
              <p:cNvSpPr>
                <a:spLocks noChangeArrowheads="1"/>
              </p:cNvSpPr>
              <p:nvPr/>
            </p:nvSpPr>
            <p:spPr bwMode="auto">
              <a:xfrm rot="1693158">
                <a:off x="2722969" y="2390205"/>
                <a:ext cx="4032693" cy="4125925"/>
              </a:xfrm>
              <a:prstGeom prst="roundRect">
                <a:avLst>
                  <a:gd name="adj" fmla="val 15653"/>
                </a:avLst>
              </a:prstGeom>
              <a:solidFill>
                <a:srgbClr val="F8F8F8">
                  <a:alpha val="69803"/>
                </a:srgbClr>
              </a:solidFill>
              <a:ln w="76200" algn="ctr">
                <a:solidFill>
                  <a:srgbClr val="F8F8F8">
                    <a:alpha val="63921"/>
                  </a:srgbClr>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en-US" sz="1800"/>
              </a:p>
            </p:txBody>
          </p:sp>
          <p:sp>
            <p:nvSpPr>
              <p:cNvPr id="15382" name="任意多边形 19"/>
              <p:cNvSpPr/>
              <p:nvPr/>
            </p:nvSpPr>
            <p:spPr bwMode="auto">
              <a:xfrm>
                <a:off x="2844799" y="2496458"/>
                <a:ext cx="3885946" cy="3951857"/>
              </a:xfrm>
              <a:custGeom>
                <a:avLst/>
                <a:gdLst>
                  <a:gd name="T0" fmla="*/ 636600 w 4060044"/>
                  <a:gd name="T1" fmla="*/ 1409258 h 3968173"/>
                  <a:gd name="T2" fmla="*/ 179676 w 4060044"/>
                  <a:gd name="T3" fmla="*/ 1491032 h 3968173"/>
                  <a:gd name="T4" fmla="*/ 443286 w 4060044"/>
                  <a:gd name="T5" fmla="*/ 1282882 h 3968173"/>
                  <a:gd name="T6" fmla="*/ 197250 w 4060044"/>
                  <a:gd name="T7" fmla="*/ 1022694 h 3968173"/>
                  <a:gd name="T8" fmla="*/ 460861 w 4060044"/>
                  <a:gd name="T9" fmla="*/ 747638 h 3968173"/>
                  <a:gd name="T10" fmla="*/ 982224 w 4060044"/>
                  <a:gd name="T11" fmla="*/ 1446428 h 3968173"/>
                  <a:gd name="T12" fmla="*/ 900213 w 4060044"/>
                  <a:gd name="T13" fmla="*/ 903751 h 3968173"/>
                  <a:gd name="T14" fmla="*/ 1239978 w 4060044"/>
                  <a:gd name="T15" fmla="*/ 918618 h 3968173"/>
                  <a:gd name="T16" fmla="*/ 894353 w 4060044"/>
                  <a:gd name="T17" fmla="*/ 405676 h 3968173"/>
                  <a:gd name="T18" fmla="*/ 1040805 w 4060044"/>
                  <a:gd name="T19" fmla="*/ 86017 h 3968173"/>
                  <a:gd name="T20" fmla="*/ 1333705 w 4060044"/>
                  <a:gd name="T21" fmla="*/ 204961 h 3968173"/>
                  <a:gd name="T22" fmla="*/ 1304417 w 4060044"/>
                  <a:gd name="T23" fmla="*/ 740204 h 3968173"/>
                  <a:gd name="T24" fmla="*/ 1550453 w 4060044"/>
                  <a:gd name="T25" fmla="*/ 747638 h 3968173"/>
                  <a:gd name="T26" fmla="*/ 1808205 w 4060044"/>
                  <a:gd name="T27" fmla="*/ 1074731 h 3968173"/>
                  <a:gd name="T28" fmla="*/ 1907792 w 4060044"/>
                  <a:gd name="T29" fmla="*/ 331338 h 3968173"/>
                  <a:gd name="T30" fmla="*/ 2095249 w 4060044"/>
                  <a:gd name="T31" fmla="*/ 353641 h 3968173"/>
                  <a:gd name="T32" fmla="*/ 2142113 w 4060044"/>
                  <a:gd name="T33" fmla="*/ 517186 h 3968173"/>
                  <a:gd name="T34" fmla="*/ 2429155 w 4060044"/>
                  <a:gd name="T35" fmla="*/ 554356 h 3968173"/>
                  <a:gd name="T36" fmla="*/ 2042527 w 4060044"/>
                  <a:gd name="T37" fmla="*/ 926053 h 3968173"/>
                  <a:gd name="T38" fmla="*/ 2311995 w 4060044"/>
                  <a:gd name="T39" fmla="*/ 978091 h 3968173"/>
                  <a:gd name="T40" fmla="*/ 2147971 w 4060044"/>
                  <a:gd name="T41" fmla="*/ 1424127 h 3968173"/>
                  <a:gd name="T42" fmla="*/ 2517026 w 4060044"/>
                  <a:gd name="T43" fmla="*/ 1394389 h 3968173"/>
                  <a:gd name="T44" fmla="*/ 2722057 w 4060044"/>
                  <a:gd name="T45" fmla="*/ 1215976 h 3968173"/>
                  <a:gd name="T46" fmla="*/ 2874365 w 4060044"/>
                  <a:gd name="T47" fmla="*/ 1386956 h 3968173"/>
                  <a:gd name="T48" fmla="*/ 2845076 w 4060044"/>
                  <a:gd name="T49" fmla="*/ 1684313 h 3968173"/>
                  <a:gd name="T50" fmla="*/ 2130397 w 4060044"/>
                  <a:gd name="T51" fmla="*/ 1691747 h 3968173"/>
                  <a:gd name="T52" fmla="*/ 2493594 w 4060044"/>
                  <a:gd name="T53" fmla="*/ 2011408 h 3968173"/>
                  <a:gd name="T54" fmla="*/ 2528743 w 4060044"/>
                  <a:gd name="T55" fmla="*/ 2412840 h 3968173"/>
                  <a:gd name="T56" fmla="*/ 2792353 w 4060044"/>
                  <a:gd name="T57" fmla="*/ 2420272 h 3968173"/>
                  <a:gd name="T58" fmla="*/ 2763063 w 4060044"/>
                  <a:gd name="T59" fmla="*/ 2687896 h 3968173"/>
                  <a:gd name="T60" fmla="*/ 2552175 w 4060044"/>
                  <a:gd name="T61" fmla="*/ 2814273 h 3968173"/>
                  <a:gd name="T62" fmla="*/ 2013237 w 4060044"/>
                  <a:gd name="T63" fmla="*/ 2308763 h 3968173"/>
                  <a:gd name="T64" fmla="*/ 1860928 w 4060044"/>
                  <a:gd name="T65" fmla="*/ 2561519 h 3968173"/>
                  <a:gd name="T66" fmla="*/ 2024953 w 4060044"/>
                  <a:gd name="T67" fmla="*/ 3178536 h 3968173"/>
                  <a:gd name="T68" fmla="*/ 2001520 w 4060044"/>
                  <a:gd name="T69" fmla="*/ 3334646 h 3968173"/>
                  <a:gd name="T70" fmla="*/ 1855070 w 4060044"/>
                  <a:gd name="T71" fmla="*/ 3408985 h 3968173"/>
                  <a:gd name="T72" fmla="*/ 1802349 w 4060044"/>
                  <a:gd name="T73" fmla="*/ 3163666 h 3968173"/>
                  <a:gd name="T74" fmla="*/ 1573886 w 4060044"/>
                  <a:gd name="T75" fmla="*/ 2851442 h 3968173"/>
                  <a:gd name="T76" fmla="*/ 1380570 w 4060044"/>
                  <a:gd name="T77" fmla="*/ 2628423 h 3968173"/>
                  <a:gd name="T78" fmla="*/ 1181397 w 4060044"/>
                  <a:gd name="T79" fmla="*/ 3163666 h 3968173"/>
                  <a:gd name="T80" fmla="*/ 1163823 w 4060044"/>
                  <a:gd name="T81" fmla="*/ 3557665 h 3968173"/>
                  <a:gd name="T82" fmla="*/ 835774 w 4060044"/>
                  <a:gd name="T83" fmla="*/ 3669175 h 3968173"/>
                  <a:gd name="T84" fmla="*/ 677608 w 4060044"/>
                  <a:gd name="T85" fmla="*/ 3304911 h 3968173"/>
                  <a:gd name="T86" fmla="*/ 1187256 w 4060044"/>
                  <a:gd name="T87" fmla="*/ 2680462 h 3968173"/>
                  <a:gd name="T88" fmla="*/ 906070 w 4060044"/>
                  <a:gd name="T89" fmla="*/ 2650725 h 3968173"/>
                  <a:gd name="T90" fmla="*/ 1034947 w 4060044"/>
                  <a:gd name="T91" fmla="*/ 2212123 h 3968173"/>
                  <a:gd name="T92" fmla="*/ 531156 w 4060044"/>
                  <a:gd name="T93" fmla="*/ 2628423 h 3968173"/>
                  <a:gd name="T94" fmla="*/ 413996 w 4060044"/>
                  <a:gd name="T95" fmla="*/ 2479746 h 3968173"/>
                  <a:gd name="T96" fmla="*/ 208965 w 4060044"/>
                  <a:gd name="T97" fmla="*/ 2397972 h 3968173"/>
                  <a:gd name="T98" fmla="*/ 126952 w 4060044"/>
                  <a:gd name="T99" fmla="*/ 2063445 h 3968173"/>
                  <a:gd name="T100" fmla="*/ 706897 w 4060044"/>
                  <a:gd name="T101" fmla="*/ 2189822 h 3968173"/>
                  <a:gd name="T102" fmla="*/ 689323 w 4060044"/>
                  <a:gd name="T103" fmla="*/ 1877597 h 3968173"/>
                  <a:gd name="T104" fmla="*/ 829916 w 4060044"/>
                  <a:gd name="T105" fmla="*/ 1676881 h 3968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60044" h="3968173">
                    <a:moveTo>
                      <a:pt x="1254798" y="1642651"/>
                    </a:moveTo>
                    <a:cubicBezTo>
                      <a:pt x="1263688" y="1612171"/>
                      <a:pt x="1176058" y="1565181"/>
                      <a:pt x="1132878" y="1535971"/>
                    </a:cubicBezTo>
                    <a:cubicBezTo>
                      <a:pt x="1089698" y="1506761"/>
                      <a:pt x="1046518" y="1482631"/>
                      <a:pt x="995718" y="1467391"/>
                    </a:cubicBezTo>
                    <a:cubicBezTo>
                      <a:pt x="944918" y="1452151"/>
                      <a:pt x="882688" y="1449611"/>
                      <a:pt x="828078" y="1444531"/>
                    </a:cubicBezTo>
                    <a:cubicBezTo>
                      <a:pt x="773468" y="1439451"/>
                      <a:pt x="731558" y="1430561"/>
                      <a:pt x="668058" y="1436911"/>
                    </a:cubicBezTo>
                    <a:cubicBezTo>
                      <a:pt x="604558" y="1443261"/>
                      <a:pt x="447078" y="1482631"/>
                      <a:pt x="447078" y="1482631"/>
                    </a:cubicBezTo>
                    <a:lnTo>
                      <a:pt x="241338" y="1528351"/>
                    </a:lnTo>
                    <a:cubicBezTo>
                      <a:pt x="205778" y="1535971"/>
                      <a:pt x="223558" y="1543591"/>
                      <a:pt x="233718" y="1528351"/>
                    </a:cubicBezTo>
                    <a:cubicBezTo>
                      <a:pt x="243878" y="1513111"/>
                      <a:pt x="264198" y="1466121"/>
                      <a:pt x="302298" y="1436911"/>
                    </a:cubicBezTo>
                    <a:cubicBezTo>
                      <a:pt x="340398" y="1407701"/>
                      <a:pt x="422948" y="1369601"/>
                      <a:pt x="462318" y="1353091"/>
                    </a:cubicBezTo>
                    <a:cubicBezTo>
                      <a:pt x="501688" y="1336581"/>
                      <a:pt x="519468" y="1344201"/>
                      <a:pt x="538518" y="1337851"/>
                    </a:cubicBezTo>
                    <a:cubicBezTo>
                      <a:pt x="557568" y="1331501"/>
                      <a:pt x="570268" y="1325151"/>
                      <a:pt x="576618" y="1314991"/>
                    </a:cubicBezTo>
                    <a:cubicBezTo>
                      <a:pt x="582968" y="1304831"/>
                      <a:pt x="595668" y="1289591"/>
                      <a:pt x="576618" y="1276891"/>
                    </a:cubicBezTo>
                    <a:cubicBezTo>
                      <a:pt x="557568" y="1264191"/>
                      <a:pt x="501688" y="1260381"/>
                      <a:pt x="462318" y="1238791"/>
                    </a:cubicBezTo>
                    <a:cubicBezTo>
                      <a:pt x="422948" y="1217201"/>
                      <a:pt x="374688" y="1179101"/>
                      <a:pt x="340398" y="1147351"/>
                    </a:cubicBezTo>
                    <a:cubicBezTo>
                      <a:pt x="306108" y="1115601"/>
                      <a:pt x="242608" y="1055911"/>
                      <a:pt x="256578" y="1048291"/>
                    </a:cubicBezTo>
                    <a:cubicBezTo>
                      <a:pt x="270548" y="1040671"/>
                      <a:pt x="361988" y="1086391"/>
                      <a:pt x="424218" y="1101631"/>
                    </a:cubicBezTo>
                    <a:cubicBezTo>
                      <a:pt x="486448" y="1116871"/>
                      <a:pt x="596938" y="1170211"/>
                      <a:pt x="629958" y="1139731"/>
                    </a:cubicBezTo>
                    <a:cubicBezTo>
                      <a:pt x="662978" y="1109251"/>
                      <a:pt x="627418" y="980981"/>
                      <a:pt x="622338" y="918751"/>
                    </a:cubicBezTo>
                    <a:cubicBezTo>
                      <a:pt x="617258" y="856521"/>
                      <a:pt x="585508" y="761271"/>
                      <a:pt x="599478" y="766351"/>
                    </a:cubicBezTo>
                    <a:cubicBezTo>
                      <a:pt x="613448" y="771431"/>
                      <a:pt x="706158" y="949231"/>
                      <a:pt x="706158" y="949231"/>
                    </a:cubicBezTo>
                    <a:cubicBezTo>
                      <a:pt x="745528" y="1016541"/>
                      <a:pt x="786168" y="1111791"/>
                      <a:pt x="835698" y="1170211"/>
                    </a:cubicBezTo>
                    <a:cubicBezTo>
                      <a:pt x="885228" y="1228631"/>
                      <a:pt x="929678" y="1247681"/>
                      <a:pt x="1003338" y="1299751"/>
                    </a:cubicBezTo>
                    <a:cubicBezTo>
                      <a:pt x="1076998" y="1351821"/>
                      <a:pt x="1215428" y="1447071"/>
                      <a:pt x="1277658" y="1482631"/>
                    </a:cubicBezTo>
                    <a:cubicBezTo>
                      <a:pt x="1339888" y="1518191"/>
                      <a:pt x="1356398" y="1518191"/>
                      <a:pt x="1376718" y="1513111"/>
                    </a:cubicBezTo>
                    <a:cubicBezTo>
                      <a:pt x="1397038" y="1508031"/>
                      <a:pt x="1423708" y="1515651"/>
                      <a:pt x="1399578" y="1452151"/>
                    </a:cubicBezTo>
                    <a:cubicBezTo>
                      <a:pt x="1375448" y="1388651"/>
                      <a:pt x="1270038" y="1219741"/>
                      <a:pt x="1231938" y="1132111"/>
                    </a:cubicBezTo>
                    <a:cubicBezTo>
                      <a:pt x="1193838" y="1044481"/>
                      <a:pt x="1151928" y="936531"/>
                      <a:pt x="1170978" y="926371"/>
                    </a:cubicBezTo>
                    <a:cubicBezTo>
                      <a:pt x="1190028" y="916211"/>
                      <a:pt x="1286548" y="1034321"/>
                      <a:pt x="1346238" y="1071151"/>
                    </a:cubicBezTo>
                    <a:cubicBezTo>
                      <a:pt x="1405928" y="1107981"/>
                      <a:pt x="1473238" y="1127031"/>
                      <a:pt x="1529118" y="1147351"/>
                    </a:cubicBezTo>
                    <a:cubicBezTo>
                      <a:pt x="1584998" y="1167671"/>
                      <a:pt x="1667548" y="1227361"/>
                      <a:pt x="1681518" y="1193071"/>
                    </a:cubicBezTo>
                    <a:cubicBezTo>
                      <a:pt x="1695488" y="1158781"/>
                      <a:pt x="1633258" y="1019081"/>
                      <a:pt x="1612938" y="941611"/>
                    </a:cubicBezTo>
                    <a:cubicBezTo>
                      <a:pt x="1592618" y="864141"/>
                      <a:pt x="1576108" y="777781"/>
                      <a:pt x="1559598" y="728251"/>
                    </a:cubicBezTo>
                    <a:cubicBezTo>
                      <a:pt x="1543088" y="678721"/>
                      <a:pt x="1554518" y="673641"/>
                      <a:pt x="1513878" y="644431"/>
                    </a:cubicBezTo>
                    <a:cubicBezTo>
                      <a:pt x="1473238" y="615221"/>
                      <a:pt x="1374178" y="591091"/>
                      <a:pt x="1315758" y="552991"/>
                    </a:cubicBezTo>
                    <a:cubicBezTo>
                      <a:pt x="1257338" y="514891"/>
                      <a:pt x="1167168" y="432341"/>
                      <a:pt x="1163358" y="415831"/>
                    </a:cubicBezTo>
                    <a:cubicBezTo>
                      <a:pt x="1159548" y="399321"/>
                      <a:pt x="1248448" y="448851"/>
                      <a:pt x="1292898" y="453931"/>
                    </a:cubicBezTo>
                    <a:cubicBezTo>
                      <a:pt x="1337348" y="459011"/>
                      <a:pt x="1407198" y="461551"/>
                      <a:pt x="1430058" y="446311"/>
                    </a:cubicBezTo>
                    <a:cubicBezTo>
                      <a:pt x="1452918" y="431071"/>
                      <a:pt x="1442758" y="422181"/>
                      <a:pt x="1430058" y="362491"/>
                    </a:cubicBezTo>
                    <a:cubicBezTo>
                      <a:pt x="1417358" y="302801"/>
                      <a:pt x="1369098" y="146591"/>
                      <a:pt x="1353858" y="88171"/>
                    </a:cubicBezTo>
                    <a:cubicBezTo>
                      <a:pt x="1338618" y="29751"/>
                      <a:pt x="1309408" y="-24859"/>
                      <a:pt x="1338618" y="11971"/>
                    </a:cubicBezTo>
                    <a:cubicBezTo>
                      <a:pt x="1367828" y="48801"/>
                      <a:pt x="1489748" y="240571"/>
                      <a:pt x="1529118" y="309151"/>
                    </a:cubicBezTo>
                    <a:cubicBezTo>
                      <a:pt x="1568488" y="377731"/>
                      <a:pt x="1540548" y="439961"/>
                      <a:pt x="1574838" y="423451"/>
                    </a:cubicBezTo>
                    <a:cubicBezTo>
                      <a:pt x="1609128" y="406941"/>
                      <a:pt x="1698028" y="253271"/>
                      <a:pt x="1734858" y="210091"/>
                    </a:cubicBezTo>
                    <a:cubicBezTo>
                      <a:pt x="1771688" y="166911"/>
                      <a:pt x="1795818" y="131351"/>
                      <a:pt x="1795818" y="164371"/>
                    </a:cubicBezTo>
                    <a:cubicBezTo>
                      <a:pt x="1795818" y="197391"/>
                      <a:pt x="1758988" y="333281"/>
                      <a:pt x="1734858" y="408211"/>
                    </a:cubicBezTo>
                    <a:cubicBezTo>
                      <a:pt x="1710728" y="483141"/>
                      <a:pt x="1657388" y="555531"/>
                      <a:pt x="1651038" y="613951"/>
                    </a:cubicBezTo>
                    <a:cubicBezTo>
                      <a:pt x="1644688" y="672371"/>
                      <a:pt x="1675168" y="685071"/>
                      <a:pt x="1696758" y="758731"/>
                    </a:cubicBezTo>
                    <a:cubicBezTo>
                      <a:pt x="1718348" y="832391"/>
                      <a:pt x="1758988" y="983521"/>
                      <a:pt x="1780578" y="1055911"/>
                    </a:cubicBezTo>
                    <a:cubicBezTo>
                      <a:pt x="1802168" y="1128301"/>
                      <a:pt x="1798358" y="1193071"/>
                      <a:pt x="1826298" y="1193071"/>
                    </a:cubicBezTo>
                    <a:cubicBezTo>
                      <a:pt x="1854238" y="1193071"/>
                      <a:pt x="1916468" y="1127031"/>
                      <a:pt x="1948218" y="1055911"/>
                    </a:cubicBezTo>
                    <a:cubicBezTo>
                      <a:pt x="1979968" y="984791"/>
                      <a:pt x="1993938" y="838741"/>
                      <a:pt x="2016798" y="766351"/>
                    </a:cubicBezTo>
                    <a:cubicBezTo>
                      <a:pt x="2039658" y="693961"/>
                      <a:pt x="2051088" y="583471"/>
                      <a:pt x="2085378" y="621571"/>
                    </a:cubicBezTo>
                    <a:cubicBezTo>
                      <a:pt x="2119668" y="659671"/>
                      <a:pt x="2199678" y="890811"/>
                      <a:pt x="2222538" y="994951"/>
                    </a:cubicBezTo>
                    <a:cubicBezTo>
                      <a:pt x="2245398" y="1099091"/>
                      <a:pt x="2200948" y="1228631"/>
                      <a:pt x="2222538" y="1246411"/>
                    </a:cubicBezTo>
                    <a:cubicBezTo>
                      <a:pt x="2244128" y="1264191"/>
                      <a:pt x="2310168" y="1160051"/>
                      <a:pt x="2352078" y="1101631"/>
                    </a:cubicBezTo>
                    <a:cubicBezTo>
                      <a:pt x="2393988" y="1043211"/>
                      <a:pt x="2443518" y="956851"/>
                      <a:pt x="2473998" y="895891"/>
                    </a:cubicBezTo>
                    <a:cubicBezTo>
                      <a:pt x="2504478" y="834931"/>
                      <a:pt x="2527338" y="799371"/>
                      <a:pt x="2534958" y="735871"/>
                    </a:cubicBezTo>
                    <a:cubicBezTo>
                      <a:pt x="2542578" y="672371"/>
                      <a:pt x="2528608" y="580931"/>
                      <a:pt x="2519718" y="514891"/>
                    </a:cubicBezTo>
                    <a:cubicBezTo>
                      <a:pt x="2510828" y="448851"/>
                      <a:pt x="2498128" y="405671"/>
                      <a:pt x="2481618" y="339631"/>
                    </a:cubicBezTo>
                    <a:cubicBezTo>
                      <a:pt x="2465108" y="273591"/>
                      <a:pt x="2404148" y="116111"/>
                      <a:pt x="2420658" y="118651"/>
                    </a:cubicBezTo>
                    <a:cubicBezTo>
                      <a:pt x="2437168" y="121191"/>
                      <a:pt x="2542578" y="297721"/>
                      <a:pt x="2580678" y="354871"/>
                    </a:cubicBezTo>
                    <a:cubicBezTo>
                      <a:pt x="2618778" y="412021"/>
                      <a:pt x="2625128" y="460281"/>
                      <a:pt x="2649258" y="461551"/>
                    </a:cubicBezTo>
                    <a:cubicBezTo>
                      <a:pt x="2673388" y="462821"/>
                      <a:pt x="2691168" y="413291"/>
                      <a:pt x="2725458" y="362491"/>
                    </a:cubicBezTo>
                    <a:cubicBezTo>
                      <a:pt x="2759748" y="311691"/>
                      <a:pt x="2815628" y="211361"/>
                      <a:pt x="2854998" y="156751"/>
                    </a:cubicBezTo>
                    <a:cubicBezTo>
                      <a:pt x="2894368" y="102141"/>
                      <a:pt x="2959138" y="8161"/>
                      <a:pt x="2961678" y="34831"/>
                    </a:cubicBezTo>
                    <a:cubicBezTo>
                      <a:pt x="2964218" y="61501"/>
                      <a:pt x="2899448" y="234221"/>
                      <a:pt x="2870238" y="316771"/>
                    </a:cubicBezTo>
                    <a:cubicBezTo>
                      <a:pt x="2841028" y="399321"/>
                      <a:pt x="2768638" y="494571"/>
                      <a:pt x="2786418" y="530131"/>
                    </a:cubicBezTo>
                    <a:cubicBezTo>
                      <a:pt x="2804198" y="565691"/>
                      <a:pt x="2901988" y="540291"/>
                      <a:pt x="2976918" y="530131"/>
                    </a:cubicBezTo>
                    <a:cubicBezTo>
                      <a:pt x="3051848" y="519971"/>
                      <a:pt x="3183928" y="479331"/>
                      <a:pt x="3235998" y="469171"/>
                    </a:cubicBezTo>
                    <a:cubicBezTo>
                      <a:pt x="3288068" y="459011"/>
                      <a:pt x="3302038" y="452661"/>
                      <a:pt x="3289338" y="469171"/>
                    </a:cubicBezTo>
                    <a:cubicBezTo>
                      <a:pt x="3276638" y="485681"/>
                      <a:pt x="3214408" y="532671"/>
                      <a:pt x="3159798" y="568231"/>
                    </a:cubicBezTo>
                    <a:cubicBezTo>
                      <a:pt x="3105188" y="603791"/>
                      <a:pt x="3016288" y="655861"/>
                      <a:pt x="2961678" y="682531"/>
                    </a:cubicBezTo>
                    <a:cubicBezTo>
                      <a:pt x="2907068" y="709201"/>
                      <a:pt x="2867698" y="710471"/>
                      <a:pt x="2832138" y="728251"/>
                    </a:cubicBezTo>
                    <a:cubicBezTo>
                      <a:pt x="2796578" y="746031"/>
                      <a:pt x="2777528" y="752381"/>
                      <a:pt x="2748318" y="789211"/>
                    </a:cubicBezTo>
                    <a:cubicBezTo>
                      <a:pt x="2719108" y="826041"/>
                      <a:pt x="2691168" y="894621"/>
                      <a:pt x="2656878" y="949231"/>
                    </a:cubicBezTo>
                    <a:cubicBezTo>
                      <a:pt x="2622588" y="1003841"/>
                      <a:pt x="2578138" y="1059721"/>
                      <a:pt x="2542578" y="1116871"/>
                    </a:cubicBezTo>
                    <a:cubicBezTo>
                      <a:pt x="2507018" y="1174021"/>
                      <a:pt x="2413038" y="1279431"/>
                      <a:pt x="2443518" y="1292131"/>
                    </a:cubicBezTo>
                    <a:cubicBezTo>
                      <a:pt x="2473998" y="1304831"/>
                      <a:pt x="2631478" y="1241331"/>
                      <a:pt x="2725458" y="1193071"/>
                    </a:cubicBezTo>
                    <a:cubicBezTo>
                      <a:pt x="2819438" y="1144811"/>
                      <a:pt x="2952788" y="1036861"/>
                      <a:pt x="3007398" y="1002571"/>
                    </a:cubicBezTo>
                    <a:cubicBezTo>
                      <a:pt x="3062008" y="968281"/>
                      <a:pt x="3051848" y="961931"/>
                      <a:pt x="3053118" y="987331"/>
                    </a:cubicBezTo>
                    <a:cubicBezTo>
                      <a:pt x="3054388" y="1012731"/>
                      <a:pt x="3037878" y="1100361"/>
                      <a:pt x="3015018" y="1154971"/>
                    </a:cubicBezTo>
                    <a:cubicBezTo>
                      <a:pt x="2992158" y="1209581"/>
                      <a:pt x="2952788" y="1264191"/>
                      <a:pt x="2915958" y="1314991"/>
                    </a:cubicBezTo>
                    <a:cubicBezTo>
                      <a:pt x="2879128" y="1365791"/>
                      <a:pt x="2828328" y="1421671"/>
                      <a:pt x="2794038" y="1459771"/>
                    </a:cubicBezTo>
                    <a:cubicBezTo>
                      <a:pt x="2759748" y="1497871"/>
                      <a:pt x="2730538" y="1519461"/>
                      <a:pt x="2710218" y="1543591"/>
                    </a:cubicBezTo>
                    <a:cubicBezTo>
                      <a:pt x="2689898" y="1567721"/>
                      <a:pt x="2627668" y="1609631"/>
                      <a:pt x="2672118" y="1604551"/>
                    </a:cubicBezTo>
                    <a:cubicBezTo>
                      <a:pt x="2716568" y="1599471"/>
                      <a:pt x="2976918" y="1513111"/>
                      <a:pt x="2976918" y="1513111"/>
                    </a:cubicBezTo>
                    <a:cubicBezTo>
                      <a:pt x="3077248" y="1483901"/>
                      <a:pt x="3208058" y="1464851"/>
                      <a:pt x="3274098" y="1429291"/>
                    </a:cubicBezTo>
                    <a:cubicBezTo>
                      <a:pt x="3340138" y="1393731"/>
                      <a:pt x="3329978" y="1368331"/>
                      <a:pt x="3373158" y="1299751"/>
                    </a:cubicBezTo>
                    <a:cubicBezTo>
                      <a:pt x="3416338" y="1231171"/>
                      <a:pt x="3497618" y="1080041"/>
                      <a:pt x="3533178" y="1017811"/>
                    </a:cubicBezTo>
                    <a:cubicBezTo>
                      <a:pt x="3568738" y="955581"/>
                      <a:pt x="3585248" y="888271"/>
                      <a:pt x="3586518" y="926371"/>
                    </a:cubicBezTo>
                    <a:cubicBezTo>
                      <a:pt x="3587788" y="964471"/>
                      <a:pt x="3557308" y="1176561"/>
                      <a:pt x="3540798" y="1246411"/>
                    </a:cubicBezTo>
                    <a:cubicBezTo>
                      <a:pt x="3524288" y="1316261"/>
                      <a:pt x="3439198" y="1339121"/>
                      <a:pt x="3487458" y="1345471"/>
                    </a:cubicBezTo>
                    <a:cubicBezTo>
                      <a:pt x="3535718" y="1351821"/>
                      <a:pt x="3735108" y="1303561"/>
                      <a:pt x="3830358" y="1284511"/>
                    </a:cubicBezTo>
                    <a:cubicBezTo>
                      <a:pt x="3925608" y="1265461"/>
                      <a:pt x="4074198" y="1208311"/>
                      <a:pt x="4058958" y="1231171"/>
                    </a:cubicBezTo>
                    <a:cubicBezTo>
                      <a:pt x="4043718" y="1254031"/>
                      <a:pt x="3822738" y="1373411"/>
                      <a:pt x="3738918" y="1421671"/>
                    </a:cubicBezTo>
                    <a:cubicBezTo>
                      <a:pt x="3655098" y="1469931"/>
                      <a:pt x="3558578" y="1490251"/>
                      <a:pt x="3556038" y="1520731"/>
                    </a:cubicBezTo>
                    <a:cubicBezTo>
                      <a:pt x="3553498" y="1551211"/>
                      <a:pt x="3675418" y="1558831"/>
                      <a:pt x="3723678" y="1604551"/>
                    </a:cubicBezTo>
                    <a:cubicBezTo>
                      <a:pt x="3771938" y="1650271"/>
                      <a:pt x="3849408" y="1774731"/>
                      <a:pt x="3845598" y="1795051"/>
                    </a:cubicBezTo>
                    <a:cubicBezTo>
                      <a:pt x="3841788" y="1815371"/>
                      <a:pt x="3769398" y="1753141"/>
                      <a:pt x="3700818" y="1726471"/>
                    </a:cubicBezTo>
                    <a:cubicBezTo>
                      <a:pt x="3632238" y="1699801"/>
                      <a:pt x="3502698" y="1659161"/>
                      <a:pt x="3434118" y="1635031"/>
                    </a:cubicBezTo>
                    <a:cubicBezTo>
                      <a:pt x="3365538" y="1610901"/>
                      <a:pt x="3384588" y="1571531"/>
                      <a:pt x="3289338" y="1581691"/>
                    </a:cubicBezTo>
                    <a:cubicBezTo>
                      <a:pt x="3194088" y="1591851"/>
                      <a:pt x="2948978" y="1670591"/>
                      <a:pt x="2862618" y="1695991"/>
                    </a:cubicBezTo>
                    <a:cubicBezTo>
                      <a:pt x="2776258" y="1721391"/>
                      <a:pt x="2757208" y="1706151"/>
                      <a:pt x="2771178" y="1734091"/>
                    </a:cubicBezTo>
                    <a:cubicBezTo>
                      <a:pt x="2785148" y="1762031"/>
                      <a:pt x="2880398" y="1826801"/>
                      <a:pt x="2946438" y="1863631"/>
                    </a:cubicBezTo>
                    <a:cubicBezTo>
                      <a:pt x="3012478" y="1900461"/>
                      <a:pt x="3100108" y="1934751"/>
                      <a:pt x="3167418" y="1955071"/>
                    </a:cubicBezTo>
                    <a:cubicBezTo>
                      <a:pt x="3234728" y="1975391"/>
                      <a:pt x="3337598" y="1967771"/>
                      <a:pt x="3350298" y="1985551"/>
                    </a:cubicBezTo>
                    <a:cubicBezTo>
                      <a:pt x="3362998" y="2003331"/>
                      <a:pt x="3305848" y="2040161"/>
                      <a:pt x="3243618" y="2061751"/>
                    </a:cubicBezTo>
                    <a:cubicBezTo>
                      <a:pt x="3181388" y="2083341"/>
                      <a:pt x="3065818" y="2098581"/>
                      <a:pt x="2976918" y="2115091"/>
                    </a:cubicBezTo>
                    <a:cubicBezTo>
                      <a:pt x="2888018" y="2131601"/>
                      <a:pt x="2693708" y="2118901"/>
                      <a:pt x="2710218" y="2160811"/>
                    </a:cubicBezTo>
                    <a:cubicBezTo>
                      <a:pt x="2726728" y="2202721"/>
                      <a:pt x="2979458" y="2314481"/>
                      <a:pt x="3075978" y="2366551"/>
                    </a:cubicBezTo>
                    <a:cubicBezTo>
                      <a:pt x="3172498" y="2418621"/>
                      <a:pt x="3224568" y="2466881"/>
                      <a:pt x="3289338" y="2473231"/>
                    </a:cubicBezTo>
                    <a:cubicBezTo>
                      <a:pt x="3354108" y="2479581"/>
                      <a:pt x="3385858" y="2431321"/>
                      <a:pt x="3464598" y="2404651"/>
                    </a:cubicBezTo>
                    <a:cubicBezTo>
                      <a:pt x="3543338" y="2377981"/>
                      <a:pt x="3691928" y="2328451"/>
                      <a:pt x="3761778" y="2313211"/>
                    </a:cubicBezTo>
                    <a:cubicBezTo>
                      <a:pt x="3831628" y="2297971"/>
                      <a:pt x="3905288" y="2285271"/>
                      <a:pt x="3883698" y="2313211"/>
                    </a:cubicBezTo>
                    <a:cubicBezTo>
                      <a:pt x="3862108" y="2341151"/>
                      <a:pt x="3694468" y="2441481"/>
                      <a:pt x="3632238" y="2480851"/>
                    </a:cubicBezTo>
                    <a:cubicBezTo>
                      <a:pt x="3570008" y="2520221"/>
                      <a:pt x="3492538" y="2510061"/>
                      <a:pt x="3510318" y="2549431"/>
                    </a:cubicBezTo>
                    <a:cubicBezTo>
                      <a:pt x="3528098" y="2588801"/>
                      <a:pt x="3675418" y="2658651"/>
                      <a:pt x="3738918" y="2717071"/>
                    </a:cubicBezTo>
                    <a:cubicBezTo>
                      <a:pt x="3802418" y="2775491"/>
                      <a:pt x="3891318" y="2899951"/>
                      <a:pt x="3891318" y="2899951"/>
                    </a:cubicBezTo>
                    <a:cubicBezTo>
                      <a:pt x="3841788" y="2875821"/>
                      <a:pt x="3676688" y="2785651"/>
                      <a:pt x="3594138" y="2755171"/>
                    </a:cubicBezTo>
                    <a:cubicBezTo>
                      <a:pt x="3511588" y="2724691"/>
                      <a:pt x="3423958" y="2695481"/>
                      <a:pt x="3396018" y="2717071"/>
                    </a:cubicBezTo>
                    <a:cubicBezTo>
                      <a:pt x="3368078" y="2738661"/>
                      <a:pt x="3418878" y="2819941"/>
                      <a:pt x="3426498" y="2884711"/>
                    </a:cubicBezTo>
                    <a:cubicBezTo>
                      <a:pt x="3434118" y="2949481"/>
                      <a:pt x="3459518" y="3105691"/>
                      <a:pt x="3441738" y="3105691"/>
                    </a:cubicBezTo>
                    <a:cubicBezTo>
                      <a:pt x="3423958" y="3105691"/>
                      <a:pt x="3357918" y="2962181"/>
                      <a:pt x="3319818" y="2884711"/>
                    </a:cubicBezTo>
                    <a:cubicBezTo>
                      <a:pt x="3281718" y="2807241"/>
                      <a:pt x="3242348" y="2691671"/>
                      <a:pt x="3213138" y="2640871"/>
                    </a:cubicBezTo>
                    <a:cubicBezTo>
                      <a:pt x="3183928" y="2590071"/>
                      <a:pt x="3216948" y="2616741"/>
                      <a:pt x="3144558" y="2579911"/>
                    </a:cubicBezTo>
                    <a:cubicBezTo>
                      <a:pt x="3072168" y="2543081"/>
                      <a:pt x="2866428" y="2455451"/>
                      <a:pt x="2778798" y="2419891"/>
                    </a:cubicBezTo>
                    <a:cubicBezTo>
                      <a:pt x="2691168" y="2384331"/>
                      <a:pt x="2631478" y="2350041"/>
                      <a:pt x="2618778" y="2366551"/>
                    </a:cubicBezTo>
                    <a:cubicBezTo>
                      <a:pt x="2606078" y="2383061"/>
                      <a:pt x="2656878" y="2428781"/>
                      <a:pt x="2702598" y="2518951"/>
                    </a:cubicBezTo>
                    <a:cubicBezTo>
                      <a:pt x="2748318" y="2609121"/>
                      <a:pt x="2907068" y="2869471"/>
                      <a:pt x="2893098" y="2907571"/>
                    </a:cubicBezTo>
                    <a:cubicBezTo>
                      <a:pt x="2879128" y="2945671"/>
                      <a:pt x="2697518" y="2794541"/>
                      <a:pt x="2618778" y="2747551"/>
                    </a:cubicBezTo>
                    <a:cubicBezTo>
                      <a:pt x="2540038" y="2700561"/>
                      <a:pt x="2465108" y="2649761"/>
                      <a:pt x="2420658" y="2625631"/>
                    </a:cubicBezTo>
                    <a:cubicBezTo>
                      <a:pt x="2376208" y="2601501"/>
                      <a:pt x="2358428" y="2564671"/>
                      <a:pt x="2352078" y="2602771"/>
                    </a:cubicBezTo>
                    <a:cubicBezTo>
                      <a:pt x="2345728" y="2640871"/>
                      <a:pt x="2362238" y="2774221"/>
                      <a:pt x="2382558" y="2854231"/>
                    </a:cubicBezTo>
                    <a:cubicBezTo>
                      <a:pt x="2402878" y="2934241"/>
                      <a:pt x="2432088" y="3015521"/>
                      <a:pt x="2473998" y="3082831"/>
                    </a:cubicBezTo>
                    <a:cubicBezTo>
                      <a:pt x="2515908" y="3150141"/>
                      <a:pt x="2581948" y="3207291"/>
                      <a:pt x="2634018" y="3258091"/>
                    </a:cubicBezTo>
                    <a:cubicBezTo>
                      <a:pt x="2686088" y="3308891"/>
                      <a:pt x="2739428" y="3348261"/>
                      <a:pt x="2786418" y="3387631"/>
                    </a:cubicBezTo>
                    <a:cubicBezTo>
                      <a:pt x="2833408" y="3427001"/>
                      <a:pt x="2931198" y="3482881"/>
                      <a:pt x="2915958" y="3494311"/>
                    </a:cubicBezTo>
                    <a:cubicBezTo>
                      <a:pt x="2900718" y="3505741"/>
                      <a:pt x="2747048" y="3468911"/>
                      <a:pt x="2694978" y="3456211"/>
                    </a:cubicBezTo>
                    <a:cubicBezTo>
                      <a:pt x="2642908" y="3443511"/>
                      <a:pt x="2608618" y="3367311"/>
                      <a:pt x="2603538" y="3418111"/>
                    </a:cubicBezTo>
                    <a:cubicBezTo>
                      <a:pt x="2598458" y="3468911"/>
                      <a:pt x="2650528" y="3669571"/>
                      <a:pt x="2664498" y="3761011"/>
                    </a:cubicBezTo>
                    <a:cubicBezTo>
                      <a:pt x="2678468" y="3852451"/>
                      <a:pt x="2711488" y="3983261"/>
                      <a:pt x="2687358" y="3966751"/>
                    </a:cubicBezTo>
                    <a:cubicBezTo>
                      <a:pt x="2663228" y="3950241"/>
                      <a:pt x="2565438" y="3740691"/>
                      <a:pt x="2519718" y="3661951"/>
                    </a:cubicBezTo>
                    <a:cubicBezTo>
                      <a:pt x="2473998" y="3583211"/>
                      <a:pt x="2451138" y="3493041"/>
                      <a:pt x="2413038" y="3494311"/>
                    </a:cubicBezTo>
                    <a:cubicBezTo>
                      <a:pt x="2374938" y="3495581"/>
                      <a:pt x="2329218" y="3627661"/>
                      <a:pt x="2291118" y="3669571"/>
                    </a:cubicBezTo>
                    <a:cubicBezTo>
                      <a:pt x="2253018" y="3711481"/>
                      <a:pt x="2185708" y="3777521"/>
                      <a:pt x="2184438" y="3745771"/>
                    </a:cubicBezTo>
                    <a:cubicBezTo>
                      <a:pt x="2183168" y="3714021"/>
                      <a:pt x="2256828" y="3562891"/>
                      <a:pt x="2283498" y="3479071"/>
                    </a:cubicBezTo>
                    <a:cubicBezTo>
                      <a:pt x="2310168" y="3395251"/>
                      <a:pt x="2339378" y="3326671"/>
                      <a:pt x="2344458" y="3242851"/>
                    </a:cubicBezTo>
                    <a:cubicBezTo>
                      <a:pt x="2349538" y="3159031"/>
                      <a:pt x="2339378" y="3054891"/>
                      <a:pt x="2313978" y="2976151"/>
                    </a:cubicBezTo>
                    <a:cubicBezTo>
                      <a:pt x="2288578" y="2897411"/>
                      <a:pt x="2221268" y="2812321"/>
                      <a:pt x="2192058" y="2770411"/>
                    </a:cubicBezTo>
                    <a:cubicBezTo>
                      <a:pt x="2162848" y="2728501"/>
                      <a:pt x="2162848" y="2699291"/>
                      <a:pt x="2138718" y="2724691"/>
                    </a:cubicBezTo>
                    <a:cubicBezTo>
                      <a:pt x="2114588" y="2750091"/>
                      <a:pt x="2073948" y="2852961"/>
                      <a:pt x="2047278" y="2922811"/>
                    </a:cubicBezTo>
                    <a:cubicBezTo>
                      <a:pt x="2020608" y="2992661"/>
                      <a:pt x="1996478" y="3095531"/>
                      <a:pt x="1978698" y="3143791"/>
                    </a:cubicBezTo>
                    <a:cubicBezTo>
                      <a:pt x="1960918" y="3192051"/>
                      <a:pt x="1959648" y="3246661"/>
                      <a:pt x="1940598" y="3212371"/>
                    </a:cubicBezTo>
                    <a:cubicBezTo>
                      <a:pt x="1921548" y="3178081"/>
                      <a:pt x="1888528" y="3024411"/>
                      <a:pt x="1864398" y="2938051"/>
                    </a:cubicBezTo>
                    <a:cubicBezTo>
                      <a:pt x="1840268" y="2851691"/>
                      <a:pt x="1809788" y="2748821"/>
                      <a:pt x="1795818" y="2694211"/>
                    </a:cubicBezTo>
                    <a:cubicBezTo>
                      <a:pt x="1781848" y="2639601"/>
                      <a:pt x="1800898" y="2595151"/>
                      <a:pt x="1780578" y="2610391"/>
                    </a:cubicBezTo>
                    <a:cubicBezTo>
                      <a:pt x="1760258" y="2625631"/>
                      <a:pt x="1706918" y="2719611"/>
                      <a:pt x="1673898" y="2785651"/>
                    </a:cubicBezTo>
                    <a:cubicBezTo>
                      <a:pt x="1640878" y="2851691"/>
                      <a:pt x="1605318" y="2930431"/>
                      <a:pt x="1582458" y="3006631"/>
                    </a:cubicBezTo>
                    <a:cubicBezTo>
                      <a:pt x="1559598" y="3082831"/>
                      <a:pt x="1532928" y="3162841"/>
                      <a:pt x="1536738" y="3242851"/>
                    </a:cubicBezTo>
                    <a:cubicBezTo>
                      <a:pt x="1540548" y="3322861"/>
                      <a:pt x="1588808" y="3419381"/>
                      <a:pt x="1605318" y="3486691"/>
                    </a:cubicBezTo>
                    <a:cubicBezTo>
                      <a:pt x="1621828" y="3554001"/>
                      <a:pt x="1630718" y="3597181"/>
                      <a:pt x="1635798" y="3646711"/>
                    </a:cubicBezTo>
                    <a:cubicBezTo>
                      <a:pt x="1640878" y="3696241"/>
                      <a:pt x="1656118" y="3783871"/>
                      <a:pt x="1635798" y="3783871"/>
                    </a:cubicBezTo>
                    <a:cubicBezTo>
                      <a:pt x="1615478" y="3783871"/>
                      <a:pt x="1545628" y="3701321"/>
                      <a:pt x="1513878" y="3646711"/>
                    </a:cubicBezTo>
                    <a:cubicBezTo>
                      <a:pt x="1482128" y="3592101"/>
                      <a:pt x="1461808" y="3495581"/>
                      <a:pt x="1445298" y="3456211"/>
                    </a:cubicBezTo>
                    <a:cubicBezTo>
                      <a:pt x="1428788" y="3416841"/>
                      <a:pt x="1445298" y="3385091"/>
                      <a:pt x="1414818" y="3410491"/>
                    </a:cubicBezTo>
                    <a:cubicBezTo>
                      <a:pt x="1384338" y="3435891"/>
                      <a:pt x="1317028" y="3550191"/>
                      <a:pt x="1262418" y="3608611"/>
                    </a:cubicBezTo>
                    <a:cubicBezTo>
                      <a:pt x="1207808" y="3667031"/>
                      <a:pt x="1097318" y="3780061"/>
                      <a:pt x="1087158" y="3761011"/>
                    </a:cubicBezTo>
                    <a:cubicBezTo>
                      <a:pt x="1076998" y="3741961"/>
                      <a:pt x="1181138" y="3569241"/>
                      <a:pt x="1201458" y="3494311"/>
                    </a:cubicBezTo>
                    <a:cubicBezTo>
                      <a:pt x="1221778" y="3419381"/>
                      <a:pt x="1226858" y="3336831"/>
                      <a:pt x="1209078" y="3311431"/>
                    </a:cubicBezTo>
                    <a:cubicBezTo>
                      <a:pt x="1191298" y="3286031"/>
                      <a:pt x="1149388" y="3329211"/>
                      <a:pt x="1094778" y="3341911"/>
                    </a:cubicBezTo>
                    <a:cubicBezTo>
                      <a:pt x="1040168" y="3354611"/>
                      <a:pt x="933488" y="3382551"/>
                      <a:pt x="881418" y="3387631"/>
                    </a:cubicBezTo>
                    <a:cubicBezTo>
                      <a:pt x="829348" y="3392711"/>
                      <a:pt x="718858" y="3419381"/>
                      <a:pt x="782358" y="3372391"/>
                    </a:cubicBezTo>
                    <a:cubicBezTo>
                      <a:pt x="845858" y="3325401"/>
                      <a:pt x="1153198" y="3179351"/>
                      <a:pt x="1262418" y="3105691"/>
                    </a:cubicBezTo>
                    <a:cubicBezTo>
                      <a:pt x="1371638" y="3032031"/>
                      <a:pt x="1390688" y="2990121"/>
                      <a:pt x="1437678" y="2930431"/>
                    </a:cubicBezTo>
                    <a:cubicBezTo>
                      <a:pt x="1484668" y="2870741"/>
                      <a:pt x="1520228" y="2804701"/>
                      <a:pt x="1544358" y="2747551"/>
                    </a:cubicBezTo>
                    <a:cubicBezTo>
                      <a:pt x="1568488" y="2690401"/>
                      <a:pt x="1574838" y="2626901"/>
                      <a:pt x="1582458" y="2587531"/>
                    </a:cubicBezTo>
                    <a:cubicBezTo>
                      <a:pt x="1590078" y="2548161"/>
                      <a:pt x="1614208" y="2507521"/>
                      <a:pt x="1590078" y="2511331"/>
                    </a:cubicBezTo>
                    <a:cubicBezTo>
                      <a:pt x="1565948" y="2515141"/>
                      <a:pt x="1506258" y="2576101"/>
                      <a:pt x="1437678" y="2610391"/>
                    </a:cubicBezTo>
                    <a:cubicBezTo>
                      <a:pt x="1369098" y="2644681"/>
                      <a:pt x="1245908" y="2695481"/>
                      <a:pt x="1178598" y="2717071"/>
                    </a:cubicBezTo>
                    <a:cubicBezTo>
                      <a:pt x="1111288" y="2738661"/>
                      <a:pt x="1033818" y="2767871"/>
                      <a:pt x="1033818" y="2739931"/>
                    </a:cubicBezTo>
                    <a:cubicBezTo>
                      <a:pt x="1033818" y="2711991"/>
                      <a:pt x="1132878" y="2614201"/>
                      <a:pt x="1178598" y="2549431"/>
                    </a:cubicBezTo>
                    <a:cubicBezTo>
                      <a:pt x="1224318" y="2484661"/>
                      <a:pt x="1280198" y="2398301"/>
                      <a:pt x="1308138" y="2351311"/>
                    </a:cubicBezTo>
                    <a:cubicBezTo>
                      <a:pt x="1336078" y="2304321"/>
                      <a:pt x="1366558" y="2275111"/>
                      <a:pt x="1346238" y="2267491"/>
                    </a:cubicBezTo>
                    <a:cubicBezTo>
                      <a:pt x="1325918" y="2259871"/>
                      <a:pt x="1250988" y="2280191"/>
                      <a:pt x="1186218" y="2305591"/>
                    </a:cubicBezTo>
                    <a:cubicBezTo>
                      <a:pt x="1121448" y="2330991"/>
                      <a:pt x="1021118" y="2380521"/>
                      <a:pt x="957618" y="2419891"/>
                    </a:cubicBezTo>
                    <a:cubicBezTo>
                      <a:pt x="894118" y="2459261"/>
                      <a:pt x="849668" y="2496091"/>
                      <a:pt x="805218" y="2541811"/>
                    </a:cubicBezTo>
                    <a:cubicBezTo>
                      <a:pt x="760768" y="2587531"/>
                      <a:pt x="739178" y="2631981"/>
                      <a:pt x="690918" y="2694211"/>
                    </a:cubicBezTo>
                    <a:cubicBezTo>
                      <a:pt x="642658" y="2756441"/>
                      <a:pt x="557568" y="2866931"/>
                      <a:pt x="515658" y="2915191"/>
                    </a:cubicBezTo>
                    <a:cubicBezTo>
                      <a:pt x="473748" y="2963451"/>
                      <a:pt x="444538" y="3021871"/>
                      <a:pt x="439458" y="2983771"/>
                    </a:cubicBezTo>
                    <a:cubicBezTo>
                      <a:pt x="434378" y="2945671"/>
                      <a:pt x="468668" y="2760251"/>
                      <a:pt x="485178" y="2686591"/>
                    </a:cubicBezTo>
                    <a:cubicBezTo>
                      <a:pt x="501688" y="2612931"/>
                      <a:pt x="568998" y="2559591"/>
                      <a:pt x="538518" y="2541811"/>
                    </a:cubicBezTo>
                    <a:cubicBezTo>
                      <a:pt x="508038" y="2524031"/>
                      <a:pt x="373418" y="2569751"/>
                      <a:pt x="302298" y="2579911"/>
                    </a:cubicBezTo>
                    <a:cubicBezTo>
                      <a:pt x="231178" y="2590071"/>
                      <a:pt x="161328" y="2598961"/>
                      <a:pt x="111798" y="2602771"/>
                    </a:cubicBezTo>
                    <a:cubicBezTo>
                      <a:pt x="62268" y="2606581"/>
                      <a:pt x="-21552" y="2626901"/>
                      <a:pt x="5118" y="2602771"/>
                    </a:cubicBezTo>
                    <a:cubicBezTo>
                      <a:pt x="31788" y="2578641"/>
                      <a:pt x="200698" y="2492281"/>
                      <a:pt x="271818" y="2457991"/>
                    </a:cubicBezTo>
                    <a:cubicBezTo>
                      <a:pt x="342938" y="2423701"/>
                      <a:pt x="398818" y="2409731"/>
                      <a:pt x="431838" y="2397031"/>
                    </a:cubicBezTo>
                    <a:cubicBezTo>
                      <a:pt x="464858" y="2384331"/>
                      <a:pt x="488988" y="2400841"/>
                      <a:pt x="469938" y="2381791"/>
                    </a:cubicBezTo>
                    <a:cubicBezTo>
                      <a:pt x="450888" y="2362741"/>
                      <a:pt x="368338" y="2327181"/>
                      <a:pt x="317538" y="2282731"/>
                    </a:cubicBezTo>
                    <a:cubicBezTo>
                      <a:pt x="266738" y="2238281"/>
                      <a:pt x="194348" y="2158271"/>
                      <a:pt x="165138" y="2115091"/>
                    </a:cubicBezTo>
                    <a:cubicBezTo>
                      <a:pt x="135928" y="2071911"/>
                      <a:pt x="109258" y="2014761"/>
                      <a:pt x="142278" y="2023651"/>
                    </a:cubicBezTo>
                    <a:cubicBezTo>
                      <a:pt x="175298" y="2032541"/>
                      <a:pt x="271818" y="2129061"/>
                      <a:pt x="363258" y="2168431"/>
                    </a:cubicBezTo>
                    <a:cubicBezTo>
                      <a:pt x="454698" y="2207801"/>
                      <a:pt x="598208" y="2247171"/>
                      <a:pt x="690918" y="2259871"/>
                    </a:cubicBezTo>
                    <a:cubicBezTo>
                      <a:pt x="783628" y="2272571"/>
                      <a:pt x="829348" y="2268761"/>
                      <a:pt x="919518" y="2244631"/>
                    </a:cubicBezTo>
                    <a:cubicBezTo>
                      <a:pt x="1009688" y="2220501"/>
                      <a:pt x="1170978" y="2145571"/>
                      <a:pt x="1231938" y="2115091"/>
                    </a:cubicBezTo>
                    <a:cubicBezTo>
                      <a:pt x="1292898" y="2084611"/>
                      <a:pt x="1306868" y="2078261"/>
                      <a:pt x="1285278" y="2061751"/>
                    </a:cubicBezTo>
                    <a:cubicBezTo>
                      <a:pt x="1263688" y="2045241"/>
                      <a:pt x="1167168" y="2038891"/>
                      <a:pt x="1102398" y="2016031"/>
                    </a:cubicBezTo>
                    <a:cubicBezTo>
                      <a:pt x="1037628" y="1993171"/>
                      <a:pt x="958888" y="1960151"/>
                      <a:pt x="896658" y="1924591"/>
                    </a:cubicBezTo>
                    <a:cubicBezTo>
                      <a:pt x="834428" y="1889031"/>
                      <a:pt x="762038" y="1833151"/>
                      <a:pt x="729018" y="1802671"/>
                    </a:cubicBezTo>
                    <a:cubicBezTo>
                      <a:pt x="695998" y="1772191"/>
                      <a:pt x="670598" y="1751871"/>
                      <a:pt x="698538" y="1741711"/>
                    </a:cubicBezTo>
                    <a:cubicBezTo>
                      <a:pt x="726478" y="1731551"/>
                      <a:pt x="833158" y="1745521"/>
                      <a:pt x="896658" y="1741711"/>
                    </a:cubicBezTo>
                    <a:cubicBezTo>
                      <a:pt x="960158" y="1737901"/>
                      <a:pt x="1019848" y="1727741"/>
                      <a:pt x="1079538" y="1718851"/>
                    </a:cubicBezTo>
                    <a:cubicBezTo>
                      <a:pt x="1139228" y="1709961"/>
                      <a:pt x="1245908" y="1673131"/>
                      <a:pt x="1254798" y="1642651"/>
                    </a:cubicBezTo>
                    <a:close/>
                  </a:path>
                </a:pathLst>
              </a:custGeom>
              <a:solidFill>
                <a:srgbClr val="F8F8F8">
                  <a:alpha val="90979"/>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p>
            </p:txBody>
          </p:sp>
        </p:grpSp>
        <p:sp>
          <p:nvSpPr>
            <p:cNvPr id="15380" name="圆角矩形 18"/>
            <p:cNvSpPr>
              <a:spLocks noChangeArrowheads="1"/>
            </p:cNvSpPr>
            <p:nvPr/>
          </p:nvSpPr>
          <p:spPr bwMode="auto">
            <a:xfrm rot="2315334">
              <a:off x="2422175" y="2154687"/>
              <a:ext cx="4584291" cy="4630380"/>
            </a:xfrm>
            <a:prstGeom prst="roundRect">
              <a:avLst>
                <a:gd name="adj" fmla="val 16667"/>
              </a:avLst>
            </a:prstGeom>
            <a:noFill/>
            <a:ln w="76200" algn="ctr">
              <a:solidFill>
                <a:srgbClr val="F8F8F8">
                  <a:alpha val="87842"/>
                </a:srgb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en-US" sz="1800"/>
            </a:p>
          </p:txBody>
        </p:sp>
      </p:grpSp>
      <p:grpSp>
        <p:nvGrpSpPr>
          <p:cNvPr id="15369" name="组合 2"/>
          <p:cNvGrpSpPr/>
          <p:nvPr/>
        </p:nvGrpSpPr>
        <p:grpSpPr bwMode="auto">
          <a:xfrm>
            <a:off x="4500563" y="1511300"/>
            <a:ext cx="7870825" cy="3829050"/>
            <a:chOff x="-8315179" y="1282441"/>
            <a:chExt cx="7870300" cy="3829072"/>
          </a:xfrm>
        </p:grpSpPr>
        <p:sp>
          <p:nvSpPr>
            <p:cNvPr id="15372" name="任意多边形 65"/>
            <p:cNvSpPr>
              <a:spLocks noChangeArrowheads="1"/>
            </p:cNvSpPr>
            <p:nvPr/>
          </p:nvSpPr>
          <p:spPr bwMode="auto">
            <a:xfrm>
              <a:off x="-3064561" y="1304688"/>
              <a:ext cx="2605087" cy="3806825"/>
            </a:xfrm>
            <a:custGeom>
              <a:avLst/>
              <a:gdLst>
                <a:gd name="T0" fmla="*/ 1464826 w 2604706"/>
                <a:gd name="T1" fmla="*/ 0 h 3805496"/>
                <a:gd name="T2" fmla="*/ 2608899 w 2604706"/>
                <a:gd name="T3" fmla="*/ 0 h 3805496"/>
                <a:gd name="T4" fmla="*/ 2608899 w 2604706"/>
                <a:gd name="T5" fmla="*/ 409341 h 3805496"/>
                <a:gd name="T6" fmla="*/ 1301032 w 2604706"/>
                <a:gd name="T7" fmla="*/ 3820140 h 3805496"/>
                <a:gd name="T8" fmla="*/ 0 w 2604706"/>
                <a:gd name="T9" fmla="*/ 3820140 h 3805496"/>
                <a:gd name="T10" fmla="*/ 0 60000 65536"/>
                <a:gd name="T11" fmla="*/ 0 60000 65536"/>
                <a:gd name="T12" fmla="*/ 0 60000 65536"/>
                <a:gd name="T13" fmla="*/ 0 60000 65536"/>
                <a:gd name="T14" fmla="*/ 0 60000 65536"/>
                <a:gd name="T15" fmla="*/ 0 w 2604706"/>
                <a:gd name="T16" fmla="*/ 0 h 3805496"/>
                <a:gd name="T17" fmla="*/ 2604706 w 2604706"/>
                <a:gd name="T18" fmla="*/ 3805496 h 3805496"/>
              </a:gdLst>
              <a:ahLst/>
              <a:cxnLst>
                <a:cxn ang="T10">
                  <a:pos x="T0" y="T1"/>
                </a:cxn>
                <a:cxn ang="T11">
                  <a:pos x="T2" y="T3"/>
                </a:cxn>
                <a:cxn ang="T12">
                  <a:pos x="T4" y="T5"/>
                </a:cxn>
                <a:cxn ang="T13">
                  <a:pos x="T6" y="T7"/>
                </a:cxn>
                <a:cxn ang="T14">
                  <a:pos x="T8" y="T9"/>
                </a:cxn>
              </a:cxnLst>
              <a:rect l="T15" t="T16" r="T17" b="T18"/>
              <a:pathLst>
                <a:path w="2604706" h="3805496">
                  <a:moveTo>
                    <a:pt x="1462472" y="0"/>
                  </a:moveTo>
                  <a:lnTo>
                    <a:pt x="2604706" y="0"/>
                  </a:lnTo>
                  <a:lnTo>
                    <a:pt x="2604706" y="407770"/>
                  </a:lnTo>
                  <a:lnTo>
                    <a:pt x="1298942" y="3805496"/>
                  </a:lnTo>
                  <a:lnTo>
                    <a:pt x="0" y="3805496"/>
                  </a:lnTo>
                  <a:lnTo>
                    <a:pt x="1462472" y="0"/>
                  </a:lnTo>
                  <a:close/>
                </a:path>
              </a:pathLst>
            </a:custGeom>
            <a:solidFill>
              <a:schemeClr val="bg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73" name="任意多边形 63"/>
            <p:cNvSpPr>
              <a:spLocks noChangeArrowheads="1"/>
            </p:cNvSpPr>
            <p:nvPr/>
          </p:nvSpPr>
          <p:spPr bwMode="auto">
            <a:xfrm>
              <a:off x="-1746629" y="1706966"/>
              <a:ext cx="1301750" cy="3390900"/>
            </a:xfrm>
            <a:custGeom>
              <a:avLst/>
              <a:gdLst>
                <a:gd name="T0" fmla="*/ 1291238 w 1302806"/>
                <a:gd name="T1" fmla="*/ 0 h 3390029"/>
                <a:gd name="T2" fmla="*/ 1291238 w 1302806"/>
                <a:gd name="T3" fmla="*/ 3389540 h 3390029"/>
                <a:gd name="T4" fmla="*/ 1287408 w 1302806"/>
                <a:gd name="T5" fmla="*/ 3399622 h 3390029"/>
                <a:gd name="T6" fmla="*/ 0 w 1302806"/>
                <a:gd name="T7" fmla="*/ 3399622 h 3390029"/>
                <a:gd name="T8" fmla="*/ 0 60000 65536"/>
                <a:gd name="T9" fmla="*/ 0 60000 65536"/>
                <a:gd name="T10" fmla="*/ 0 60000 65536"/>
                <a:gd name="T11" fmla="*/ 0 60000 65536"/>
                <a:gd name="T12" fmla="*/ 0 w 1302806"/>
                <a:gd name="T13" fmla="*/ 0 h 3390029"/>
                <a:gd name="T14" fmla="*/ 1302806 w 1302806"/>
                <a:gd name="T15" fmla="*/ 3390029 h 3390029"/>
              </a:gdLst>
              <a:ahLst/>
              <a:cxnLst>
                <a:cxn ang="T8">
                  <a:pos x="T0" y="T1"/>
                </a:cxn>
                <a:cxn ang="T9">
                  <a:pos x="T2" y="T3"/>
                </a:cxn>
                <a:cxn ang="T10">
                  <a:pos x="T4" y="T5"/>
                </a:cxn>
                <a:cxn ang="T11">
                  <a:pos x="T6" y="T7"/>
                </a:cxn>
              </a:cxnLst>
              <a:rect l="T12" t="T13" r="T14" b="T15"/>
              <a:pathLst>
                <a:path w="1302806" h="3390029">
                  <a:moveTo>
                    <a:pt x="1302806" y="0"/>
                  </a:moveTo>
                  <a:lnTo>
                    <a:pt x="1302806" y="3379975"/>
                  </a:lnTo>
                  <a:lnTo>
                    <a:pt x="1298942" y="3390029"/>
                  </a:lnTo>
                  <a:lnTo>
                    <a:pt x="0" y="3390029"/>
                  </a:lnTo>
                  <a:lnTo>
                    <a:pt x="1302806" y="0"/>
                  </a:lnTo>
                  <a:close/>
                </a:path>
              </a:pathLst>
            </a:custGeom>
            <a:solidFill>
              <a:schemeClr val="accent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74" name="平行四边形 38"/>
            <p:cNvSpPr>
              <a:spLocks noChangeArrowheads="1"/>
            </p:cNvSpPr>
            <p:nvPr/>
          </p:nvSpPr>
          <p:spPr bwMode="auto">
            <a:xfrm>
              <a:off x="-4390908" y="1298189"/>
              <a:ext cx="2762250" cy="3806825"/>
            </a:xfrm>
            <a:prstGeom prst="parallelogram">
              <a:avLst>
                <a:gd name="adj" fmla="val 52958"/>
              </a:avLst>
            </a:prstGeom>
            <a:solidFill>
              <a:schemeClr val="accent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75" name="平行四边形 36"/>
            <p:cNvSpPr>
              <a:spLocks noChangeArrowheads="1"/>
            </p:cNvSpPr>
            <p:nvPr/>
          </p:nvSpPr>
          <p:spPr bwMode="auto">
            <a:xfrm>
              <a:off x="-5676773" y="1282441"/>
              <a:ext cx="2760663" cy="3806825"/>
            </a:xfrm>
            <a:prstGeom prst="parallelogram">
              <a:avLst>
                <a:gd name="adj" fmla="val 52958"/>
              </a:avLst>
            </a:prstGeom>
            <a:solidFill>
              <a:srgbClr val="DEDCCD">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76" name="平行四边形 38"/>
            <p:cNvSpPr>
              <a:spLocks noChangeArrowheads="1"/>
            </p:cNvSpPr>
            <p:nvPr/>
          </p:nvSpPr>
          <p:spPr bwMode="auto">
            <a:xfrm>
              <a:off x="-7007499" y="1284121"/>
              <a:ext cx="2762250" cy="3806825"/>
            </a:xfrm>
            <a:prstGeom prst="parallelogram">
              <a:avLst>
                <a:gd name="adj" fmla="val 52958"/>
              </a:avLst>
            </a:prstGeom>
            <a:solidFill>
              <a:schemeClr val="bg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77" name="平行四边形 14"/>
            <p:cNvSpPr>
              <a:spLocks noChangeArrowheads="1"/>
            </p:cNvSpPr>
            <p:nvPr/>
          </p:nvSpPr>
          <p:spPr bwMode="auto">
            <a:xfrm>
              <a:off x="-8315179" y="1283481"/>
              <a:ext cx="2760663" cy="3806825"/>
            </a:xfrm>
            <a:prstGeom prst="parallelogram">
              <a:avLst>
                <a:gd name="adj" fmla="val 52958"/>
              </a:avLst>
            </a:prstGeom>
            <a:solidFill>
              <a:schemeClr val="accent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 name="文本框 1"/>
            <p:cNvSpPr txBox="1"/>
            <p:nvPr/>
          </p:nvSpPr>
          <p:spPr>
            <a:xfrm>
              <a:off x="-8062784" y="2584198"/>
              <a:ext cx="6008287" cy="1200157"/>
            </a:xfrm>
            <a:prstGeom prst="rect">
              <a:avLst/>
            </a:prstGeom>
            <a:noFill/>
          </p:spPr>
          <p:txBody>
            <a:bodyPr>
              <a:spAutoFit/>
            </a:bodyPr>
            <a:lstStyle/>
            <a:p>
              <a:pPr>
                <a:defRPr/>
              </a:pPr>
              <a:r>
                <a:rPr lang="zh-CN" altLang="en-US" sz="7200" b="1" dirty="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蒲公英的视野</a:t>
              </a:r>
            </a:p>
          </p:txBody>
        </p:sp>
      </p:grpSp>
      <p:sp>
        <p:nvSpPr>
          <p:cNvPr id="2061" name="文本框 88"/>
          <p:cNvSpPr>
            <a:spLocks noChangeArrowheads="1"/>
          </p:cNvSpPr>
          <p:nvPr/>
        </p:nvSpPr>
        <p:spPr bwMode="auto">
          <a:xfrm>
            <a:off x="9623425" y="2352675"/>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3200" b="1" dirty="0">
                <a:solidFill>
                  <a:schemeClr val="bg1">
                    <a:lumMod val="95000"/>
                  </a:schemeClr>
                </a:solidFill>
                <a:latin typeface="微软雅黑" panose="020B0503020204020204" pitchFamily="34" charset="-122"/>
                <a:ea typeface="微软雅黑" panose="020B0503020204020204" pitchFamily="34" charset="-122"/>
              </a:rPr>
              <a:t>微商平台</a:t>
            </a:r>
          </a:p>
        </p:txBody>
      </p:sp>
      <p:sp>
        <p:nvSpPr>
          <p:cNvPr id="2059" name="文本框 15"/>
          <p:cNvSpPr>
            <a:spLocks noChangeArrowheads="1"/>
          </p:cNvSpPr>
          <p:nvPr/>
        </p:nvSpPr>
        <p:spPr bwMode="auto">
          <a:xfrm>
            <a:off x="7712075" y="4283075"/>
            <a:ext cx="434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dirty="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指导老师：钱津津</a:t>
            </a:r>
            <a:endParaRPr lang="en-US" altLang="zh-CN" dirty="0">
              <a:solidFill>
                <a:srgbClr val="F2F2F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组合 2"/>
          <p:cNvGrpSpPr/>
          <p:nvPr/>
        </p:nvGrpSpPr>
        <p:grpSpPr bwMode="auto">
          <a:xfrm>
            <a:off x="268288" y="776288"/>
            <a:ext cx="11468100" cy="4530725"/>
            <a:chOff x="267540" y="777057"/>
            <a:chExt cx="11469536" cy="4530722"/>
          </a:xfrm>
        </p:grpSpPr>
        <p:sp>
          <p:nvSpPr>
            <p:cNvPr id="24580" name="文本框 9"/>
            <p:cNvSpPr txBox="1">
              <a:spLocks noChangeArrowheads="1"/>
            </p:cNvSpPr>
            <p:nvPr/>
          </p:nvSpPr>
          <p:spPr bwMode="auto">
            <a:xfrm>
              <a:off x="277719" y="777057"/>
              <a:ext cx="11459356"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000">
                  <a:solidFill>
                    <a:schemeClr val="bg1"/>
                  </a:solidFill>
                  <a:latin typeface="微软雅黑" panose="020B0503020204020204" pitchFamily="34" charset="-122"/>
                  <a:ea typeface="微软雅黑" panose="020B0503020204020204" pitchFamily="34" charset="-122"/>
                </a:rPr>
                <a:t>财务经营预测</a:t>
              </a:r>
            </a:p>
          </p:txBody>
        </p:sp>
        <p:grpSp>
          <p:nvGrpSpPr>
            <p:cNvPr id="24581" name="组合 28"/>
            <p:cNvGrpSpPr/>
            <p:nvPr/>
          </p:nvGrpSpPr>
          <p:grpSpPr bwMode="auto">
            <a:xfrm>
              <a:off x="267540" y="1173276"/>
              <a:ext cx="5751123" cy="4134503"/>
              <a:chOff x="595086" y="1364344"/>
              <a:chExt cx="6096000" cy="4557486"/>
            </a:xfrm>
          </p:grpSpPr>
          <p:sp>
            <p:nvSpPr>
              <p:cNvPr id="24617" name="矩形 5"/>
              <p:cNvSpPr>
                <a:spLocks noChangeArrowheads="1"/>
              </p:cNvSpPr>
              <p:nvPr/>
            </p:nvSpPr>
            <p:spPr bwMode="auto">
              <a:xfrm>
                <a:off x="595086" y="1364344"/>
                <a:ext cx="6096000" cy="4557486"/>
              </a:xfrm>
              <a:prstGeom prst="rect">
                <a:avLst/>
              </a:prstGeom>
              <a:solidFill>
                <a:srgbClr val="292929">
                  <a:alpha val="79999"/>
                </a:srgb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nvGrpSpPr>
              <p:cNvPr id="24618" name="组合 23"/>
              <p:cNvGrpSpPr/>
              <p:nvPr/>
            </p:nvGrpSpPr>
            <p:grpSpPr bwMode="auto">
              <a:xfrm>
                <a:off x="6005086" y="5379598"/>
                <a:ext cx="685800" cy="533400"/>
                <a:chOff x="2947987" y="5365951"/>
                <a:chExt cx="685800" cy="533400"/>
              </a:xfrm>
            </p:grpSpPr>
            <p:sp>
              <p:nvSpPr>
                <p:cNvPr id="24619" name="等腰三角形 24"/>
                <p:cNvSpPr>
                  <a:spLocks noChangeArrowheads="1"/>
                </p:cNvSpPr>
                <p:nvPr/>
              </p:nvSpPr>
              <p:spPr bwMode="auto">
                <a:xfrm>
                  <a:off x="2947987" y="5365951"/>
                  <a:ext cx="685800" cy="533400"/>
                </a:xfrm>
                <a:prstGeom prst="triangle">
                  <a:avLst>
                    <a:gd name="adj" fmla="val 100000"/>
                  </a:avLst>
                </a:prstGeom>
                <a:solidFill>
                  <a:srgbClr val="08080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nvGrpSpPr>
                <p:cNvPr id="24620" name="组合 25"/>
                <p:cNvGrpSpPr/>
                <p:nvPr/>
              </p:nvGrpSpPr>
              <p:grpSpPr bwMode="auto">
                <a:xfrm>
                  <a:off x="3448052" y="5676899"/>
                  <a:ext cx="57150" cy="138113"/>
                  <a:chOff x="4024313" y="5053013"/>
                  <a:chExt cx="223837" cy="400050"/>
                </a:xfrm>
              </p:grpSpPr>
              <p:cxnSp>
                <p:nvCxnSpPr>
                  <p:cNvPr id="24621" name="直接连接符 26"/>
                  <p:cNvCxnSpPr>
                    <a:cxnSpLocks noChangeShapeType="1"/>
                  </p:cNvCxnSpPr>
                  <p:nvPr/>
                </p:nvCxnSpPr>
                <p:spPr bwMode="auto">
                  <a:xfrm>
                    <a:off x="4024313" y="5053013"/>
                    <a:ext cx="223837" cy="204787"/>
                  </a:xfrm>
                  <a:prstGeom prst="line">
                    <a:avLst/>
                  </a:prstGeom>
                  <a:noFill/>
                  <a:ln w="9525" algn="ctr">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22" name="直接连接符 27"/>
                  <p:cNvCxnSpPr>
                    <a:cxnSpLocks noChangeShapeType="1"/>
                  </p:cNvCxnSpPr>
                  <p:nvPr/>
                </p:nvCxnSpPr>
                <p:spPr bwMode="auto">
                  <a:xfrm flipH="1">
                    <a:off x="4076700" y="5248275"/>
                    <a:ext cx="166688" cy="204788"/>
                  </a:xfrm>
                  <a:prstGeom prst="line">
                    <a:avLst/>
                  </a:prstGeom>
                  <a:noFill/>
                  <a:ln w="9525" algn="ctr">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nvGrpSpPr>
            <p:cNvPr id="24582" name="组合 41"/>
            <p:cNvGrpSpPr/>
            <p:nvPr/>
          </p:nvGrpSpPr>
          <p:grpSpPr bwMode="auto">
            <a:xfrm>
              <a:off x="6005015" y="1160060"/>
              <a:ext cx="5732061" cy="4140033"/>
              <a:chOff x="6005015" y="1160060"/>
              <a:chExt cx="5732061" cy="4140033"/>
            </a:xfrm>
          </p:grpSpPr>
          <p:sp>
            <p:nvSpPr>
              <p:cNvPr id="24608" name="矩形 30"/>
              <p:cNvSpPr>
                <a:spLocks noChangeArrowheads="1"/>
              </p:cNvSpPr>
              <p:nvPr/>
            </p:nvSpPr>
            <p:spPr bwMode="auto">
              <a:xfrm>
                <a:off x="6005015" y="1160060"/>
                <a:ext cx="5718412" cy="4135271"/>
              </a:xfrm>
              <a:prstGeom prst="rect">
                <a:avLst/>
              </a:prstGeom>
              <a:solidFill>
                <a:srgbClr val="F8F8F8">
                  <a:alpha val="85097"/>
                </a:srgb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0" name="TextBox 11"/>
              <p:cNvSpPr txBox="1"/>
              <p:nvPr/>
            </p:nvSpPr>
            <p:spPr>
              <a:xfrm>
                <a:off x="6073754" y="2334393"/>
                <a:ext cx="5526780" cy="2663823"/>
              </a:xfrm>
              <a:prstGeom prst="rect">
                <a:avLst/>
              </a:prstGeom>
              <a:noFill/>
            </p:spPr>
            <p:txBody>
              <a:bodyPr>
                <a:spAutoFit/>
              </a:bodyPr>
              <a:lstStyle/>
              <a:p>
                <a:pPr indent="457200">
                  <a:lnSpc>
                    <a:spcPct val="150000"/>
                  </a:lnSpc>
                  <a:buFont typeface="Arial" panose="020B0604020202020204" pitchFamily="34" charset="0"/>
                  <a:buNone/>
                  <a:defRPr/>
                </a:pPr>
                <a:r>
                  <a:rPr lang="zh-CN" altLang="en-US" dirty="0">
                    <a:solidFill>
                      <a:schemeClr val="bg2">
                        <a:lumMod val="50000"/>
                      </a:schemeClr>
                    </a:solidFill>
                    <a:latin typeface="微软雅黑" panose="020B0503020204020204" pitchFamily="34" charset="-122"/>
                    <a:ea typeface="微软雅黑" panose="020B0503020204020204" pitchFamily="34" charset="-122"/>
                  </a:rPr>
                  <a:t>根据本项目现实基础、能力、潜力和业务发展的各项计划以及投资项目可行性，经过分析研究采用正确计算方法，本着求实、稳健的原则，并遵循我国现行法律、法规和制度，在各主要方面与财政部颁布的企业会计制度和修订过的企业会计准则相一致。</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a:buFont typeface="Arial" panose="020B0604020202020204" pitchFamily="34" charset="0"/>
                  <a:buNone/>
                  <a:defRPr/>
                </a:pP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a:buFont typeface="Arial" panose="020B0604020202020204" pitchFamily="34" charset="0"/>
                  <a:buNone/>
                  <a:defRPr/>
                </a:pP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127735" y="1458094"/>
                <a:ext cx="2333917" cy="460375"/>
              </a:xfrm>
              <a:prstGeom prst="rect">
                <a:avLst/>
              </a:prstGeom>
              <a:noFill/>
            </p:spPr>
            <p:txBody>
              <a:bodyPr>
                <a:spAutoFit/>
              </a:bodyPr>
              <a:lstStyle/>
              <a:p>
                <a:pPr>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财务分析</a:t>
                </a:r>
              </a:p>
            </p:txBody>
          </p:sp>
          <p:sp>
            <p:nvSpPr>
              <p:cNvPr id="33" name="文本框 32"/>
              <p:cNvSpPr txBox="1"/>
              <p:nvPr/>
            </p:nvSpPr>
            <p:spPr>
              <a:xfrm>
                <a:off x="6115034" y="1869256"/>
                <a:ext cx="2333917" cy="400050"/>
              </a:xfrm>
              <a:prstGeom prst="rect">
                <a:avLst/>
              </a:prstGeom>
              <a:noFill/>
            </p:spPr>
            <p:txBody>
              <a:bodyPr>
                <a:spAutoFit/>
              </a:bodyPr>
              <a:lstStyle/>
              <a:p>
                <a:pPr>
                  <a:defRPr/>
                </a:pPr>
                <a:r>
                  <a:rPr lang="zh-CN" altLang="en-US" sz="2000" dirty="0">
                    <a:solidFill>
                      <a:schemeClr val="accent1">
                        <a:lumMod val="75000"/>
                      </a:schemeClr>
                    </a:solidFill>
                    <a:latin typeface="微软雅黑" panose="020B0503020204020204" pitchFamily="34" charset="-122"/>
                    <a:ea typeface="微软雅黑" panose="020B0503020204020204" pitchFamily="34" charset="-122"/>
                  </a:rPr>
                  <a:t>主要财务假设</a:t>
                </a:r>
              </a:p>
            </p:txBody>
          </p:sp>
          <p:sp>
            <p:nvSpPr>
              <p:cNvPr id="34" name="矩形 33"/>
              <p:cNvSpPr/>
              <p:nvPr/>
            </p:nvSpPr>
            <p:spPr bwMode="auto">
              <a:xfrm>
                <a:off x="10139851" y="4790254"/>
                <a:ext cx="1597225" cy="5048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35" name="矩形 34"/>
              <p:cNvSpPr/>
              <p:nvPr/>
            </p:nvSpPr>
            <p:spPr bwMode="auto">
              <a:xfrm>
                <a:off x="9553990" y="4795016"/>
                <a:ext cx="558870" cy="5048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36" name="文本框 35"/>
              <p:cNvSpPr txBox="1"/>
              <p:nvPr/>
            </p:nvSpPr>
            <p:spPr>
              <a:xfrm>
                <a:off x="10370067" y="4875979"/>
                <a:ext cx="1213002" cy="369887"/>
              </a:xfrm>
              <a:prstGeom prst="rect">
                <a:avLst/>
              </a:prstGeom>
              <a:noFill/>
            </p:spPr>
            <p:txBody>
              <a:bodyPr>
                <a:spAutoFit/>
              </a:bodyPr>
              <a:lstStyle/>
              <a:p>
                <a:pPr>
                  <a:defRPr/>
                </a:pP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详      情</a:t>
                </a:r>
              </a:p>
            </p:txBody>
          </p:sp>
          <p:sp>
            <p:nvSpPr>
              <p:cNvPr id="24615" name="任意多边形 37"/>
              <p:cNvSpPr/>
              <p:nvPr/>
            </p:nvSpPr>
            <p:spPr bwMode="auto">
              <a:xfrm>
                <a:off x="9677400" y="4933950"/>
                <a:ext cx="254000" cy="254000"/>
              </a:xfrm>
              <a:custGeom>
                <a:avLst/>
                <a:gdLst>
                  <a:gd name="T0" fmla="*/ 133350 w 254000"/>
                  <a:gd name="T1" fmla="*/ 0 h 254000"/>
                  <a:gd name="T2" fmla="*/ 0 w 254000"/>
                  <a:gd name="T3" fmla="*/ 6350 h 254000"/>
                  <a:gd name="T4" fmla="*/ 6350 w 254000"/>
                  <a:gd name="T5" fmla="*/ 254000 h 254000"/>
                  <a:gd name="T6" fmla="*/ 254000 w 254000"/>
                  <a:gd name="T7" fmla="*/ 247650 h 254000"/>
                  <a:gd name="T8" fmla="*/ 254000 w 254000"/>
                  <a:gd name="T9" fmla="*/ 76200 h 254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000" h="254000">
                    <a:moveTo>
                      <a:pt x="133350" y="0"/>
                    </a:moveTo>
                    <a:lnTo>
                      <a:pt x="0" y="6350"/>
                    </a:lnTo>
                    <a:lnTo>
                      <a:pt x="6350" y="254000"/>
                    </a:lnTo>
                    <a:lnTo>
                      <a:pt x="254000" y="247650"/>
                    </a:lnTo>
                    <a:lnTo>
                      <a:pt x="254000" y="76200"/>
                    </a:lnTo>
                  </a:path>
                </a:pathLst>
              </a:custGeom>
              <a:noFill/>
              <a:ln w="3810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cxnSp>
            <p:nvCxnSpPr>
              <p:cNvPr id="24616" name="直接箭头连接符 39"/>
              <p:cNvCxnSpPr>
                <a:cxnSpLocks noChangeShapeType="1"/>
              </p:cNvCxnSpPr>
              <p:nvPr/>
            </p:nvCxnSpPr>
            <p:spPr bwMode="auto">
              <a:xfrm flipV="1">
                <a:off x="9790113" y="4889500"/>
                <a:ext cx="158750" cy="171450"/>
              </a:xfrm>
              <a:prstGeom prst="straightConnector1">
                <a:avLst/>
              </a:prstGeom>
              <a:noFill/>
              <a:ln w="28575" algn="ctr">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583" name="组合 38"/>
            <p:cNvGrpSpPr/>
            <p:nvPr/>
          </p:nvGrpSpPr>
          <p:grpSpPr bwMode="auto">
            <a:xfrm>
              <a:off x="1319147" y="1567543"/>
              <a:ext cx="4094682" cy="2913275"/>
              <a:chOff x="2235199" y="1770743"/>
              <a:chExt cx="4978401" cy="4064000"/>
            </a:xfrm>
          </p:grpSpPr>
          <p:sp>
            <p:nvSpPr>
              <p:cNvPr id="24599" name="任意多边形 55"/>
              <p:cNvSpPr/>
              <p:nvPr/>
            </p:nvSpPr>
            <p:spPr bwMode="auto">
              <a:xfrm>
                <a:off x="2336800" y="2365829"/>
                <a:ext cx="4876800" cy="3468914"/>
              </a:xfrm>
              <a:custGeom>
                <a:avLst/>
                <a:gdLst>
                  <a:gd name="T0" fmla="*/ 0 w 4876800"/>
                  <a:gd name="T1" fmla="*/ 2989943 h 3468914"/>
                  <a:gd name="T2" fmla="*/ 682172 w 4876800"/>
                  <a:gd name="T3" fmla="*/ 2844800 h 3468914"/>
                  <a:gd name="T4" fmla="*/ 1277258 w 4876800"/>
                  <a:gd name="T5" fmla="*/ 2728686 h 3468914"/>
                  <a:gd name="T6" fmla="*/ 2017486 w 4876800"/>
                  <a:gd name="T7" fmla="*/ 2438400 h 3468914"/>
                  <a:gd name="T8" fmla="*/ 2496458 w 4876800"/>
                  <a:gd name="T9" fmla="*/ 2264229 h 3468914"/>
                  <a:gd name="T10" fmla="*/ 3628572 w 4876800"/>
                  <a:gd name="T11" fmla="*/ 1451429 h 3468914"/>
                  <a:gd name="T12" fmla="*/ 4876800 w 4876800"/>
                  <a:gd name="T13" fmla="*/ 0 h 3468914"/>
                  <a:gd name="T14" fmla="*/ 4876800 w 4876800"/>
                  <a:gd name="T15" fmla="*/ 3454400 h 3468914"/>
                  <a:gd name="T16" fmla="*/ 14515 w 4876800"/>
                  <a:gd name="T17" fmla="*/ 3468914 h 3468914"/>
                  <a:gd name="T18" fmla="*/ 0 w 4876800"/>
                  <a:gd name="T19" fmla="*/ 2989943 h 3468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76800" h="3468914">
                    <a:moveTo>
                      <a:pt x="0" y="2989943"/>
                    </a:moveTo>
                    <a:lnTo>
                      <a:pt x="682172" y="2844800"/>
                    </a:lnTo>
                    <a:lnTo>
                      <a:pt x="1277258" y="2728686"/>
                    </a:lnTo>
                    <a:lnTo>
                      <a:pt x="2017486" y="2438400"/>
                    </a:lnTo>
                    <a:lnTo>
                      <a:pt x="2496458" y="2264229"/>
                    </a:lnTo>
                    <a:lnTo>
                      <a:pt x="3628572" y="1451429"/>
                    </a:lnTo>
                    <a:lnTo>
                      <a:pt x="4876800" y="0"/>
                    </a:lnTo>
                    <a:lnTo>
                      <a:pt x="4876800" y="3454400"/>
                    </a:lnTo>
                    <a:lnTo>
                      <a:pt x="14515" y="3468914"/>
                    </a:lnTo>
                    <a:lnTo>
                      <a:pt x="0" y="2989943"/>
                    </a:lnTo>
                    <a:close/>
                  </a:path>
                </a:pathLst>
              </a:custGeom>
              <a:solidFill>
                <a:srgbClr val="FFFFFF">
                  <a:alpha val="69803"/>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p>
            </p:txBody>
          </p:sp>
          <p:cxnSp>
            <p:nvCxnSpPr>
              <p:cNvPr id="24600" name="直接连接符 56"/>
              <p:cNvCxnSpPr>
                <a:cxnSpLocks noChangeShapeType="1"/>
              </p:cNvCxnSpPr>
              <p:nvPr/>
            </p:nvCxnSpPr>
            <p:spPr bwMode="auto">
              <a:xfrm flipV="1">
                <a:off x="2307771" y="5297714"/>
                <a:ext cx="4876800" cy="14515"/>
              </a:xfrm>
              <a:prstGeom prst="line">
                <a:avLst/>
              </a:prstGeom>
              <a:noFill/>
              <a:ln w="9525" algn="ctr">
                <a:solidFill>
                  <a:srgbClr val="F8F8F8">
                    <a:alpha val="79999"/>
                  </a:srgbClr>
                </a:solidFill>
                <a:round/>
              </a:ln>
              <a:extLst>
                <a:ext uri="{909E8E84-426E-40DD-AFC4-6F175D3DCCD1}">
                  <a14:hiddenFill xmlns:a14="http://schemas.microsoft.com/office/drawing/2010/main">
                    <a:noFill/>
                  </a14:hiddenFill>
                </a:ext>
              </a:extLst>
            </p:spPr>
          </p:cxnSp>
          <p:cxnSp>
            <p:nvCxnSpPr>
              <p:cNvPr id="24601" name="直接连接符 57"/>
              <p:cNvCxnSpPr>
                <a:cxnSpLocks noChangeShapeType="1"/>
              </p:cNvCxnSpPr>
              <p:nvPr/>
            </p:nvCxnSpPr>
            <p:spPr bwMode="auto">
              <a:xfrm flipV="1">
                <a:off x="2278743" y="4818743"/>
                <a:ext cx="4876800" cy="14515"/>
              </a:xfrm>
              <a:prstGeom prst="line">
                <a:avLst/>
              </a:prstGeom>
              <a:noFill/>
              <a:ln w="9525" algn="ctr">
                <a:solidFill>
                  <a:srgbClr val="F8F8F8">
                    <a:alpha val="79999"/>
                  </a:srgbClr>
                </a:solidFill>
                <a:round/>
              </a:ln>
              <a:extLst>
                <a:ext uri="{909E8E84-426E-40DD-AFC4-6F175D3DCCD1}">
                  <a14:hiddenFill xmlns:a14="http://schemas.microsoft.com/office/drawing/2010/main">
                    <a:noFill/>
                  </a14:hiddenFill>
                </a:ext>
              </a:extLst>
            </p:spPr>
          </p:cxnSp>
          <p:cxnSp>
            <p:nvCxnSpPr>
              <p:cNvPr id="24602" name="直接连接符 58"/>
              <p:cNvCxnSpPr>
                <a:cxnSpLocks noChangeShapeType="1"/>
              </p:cNvCxnSpPr>
              <p:nvPr/>
            </p:nvCxnSpPr>
            <p:spPr bwMode="auto">
              <a:xfrm flipV="1">
                <a:off x="2278743" y="3788229"/>
                <a:ext cx="4876800" cy="14515"/>
              </a:xfrm>
              <a:prstGeom prst="line">
                <a:avLst/>
              </a:prstGeom>
              <a:noFill/>
              <a:ln w="9525" algn="ctr">
                <a:solidFill>
                  <a:srgbClr val="F8F8F8">
                    <a:alpha val="79999"/>
                  </a:srgbClr>
                </a:solidFill>
                <a:round/>
              </a:ln>
              <a:extLst>
                <a:ext uri="{909E8E84-426E-40DD-AFC4-6F175D3DCCD1}">
                  <a14:hiddenFill xmlns:a14="http://schemas.microsoft.com/office/drawing/2010/main">
                    <a:noFill/>
                  </a14:hiddenFill>
                </a:ext>
              </a:extLst>
            </p:spPr>
          </p:cxnSp>
          <p:cxnSp>
            <p:nvCxnSpPr>
              <p:cNvPr id="24603" name="直接连接符 59"/>
              <p:cNvCxnSpPr>
                <a:cxnSpLocks noChangeShapeType="1"/>
              </p:cNvCxnSpPr>
              <p:nvPr/>
            </p:nvCxnSpPr>
            <p:spPr bwMode="auto">
              <a:xfrm flipV="1">
                <a:off x="2293257" y="3280229"/>
                <a:ext cx="4876800" cy="14515"/>
              </a:xfrm>
              <a:prstGeom prst="line">
                <a:avLst/>
              </a:prstGeom>
              <a:noFill/>
              <a:ln w="9525" algn="ctr">
                <a:solidFill>
                  <a:srgbClr val="F8F8F8">
                    <a:alpha val="79999"/>
                  </a:srgbClr>
                </a:solidFill>
                <a:round/>
              </a:ln>
              <a:extLst>
                <a:ext uri="{909E8E84-426E-40DD-AFC4-6F175D3DCCD1}">
                  <a14:hiddenFill xmlns:a14="http://schemas.microsoft.com/office/drawing/2010/main">
                    <a:noFill/>
                  </a14:hiddenFill>
                </a:ext>
              </a:extLst>
            </p:spPr>
          </p:cxnSp>
          <p:cxnSp>
            <p:nvCxnSpPr>
              <p:cNvPr id="24604" name="直接连接符 60"/>
              <p:cNvCxnSpPr>
                <a:cxnSpLocks noChangeShapeType="1"/>
              </p:cNvCxnSpPr>
              <p:nvPr/>
            </p:nvCxnSpPr>
            <p:spPr bwMode="auto">
              <a:xfrm flipV="1">
                <a:off x="2235199" y="2772229"/>
                <a:ext cx="4876800" cy="14515"/>
              </a:xfrm>
              <a:prstGeom prst="line">
                <a:avLst/>
              </a:prstGeom>
              <a:noFill/>
              <a:ln w="9525" algn="ctr">
                <a:solidFill>
                  <a:srgbClr val="F8F8F8">
                    <a:alpha val="79999"/>
                  </a:srgbClr>
                </a:solidFill>
                <a:round/>
              </a:ln>
              <a:extLst>
                <a:ext uri="{909E8E84-426E-40DD-AFC4-6F175D3DCCD1}">
                  <a14:hiddenFill xmlns:a14="http://schemas.microsoft.com/office/drawing/2010/main">
                    <a:noFill/>
                  </a14:hiddenFill>
                </a:ext>
              </a:extLst>
            </p:spPr>
          </p:cxnSp>
          <p:cxnSp>
            <p:nvCxnSpPr>
              <p:cNvPr id="24605" name="直接连接符 61"/>
              <p:cNvCxnSpPr>
                <a:cxnSpLocks noChangeShapeType="1"/>
              </p:cNvCxnSpPr>
              <p:nvPr/>
            </p:nvCxnSpPr>
            <p:spPr bwMode="auto">
              <a:xfrm flipV="1">
                <a:off x="2322285" y="2249714"/>
                <a:ext cx="4876800" cy="14515"/>
              </a:xfrm>
              <a:prstGeom prst="line">
                <a:avLst/>
              </a:prstGeom>
              <a:noFill/>
              <a:ln w="9525" algn="ctr">
                <a:solidFill>
                  <a:srgbClr val="F8F8F8">
                    <a:alpha val="79999"/>
                  </a:srgbClr>
                </a:solidFill>
                <a:round/>
              </a:ln>
              <a:extLst>
                <a:ext uri="{909E8E84-426E-40DD-AFC4-6F175D3DCCD1}">
                  <a14:hiddenFill xmlns:a14="http://schemas.microsoft.com/office/drawing/2010/main">
                    <a:noFill/>
                  </a14:hiddenFill>
                </a:ext>
              </a:extLst>
            </p:spPr>
          </p:cxnSp>
          <p:cxnSp>
            <p:nvCxnSpPr>
              <p:cNvPr id="24606" name="直接连接符 62"/>
              <p:cNvCxnSpPr>
                <a:cxnSpLocks noChangeShapeType="1"/>
              </p:cNvCxnSpPr>
              <p:nvPr/>
            </p:nvCxnSpPr>
            <p:spPr bwMode="auto">
              <a:xfrm flipV="1">
                <a:off x="2264228" y="1770743"/>
                <a:ext cx="4876800" cy="14515"/>
              </a:xfrm>
              <a:prstGeom prst="line">
                <a:avLst/>
              </a:prstGeom>
              <a:noFill/>
              <a:ln w="9525" algn="ctr">
                <a:solidFill>
                  <a:srgbClr val="F8F8F8">
                    <a:alpha val="79999"/>
                  </a:srgbClr>
                </a:solidFill>
                <a:round/>
              </a:ln>
              <a:extLst>
                <a:ext uri="{909E8E84-426E-40DD-AFC4-6F175D3DCCD1}">
                  <a14:hiddenFill xmlns:a14="http://schemas.microsoft.com/office/drawing/2010/main">
                    <a:noFill/>
                  </a14:hiddenFill>
                </a:ext>
              </a:extLst>
            </p:spPr>
          </p:cxnSp>
          <p:cxnSp>
            <p:nvCxnSpPr>
              <p:cNvPr id="24607" name="直接连接符 63"/>
              <p:cNvCxnSpPr>
                <a:cxnSpLocks noChangeShapeType="1"/>
              </p:cNvCxnSpPr>
              <p:nvPr/>
            </p:nvCxnSpPr>
            <p:spPr bwMode="auto">
              <a:xfrm flipV="1">
                <a:off x="2278743" y="4310744"/>
                <a:ext cx="4876800" cy="14515"/>
              </a:xfrm>
              <a:prstGeom prst="line">
                <a:avLst/>
              </a:prstGeom>
              <a:noFill/>
              <a:ln w="9525" algn="ctr">
                <a:solidFill>
                  <a:srgbClr val="F8F8F8">
                    <a:alpha val="79999"/>
                  </a:srgbClr>
                </a:solidFill>
                <a:round/>
              </a:ln>
              <a:extLst>
                <a:ext uri="{909E8E84-426E-40DD-AFC4-6F175D3DCCD1}">
                  <a14:hiddenFill xmlns:a14="http://schemas.microsoft.com/office/drawing/2010/main">
                    <a:noFill/>
                  </a14:hiddenFill>
                </a:ext>
              </a:extLst>
            </p:spPr>
          </p:cxnSp>
        </p:grpSp>
        <p:grpSp>
          <p:nvGrpSpPr>
            <p:cNvPr id="24584" name="组合 1"/>
            <p:cNvGrpSpPr/>
            <p:nvPr/>
          </p:nvGrpSpPr>
          <p:grpSpPr bwMode="auto">
            <a:xfrm>
              <a:off x="585106" y="1553028"/>
              <a:ext cx="808266" cy="3048588"/>
              <a:chOff x="846363" y="1640114"/>
              <a:chExt cx="808266" cy="3048588"/>
            </a:xfrm>
          </p:grpSpPr>
          <p:sp>
            <p:nvSpPr>
              <p:cNvPr id="24590" name="文本框 40"/>
              <p:cNvSpPr txBox="1">
                <a:spLocks noChangeArrowheads="1"/>
              </p:cNvSpPr>
              <p:nvPr/>
            </p:nvSpPr>
            <p:spPr bwMode="auto">
              <a:xfrm>
                <a:off x="890462" y="3982892"/>
                <a:ext cx="7641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1400">
                    <a:solidFill>
                      <a:schemeClr val="bg1"/>
                    </a:solidFill>
                    <a:latin typeface="Arial" panose="020B0604020202020204" pitchFamily="34" charset="0"/>
                  </a:rPr>
                  <a:t>50000</a:t>
                </a:r>
                <a:endParaRPr lang="zh-CN" altLang="en-US" sz="1400">
                  <a:solidFill>
                    <a:schemeClr val="bg1"/>
                  </a:solidFill>
                  <a:latin typeface="Arial" panose="020B0604020202020204" pitchFamily="34" charset="0"/>
                </a:endParaRPr>
              </a:p>
            </p:txBody>
          </p:sp>
          <p:sp>
            <p:nvSpPr>
              <p:cNvPr id="24591" name="文本框 42"/>
              <p:cNvSpPr txBox="1">
                <a:spLocks noChangeArrowheads="1"/>
              </p:cNvSpPr>
              <p:nvPr/>
            </p:nvSpPr>
            <p:spPr bwMode="auto">
              <a:xfrm>
                <a:off x="846364" y="3648209"/>
                <a:ext cx="793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1400">
                    <a:solidFill>
                      <a:schemeClr val="bg1"/>
                    </a:solidFill>
                    <a:latin typeface="Arial" panose="020B0604020202020204" pitchFamily="34" charset="0"/>
                  </a:rPr>
                  <a:t>100000</a:t>
                </a:r>
                <a:endParaRPr lang="zh-CN" altLang="en-US" sz="1400">
                  <a:solidFill>
                    <a:schemeClr val="bg1"/>
                  </a:solidFill>
                  <a:latin typeface="Arial" panose="020B0604020202020204" pitchFamily="34" charset="0"/>
                </a:endParaRPr>
              </a:p>
            </p:txBody>
          </p:sp>
          <p:sp>
            <p:nvSpPr>
              <p:cNvPr id="24592" name="文本框 43"/>
              <p:cNvSpPr txBox="1">
                <a:spLocks noChangeArrowheads="1"/>
              </p:cNvSpPr>
              <p:nvPr/>
            </p:nvSpPr>
            <p:spPr bwMode="auto">
              <a:xfrm>
                <a:off x="857388" y="3313527"/>
                <a:ext cx="793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1400">
                    <a:solidFill>
                      <a:schemeClr val="bg1"/>
                    </a:solidFill>
                    <a:latin typeface="Arial" panose="020B0604020202020204" pitchFamily="34" charset="0"/>
                  </a:rPr>
                  <a:t>150000</a:t>
                </a:r>
                <a:endParaRPr lang="zh-CN" altLang="en-US" sz="1400">
                  <a:solidFill>
                    <a:schemeClr val="bg1"/>
                  </a:solidFill>
                  <a:latin typeface="Arial" panose="020B0604020202020204" pitchFamily="34" charset="0"/>
                </a:endParaRPr>
              </a:p>
            </p:txBody>
          </p:sp>
          <p:sp>
            <p:nvSpPr>
              <p:cNvPr id="24593" name="文本框 44"/>
              <p:cNvSpPr txBox="1">
                <a:spLocks noChangeArrowheads="1"/>
              </p:cNvSpPr>
              <p:nvPr/>
            </p:nvSpPr>
            <p:spPr bwMode="auto">
              <a:xfrm>
                <a:off x="846363" y="2969282"/>
                <a:ext cx="793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1400">
                    <a:solidFill>
                      <a:schemeClr val="bg1"/>
                    </a:solidFill>
                    <a:latin typeface="Arial" panose="020B0604020202020204" pitchFamily="34" charset="0"/>
                  </a:rPr>
                  <a:t>200000</a:t>
                </a:r>
                <a:endParaRPr lang="zh-CN" altLang="en-US" sz="1400">
                  <a:solidFill>
                    <a:schemeClr val="bg1"/>
                  </a:solidFill>
                  <a:latin typeface="Arial" panose="020B0604020202020204" pitchFamily="34" charset="0"/>
                </a:endParaRPr>
              </a:p>
            </p:txBody>
          </p:sp>
          <p:sp>
            <p:nvSpPr>
              <p:cNvPr id="24594" name="文本框 45"/>
              <p:cNvSpPr txBox="1">
                <a:spLocks noChangeArrowheads="1"/>
              </p:cNvSpPr>
              <p:nvPr/>
            </p:nvSpPr>
            <p:spPr bwMode="auto">
              <a:xfrm>
                <a:off x="857388" y="2634600"/>
                <a:ext cx="793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1400">
                    <a:solidFill>
                      <a:schemeClr val="bg1"/>
                    </a:solidFill>
                    <a:latin typeface="Arial" panose="020B0604020202020204" pitchFamily="34" charset="0"/>
                  </a:rPr>
                  <a:t>250000</a:t>
                </a:r>
                <a:endParaRPr lang="zh-CN" altLang="en-US" sz="1400">
                  <a:solidFill>
                    <a:schemeClr val="bg1"/>
                  </a:solidFill>
                  <a:latin typeface="Arial" panose="020B0604020202020204" pitchFamily="34" charset="0"/>
                </a:endParaRPr>
              </a:p>
            </p:txBody>
          </p:sp>
          <p:sp>
            <p:nvSpPr>
              <p:cNvPr id="24595" name="文本框 46"/>
              <p:cNvSpPr txBox="1">
                <a:spLocks noChangeArrowheads="1"/>
              </p:cNvSpPr>
              <p:nvPr/>
            </p:nvSpPr>
            <p:spPr bwMode="auto">
              <a:xfrm>
                <a:off x="857388" y="2299918"/>
                <a:ext cx="793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1400">
                    <a:solidFill>
                      <a:schemeClr val="bg1"/>
                    </a:solidFill>
                    <a:latin typeface="Arial" panose="020B0604020202020204" pitchFamily="34" charset="0"/>
                  </a:rPr>
                  <a:t>300000</a:t>
                </a:r>
                <a:endParaRPr lang="zh-CN" altLang="en-US" sz="1400">
                  <a:solidFill>
                    <a:schemeClr val="bg1"/>
                  </a:solidFill>
                  <a:latin typeface="Arial" panose="020B0604020202020204" pitchFamily="34" charset="0"/>
                </a:endParaRPr>
              </a:p>
            </p:txBody>
          </p:sp>
          <p:sp>
            <p:nvSpPr>
              <p:cNvPr id="24596" name="文本框 47"/>
              <p:cNvSpPr txBox="1">
                <a:spLocks noChangeArrowheads="1"/>
              </p:cNvSpPr>
              <p:nvPr/>
            </p:nvSpPr>
            <p:spPr bwMode="auto">
              <a:xfrm>
                <a:off x="857389" y="1946110"/>
                <a:ext cx="793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1400">
                    <a:solidFill>
                      <a:schemeClr val="bg1"/>
                    </a:solidFill>
                    <a:latin typeface="Arial" panose="020B0604020202020204" pitchFamily="34" charset="0"/>
                  </a:rPr>
                  <a:t>350000</a:t>
                </a:r>
                <a:endParaRPr lang="zh-CN" altLang="en-US" sz="1400">
                  <a:solidFill>
                    <a:schemeClr val="bg1"/>
                  </a:solidFill>
                  <a:latin typeface="Arial" panose="020B0604020202020204" pitchFamily="34" charset="0"/>
                </a:endParaRPr>
              </a:p>
            </p:txBody>
          </p:sp>
          <p:sp>
            <p:nvSpPr>
              <p:cNvPr id="24597" name="文本框 48"/>
              <p:cNvSpPr txBox="1">
                <a:spLocks noChangeArrowheads="1"/>
              </p:cNvSpPr>
              <p:nvPr/>
            </p:nvSpPr>
            <p:spPr bwMode="auto">
              <a:xfrm>
                <a:off x="846365" y="1640114"/>
                <a:ext cx="793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1400">
                    <a:solidFill>
                      <a:schemeClr val="bg1"/>
                    </a:solidFill>
                    <a:latin typeface="Arial" panose="020B0604020202020204" pitchFamily="34" charset="0"/>
                  </a:rPr>
                  <a:t>400000</a:t>
                </a:r>
                <a:endParaRPr lang="zh-CN" altLang="en-US" sz="1400">
                  <a:solidFill>
                    <a:schemeClr val="bg1"/>
                  </a:solidFill>
                  <a:latin typeface="Arial" panose="020B0604020202020204" pitchFamily="34" charset="0"/>
                </a:endParaRPr>
              </a:p>
            </p:txBody>
          </p:sp>
          <p:sp>
            <p:nvSpPr>
              <p:cNvPr id="24598" name="文本框 49"/>
              <p:cNvSpPr txBox="1">
                <a:spLocks noChangeArrowheads="1"/>
              </p:cNvSpPr>
              <p:nvPr/>
            </p:nvSpPr>
            <p:spPr bwMode="auto">
              <a:xfrm>
                <a:off x="1242690" y="4380925"/>
                <a:ext cx="2866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1400">
                    <a:solidFill>
                      <a:schemeClr val="bg1"/>
                    </a:solidFill>
                    <a:latin typeface="Arial" panose="020B0604020202020204" pitchFamily="34" charset="0"/>
                  </a:rPr>
                  <a:t>0</a:t>
                </a:r>
                <a:endParaRPr lang="zh-CN" altLang="en-US" sz="1400">
                  <a:solidFill>
                    <a:schemeClr val="bg1"/>
                  </a:solidFill>
                  <a:latin typeface="Arial" panose="020B0604020202020204" pitchFamily="34" charset="0"/>
                </a:endParaRPr>
              </a:p>
            </p:txBody>
          </p:sp>
        </p:grpSp>
        <p:sp>
          <p:nvSpPr>
            <p:cNvPr id="24585" name="文本框 50"/>
            <p:cNvSpPr txBox="1">
              <a:spLocks noChangeArrowheads="1"/>
            </p:cNvSpPr>
            <p:nvPr/>
          </p:nvSpPr>
          <p:spPr bwMode="auto">
            <a:xfrm>
              <a:off x="1386564" y="4585321"/>
              <a:ext cx="7717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400">
                  <a:solidFill>
                    <a:schemeClr val="bg1"/>
                  </a:solidFill>
                  <a:latin typeface="Arial" panose="020B0604020202020204" pitchFamily="34" charset="0"/>
                </a:rPr>
                <a:t>第一年</a:t>
              </a:r>
            </a:p>
          </p:txBody>
        </p:sp>
        <p:sp>
          <p:nvSpPr>
            <p:cNvPr id="24586" name="文本框 51"/>
            <p:cNvSpPr txBox="1">
              <a:spLocks noChangeArrowheads="1"/>
            </p:cNvSpPr>
            <p:nvPr/>
          </p:nvSpPr>
          <p:spPr bwMode="auto">
            <a:xfrm>
              <a:off x="2323644" y="4594883"/>
              <a:ext cx="7717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400">
                  <a:solidFill>
                    <a:schemeClr val="bg1"/>
                  </a:solidFill>
                  <a:latin typeface="Arial" panose="020B0604020202020204" pitchFamily="34" charset="0"/>
                </a:rPr>
                <a:t>第二年</a:t>
              </a:r>
            </a:p>
          </p:txBody>
        </p:sp>
        <p:sp>
          <p:nvSpPr>
            <p:cNvPr id="24587" name="文本框 52"/>
            <p:cNvSpPr txBox="1">
              <a:spLocks noChangeArrowheads="1"/>
            </p:cNvSpPr>
            <p:nvPr/>
          </p:nvSpPr>
          <p:spPr bwMode="auto">
            <a:xfrm>
              <a:off x="3117407" y="4585321"/>
              <a:ext cx="7717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400">
                  <a:solidFill>
                    <a:schemeClr val="bg1"/>
                  </a:solidFill>
                  <a:latin typeface="Arial" panose="020B0604020202020204" pitchFamily="34" charset="0"/>
                </a:rPr>
                <a:t>第三年</a:t>
              </a:r>
            </a:p>
          </p:txBody>
        </p:sp>
        <p:sp>
          <p:nvSpPr>
            <p:cNvPr id="24588" name="文本框 53"/>
            <p:cNvSpPr txBox="1">
              <a:spLocks noChangeArrowheads="1"/>
            </p:cNvSpPr>
            <p:nvPr/>
          </p:nvSpPr>
          <p:spPr bwMode="auto">
            <a:xfrm>
              <a:off x="4903373" y="4604446"/>
              <a:ext cx="7717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400">
                  <a:solidFill>
                    <a:schemeClr val="bg1"/>
                  </a:solidFill>
                  <a:latin typeface="Arial" panose="020B0604020202020204" pitchFamily="34" charset="0"/>
                </a:rPr>
                <a:t>第五年</a:t>
              </a:r>
            </a:p>
          </p:txBody>
        </p:sp>
        <p:sp>
          <p:nvSpPr>
            <p:cNvPr id="24589" name="文本框 54"/>
            <p:cNvSpPr txBox="1">
              <a:spLocks noChangeArrowheads="1"/>
            </p:cNvSpPr>
            <p:nvPr/>
          </p:nvSpPr>
          <p:spPr bwMode="auto">
            <a:xfrm>
              <a:off x="3999365" y="4585321"/>
              <a:ext cx="7717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400">
                  <a:solidFill>
                    <a:schemeClr val="bg1"/>
                  </a:solidFill>
                  <a:latin typeface="Arial" panose="020B0604020202020204" pitchFamily="34" charset="0"/>
                </a:rPr>
                <a:t>第四年</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圆角矩形 17"/>
          <p:cNvSpPr/>
          <p:nvPr/>
        </p:nvSpPr>
        <p:spPr bwMode="auto">
          <a:xfrm>
            <a:off x="1638300" y="1096963"/>
            <a:ext cx="2786063" cy="1281112"/>
          </a:xfrm>
          <a:prstGeom prst="roundRect">
            <a:avLst>
              <a:gd name="adj" fmla="val 11905"/>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a:p>
        </p:txBody>
      </p:sp>
      <p:sp>
        <p:nvSpPr>
          <p:cNvPr id="21" name="圆角矩形 20"/>
          <p:cNvSpPr/>
          <p:nvPr/>
        </p:nvSpPr>
        <p:spPr bwMode="auto">
          <a:xfrm>
            <a:off x="7818438" y="1112838"/>
            <a:ext cx="2786062" cy="1279525"/>
          </a:xfrm>
          <a:prstGeom prst="roundRect">
            <a:avLst>
              <a:gd name="adj" fmla="val 11905"/>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a:p>
        </p:txBody>
      </p:sp>
      <p:grpSp>
        <p:nvGrpSpPr>
          <p:cNvPr id="25605" name="组合 7"/>
          <p:cNvGrpSpPr/>
          <p:nvPr/>
        </p:nvGrpSpPr>
        <p:grpSpPr bwMode="auto">
          <a:xfrm>
            <a:off x="1638300" y="1087438"/>
            <a:ext cx="2786063" cy="1211262"/>
            <a:chOff x="1638300" y="1086757"/>
            <a:chExt cx="2786400" cy="1212420"/>
          </a:xfrm>
        </p:grpSpPr>
        <p:sp>
          <p:nvSpPr>
            <p:cNvPr id="25634" name="TextBox 39"/>
            <p:cNvSpPr txBox="1">
              <a:spLocks noChangeArrowheads="1"/>
            </p:cNvSpPr>
            <p:nvPr/>
          </p:nvSpPr>
          <p:spPr bwMode="auto">
            <a:xfrm>
              <a:off x="1773238" y="1468180"/>
              <a:ext cx="25375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1600">
                  <a:latin typeface="幼圆" panose="02010509060101010101" pitchFamily="49" charset="-122"/>
                  <a:ea typeface="幼圆" panose="02010509060101010101" pitchFamily="49" charset="-122"/>
                </a:rPr>
                <a:t>    </a:t>
              </a:r>
              <a:r>
                <a:rPr lang="zh-CN" altLang="zh-CN" sz="1600">
                  <a:latin typeface="幼圆" panose="02010509060101010101" pitchFamily="49" charset="-122"/>
                  <a:ea typeface="幼圆" panose="02010509060101010101" pitchFamily="49" charset="-122"/>
                </a:rPr>
                <a:t>大量手工艺品都出现在实体店和淘宝中，</a:t>
              </a:r>
              <a:r>
                <a:rPr lang="zh-CN" altLang="en-US" sz="1600">
                  <a:latin typeface="幼圆" panose="02010509060101010101" pitchFamily="49" charset="-122"/>
                  <a:ea typeface="幼圆" panose="02010509060101010101" pitchFamily="49" charset="-122"/>
                </a:rPr>
                <a:t>微商相对较少</a:t>
              </a:r>
            </a:p>
          </p:txBody>
        </p:sp>
        <p:sp>
          <p:nvSpPr>
            <p:cNvPr id="25635" name="矩形 6"/>
            <p:cNvSpPr>
              <a:spLocks noChangeArrowheads="1"/>
            </p:cNvSpPr>
            <p:nvPr/>
          </p:nvSpPr>
          <p:spPr bwMode="auto">
            <a:xfrm>
              <a:off x="1638300" y="1086757"/>
              <a:ext cx="2786400" cy="348343"/>
            </a:xfrm>
            <a:prstGeom prst="rect">
              <a:avLst/>
            </a:prstGeom>
            <a:solidFill>
              <a:srgbClr val="F2666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grpSp>
        <p:nvGrpSpPr>
          <p:cNvPr id="25606" name="组合 13"/>
          <p:cNvGrpSpPr/>
          <p:nvPr/>
        </p:nvGrpSpPr>
        <p:grpSpPr bwMode="auto">
          <a:xfrm>
            <a:off x="7821613" y="1101725"/>
            <a:ext cx="2786062" cy="1211263"/>
            <a:chOff x="1638300" y="1086757"/>
            <a:chExt cx="2786400" cy="1212420"/>
          </a:xfrm>
        </p:grpSpPr>
        <p:sp>
          <p:nvSpPr>
            <p:cNvPr id="25632" name="TextBox 39"/>
            <p:cNvSpPr txBox="1">
              <a:spLocks noChangeArrowheads="1"/>
            </p:cNvSpPr>
            <p:nvPr/>
          </p:nvSpPr>
          <p:spPr bwMode="auto">
            <a:xfrm>
              <a:off x="1773238" y="1468180"/>
              <a:ext cx="25375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600">
                  <a:latin typeface="幼圆" panose="02010509060101010101" pitchFamily="49" charset="-122"/>
                  <a:ea typeface="幼圆" panose="02010509060101010101" pitchFamily="49" charset="-122"/>
                </a:rPr>
                <a:t>  产品涉及到方方面面，跨越各年龄层，所占市场份额相对较大</a:t>
              </a:r>
            </a:p>
          </p:txBody>
        </p:sp>
        <p:sp>
          <p:nvSpPr>
            <p:cNvPr id="25633" name="矩形 16"/>
            <p:cNvSpPr>
              <a:spLocks noChangeArrowheads="1"/>
            </p:cNvSpPr>
            <p:nvPr/>
          </p:nvSpPr>
          <p:spPr bwMode="auto">
            <a:xfrm>
              <a:off x="1638300" y="1086757"/>
              <a:ext cx="2786400" cy="348343"/>
            </a:xfrm>
            <a:prstGeom prst="rect">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sp>
        <p:nvSpPr>
          <p:cNvPr id="25607" name="矩形 21"/>
          <p:cNvSpPr>
            <a:spLocks noChangeArrowheads="1"/>
          </p:cNvSpPr>
          <p:nvPr/>
        </p:nvSpPr>
        <p:spPr bwMode="auto">
          <a:xfrm>
            <a:off x="1638300" y="609600"/>
            <a:ext cx="2755900" cy="469900"/>
          </a:xfrm>
          <a:prstGeom prst="rect">
            <a:avLst/>
          </a:prstGeom>
          <a:solidFill>
            <a:srgbClr val="080808"/>
          </a:solidFill>
          <a:ln w="9525" algn="ctr">
            <a:solidFill>
              <a:schemeClr val="tx1"/>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5608" name="文本框 22"/>
          <p:cNvSpPr txBox="1">
            <a:spLocks noChangeArrowheads="1"/>
          </p:cNvSpPr>
          <p:nvPr/>
        </p:nvSpPr>
        <p:spPr bwMode="auto">
          <a:xfrm>
            <a:off x="1866900" y="609600"/>
            <a:ext cx="2044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bg1"/>
                </a:solidFill>
                <a:latin typeface="微软雅黑" panose="020B0503020204020204" pitchFamily="34" charset="-122"/>
                <a:ea typeface="微软雅黑" panose="020B0503020204020204" pitchFamily="34" charset="-122"/>
              </a:rPr>
              <a:t>市场分析</a:t>
            </a:r>
          </a:p>
        </p:txBody>
      </p:sp>
      <p:sp>
        <p:nvSpPr>
          <p:cNvPr id="24" name="矩形 23"/>
          <p:cNvSpPr/>
          <p:nvPr/>
        </p:nvSpPr>
        <p:spPr bwMode="auto">
          <a:xfrm>
            <a:off x="1625600" y="2641600"/>
            <a:ext cx="9144000" cy="3340100"/>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a:p>
        </p:txBody>
      </p:sp>
      <p:sp>
        <p:nvSpPr>
          <p:cNvPr id="25610" name="文本框 25"/>
          <p:cNvSpPr txBox="1">
            <a:spLocks noChangeArrowheads="1"/>
          </p:cNvSpPr>
          <p:nvPr/>
        </p:nvSpPr>
        <p:spPr bwMode="auto">
          <a:xfrm>
            <a:off x="1854200" y="3403600"/>
            <a:ext cx="127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旁敲测击</a:t>
            </a:r>
          </a:p>
        </p:txBody>
      </p:sp>
      <p:sp>
        <p:nvSpPr>
          <p:cNvPr id="25611" name="文本框 27"/>
          <p:cNvSpPr txBox="1">
            <a:spLocks noChangeArrowheads="1"/>
          </p:cNvSpPr>
          <p:nvPr/>
        </p:nvSpPr>
        <p:spPr bwMode="auto">
          <a:xfrm>
            <a:off x="3548063" y="3311525"/>
            <a:ext cx="6972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800">
                <a:latin typeface="微软雅黑" panose="020B0503020204020204" pitchFamily="34" charset="-122"/>
                <a:ea typeface="微软雅黑" panose="020B0503020204020204" pitchFamily="34" charset="-122"/>
              </a:rPr>
              <a:t>在微信推广自己产品的同时，我们会介绍与作品相对应的地方的特色，让人们能更好的了解祖国各个角落，从而我们的产品感兴趣</a:t>
            </a:r>
          </a:p>
        </p:txBody>
      </p:sp>
      <p:sp>
        <p:nvSpPr>
          <p:cNvPr id="25612" name="文本框 28"/>
          <p:cNvSpPr txBox="1">
            <a:spLocks noChangeArrowheads="1"/>
          </p:cNvSpPr>
          <p:nvPr/>
        </p:nvSpPr>
        <p:spPr bwMode="auto">
          <a:xfrm>
            <a:off x="1879600" y="4279900"/>
            <a:ext cx="127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积分兑换</a:t>
            </a:r>
          </a:p>
        </p:txBody>
      </p:sp>
      <p:sp>
        <p:nvSpPr>
          <p:cNvPr id="25613" name="文本框 29"/>
          <p:cNvSpPr txBox="1">
            <a:spLocks noChangeArrowheads="1"/>
          </p:cNvSpPr>
          <p:nvPr/>
        </p:nvSpPr>
        <p:spPr bwMode="auto">
          <a:xfrm>
            <a:off x="1892300" y="5118100"/>
            <a:ext cx="127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合作计划</a:t>
            </a:r>
          </a:p>
        </p:txBody>
      </p:sp>
      <p:sp>
        <p:nvSpPr>
          <p:cNvPr id="25614" name="文本框 30"/>
          <p:cNvSpPr txBox="1">
            <a:spLocks noChangeArrowheads="1"/>
          </p:cNvSpPr>
          <p:nvPr/>
        </p:nvSpPr>
        <p:spPr bwMode="auto">
          <a:xfrm>
            <a:off x="3548063" y="4138613"/>
            <a:ext cx="6845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800">
                <a:latin typeface="微软雅黑" panose="020B0503020204020204" pitchFamily="34" charset="-122"/>
                <a:ea typeface="微软雅黑" panose="020B0503020204020204" pitchFamily="34" charset="-122"/>
              </a:rPr>
              <a:t>关注我们公众号的人可以每天签到领积分，到达一定数量时可以换取对应产品。这种方式可以增加顾客对我们产品的持续关注度。</a:t>
            </a:r>
          </a:p>
        </p:txBody>
      </p:sp>
      <p:sp>
        <p:nvSpPr>
          <p:cNvPr id="25615" name="文本框 31"/>
          <p:cNvSpPr txBox="1">
            <a:spLocks noChangeArrowheads="1"/>
          </p:cNvSpPr>
          <p:nvPr/>
        </p:nvSpPr>
        <p:spPr bwMode="auto">
          <a:xfrm>
            <a:off x="3586163" y="5014913"/>
            <a:ext cx="683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800">
                <a:latin typeface="微软雅黑" panose="020B0503020204020204" pitchFamily="34" charset="-122"/>
                <a:ea typeface="微软雅黑" panose="020B0503020204020204" pitchFamily="34" charset="-122"/>
              </a:rPr>
              <a:t> 我们可以通过网络召集并建立微信群来将各地方导游聚集起来。通过他们来介绍并推广我们的产品，导游可以从中抽取部分提成。</a:t>
            </a:r>
          </a:p>
        </p:txBody>
      </p:sp>
      <p:cxnSp>
        <p:nvCxnSpPr>
          <p:cNvPr id="25616" name="直接连接符 33"/>
          <p:cNvCxnSpPr>
            <a:cxnSpLocks noChangeShapeType="1"/>
          </p:cNvCxnSpPr>
          <p:nvPr/>
        </p:nvCxnSpPr>
        <p:spPr bwMode="auto">
          <a:xfrm>
            <a:off x="3213100" y="3463925"/>
            <a:ext cx="3175" cy="268288"/>
          </a:xfrm>
          <a:prstGeom prst="line">
            <a:avLst/>
          </a:prstGeom>
          <a:noFill/>
          <a:ln w="9525" algn="ctr">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7" name="直接连接符 40"/>
          <p:cNvCxnSpPr>
            <a:cxnSpLocks noChangeShapeType="1"/>
          </p:cNvCxnSpPr>
          <p:nvPr/>
        </p:nvCxnSpPr>
        <p:spPr bwMode="auto">
          <a:xfrm>
            <a:off x="3211513" y="4332288"/>
            <a:ext cx="4762" cy="266700"/>
          </a:xfrm>
          <a:prstGeom prst="line">
            <a:avLst/>
          </a:prstGeom>
          <a:noFill/>
          <a:ln w="9525" algn="ctr">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8" name="直接连接符 41"/>
          <p:cNvCxnSpPr>
            <a:cxnSpLocks noChangeShapeType="1"/>
          </p:cNvCxnSpPr>
          <p:nvPr/>
        </p:nvCxnSpPr>
        <p:spPr bwMode="auto">
          <a:xfrm>
            <a:off x="3213100" y="5170488"/>
            <a:ext cx="3175" cy="266700"/>
          </a:xfrm>
          <a:prstGeom prst="line">
            <a:avLst/>
          </a:prstGeom>
          <a:noFill/>
          <a:ln w="9525" algn="ctr">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文本框 42"/>
          <p:cNvSpPr txBox="1"/>
          <p:nvPr/>
        </p:nvSpPr>
        <p:spPr>
          <a:xfrm>
            <a:off x="1811338" y="2706688"/>
            <a:ext cx="2179637" cy="585787"/>
          </a:xfrm>
          <a:prstGeom prst="rect">
            <a:avLst/>
          </a:prstGeom>
          <a:noFill/>
        </p:spPr>
        <p:txBody>
          <a:bodyPr>
            <a:spAutoFit/>
          </a:bodyPr>
          <a:lstStyle/>
          <a:p>
            <a:pPr>
              <a:defRPr/>
            </a:pPr>
            <a:r>
              <a:rPr lang="zh-CN" altLang="en-US" sz="3200" b="1" dirty="0">
                <a:solidFill>
                  <a:schemeClr val="accent1">
                    <a:lumMod val="75000"/>
                  </a:schemeClr>
                </a:solidFill>
                <a:latin typeface="微软雅黑" panose="020B0503020204020204" pitchFamily="34" charset="-122"/>
                <a:ea typeface="微软雅黑" panose="020B0503020204020204" pitchFamily="34" charset="-122"/>
              </a:rPr>
              <a:t>营销手段</a:t>
            </a:r>
          </a:p>
        </p:txBody>
      </p:sp>
      <p:grpSp>
        <p:nvGrpSpPr>
          <p:cNvPr id="25620" name="组合 51"/>
          <p:cNvGrpSpPr/>
          <p:nvPr/>
        </p:nvGrpSpPr>
        <p:grpSpPr bwMode="auto">
          <a:xfrm>
            <a:off x="10069513" y="5434013"/>
            <a:ext cx="685800" cy="533400"/>
            <a:chOff x="10069738" y="5434693"/>
            <a:chExt cx="685800" cy="533400"/>
          </a:xfrm>
        </p:grpSpPr>
        <p:sp>
          <p:nvSpPr>
            <p:cNvPr id="25628" name="等腰三角形 43"/>
            <p:cNvSpPr>
              <a:spLocks noChangeArrowheads="1"/>
            </p:cNvSpPr>
            <p:nvPr/>
          </p:nvSpPr>
          <p:spPr bwMode="auto">
            <a:xfrm>
              <a:off x="10069738" y="5434693"/>
              <a:ext cx="685800" cy="533400"/>
            </a:xfrm>
            <a:prstGeom prst="triangle">
              <a:avLst>
                <a:gd name="adj" fmla="val 100000"/>
              </a:avLst>
            </a:prstGeom>
            <a:solidFill>
              <a:srgbClr val="08080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nvGrpSpPr>
            <p:cNvPr id="25629" name="组合 50"/>
            <p:cNvGrpSpPr/>
            <p:nvPr/>
          </p:nvGrpSpPr>
          <p:grpSpPr bwMode="auto">
            <a:xfrm>
              <a:off x="10596563" y="5672138"/>
              <a:ext cx="76200" cy="228600"/>
              <a:chOff x="10596563" y="5672138"/>
              <a:chExt cx="76200" cy="228600"/>
            </a:xfrm>
          </p:grpSpPr>
          <p:cxnSp>
            <p:nvCxnSpPr>
              <p:cNvPr id="25630" name="直接连接符 45"/>
              <p:cNvCxnSpPr>
                <a:cxnSpLocks noChangeShapeType="1"/>
              </p:cNvCxnSpPr>
              <p:nvPr/>
            </p:nvCxnSpPr>
            <p:spPr bwMode="auto">
              <a:xfrm>
                <a:off x="10601325" y="5672138"/>
                <a:ext cx="71438" cy="128587"/>
              </a:xfrm>
              <a:prstGeom prst="line">
                <a:avLst/>
              </a:prstGeom>
              <a:noFill/>
              <a:ln w="9525" algn="ctr">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1" name="直接连接符 47"/>
              <p:cNvCxnSpPr>
                <a:cxnSpLocks noChangeShapeType="1"/>
              </p:cNvCxnSpPr>
              <p:nvPr/>
            </p:nvCxnSpPr>
            <p:spPr bwMode="auto">
              <a:xfrm flipV="1">
                <a:off x="10596563" y="5800725"/>
                <a:ext cx="76200" cy="100013"/>
              </a:xfrm>
              <a:prstGeom prst="line">
                <a:avLst/>
              </a:prstGeom>
              <a:noFill/>
              <a:ln w="9525" algn="ctr">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5621" name="组合 53"/>
          <p:cNvGrpSpPr/>
          <p:nvPr/>
        </p:nvGrpSpPr>
        <p:grpSpPr bwMode="auto">
          <a:xfrm>
            <a:off x="4670425" y="1101725"/>
            <a:ext cx="2787650" cy="1290638"/>
            <a:chOff x="4671060" y="1101271"/>
            <a:chExt cx="2787125" cy="1291409"/>
          </a:xfrm>
        </p:grpSpPr>
        <p:grpSp>
          <p:nvGrpSpPr>
            <p:cNvPr id="25622" name="组合 52"/>
            <p:cNvGrpSpPr/>
            <p:nvPr/>
          </p:nvGrpSpPr>
          <p:grpSpPr bwMode="auto">
            <a:xfrm>
              <a:off x="4671060" y="1112520"/>
              <a:ext cx="2786400" cy="1280160"/>
              <a:chOff x="4671060" y="1112520"/>
              <a:chExt cx="2786400" cy="1280160"/>
            </a:xfrm>
          </p:grpSpPr>
          <p:sp>
            <p:nvSpPr>
              <p:cNvPr id="20" name="圆角矩形 19"/>
              <p:cNvSpPr/>
              <p:nvPr/>
            </p:nvSpPr>
            <p:spPr bwMode="auto">
              <a:xfrm>
                <a:off x="4671060" y="1112391"/>
                <a:ext cx="2787125" cy="1280289"/>
              </a:xfrm>
              <a:prstGeom prst="roundRect">
                <a:avLst>
                  <a:gd name="adj" fmla="val 11905"/>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a:p>
            </p:txBody>
          </p:sp>
          <p:sp>
            <p:nvSpPr>
              <p:cNvPr id="25627" name="矩形 12"/>
              <p:cNvSpPr>
                <a:spLocks noChangeArrowheads="1"/>
              </p:cNvSpPr>
              <p:nvPr/>
            </p:nvSpPr>
            <p:spPr bwMode="auto">
              <a:xfrm>
                <a:off x="4905334" y="1455448"/>
                <a:ext cx="22520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600">
                    <a:latin typeface="幼圆" panose="02010509060101010101" pitchFamily="49" charset="-122"/>
                    <a:ea typeface="幼圆" panose="02010509060101010101" pitchFamily="49" charset="-122"/>
                  </a:rPr>
                  <a:t>   利用微商这个平台可以迅速推广，所以市场容量不容小觑</a:t>
                </a:r>
              </a:p>
            </p:txBody>
          </p:sp>
        </p:grpSp>
        <p:grpSp>
          <p:nvGrpSpPr>
            <p:cNvPr id="25623" name="组合 8"/>
            <p:cNvGrpSpPr/>
            <p:nvPr/>
          </p:nvGrpSpPr>
          <p:grpSpPr bwMode="auto">
            <a:xfrm>
              <a:off x="4671785" y="1101271"/>
              <a:ext cx="2786400" cy="719977"/>
              <a:chOff x="1638300" y="1086757"/>
              <a:chExt cx="2786400" cy="719977"/>
            </a:xfrm>
          </p:grpSpPr>
          <p:sp>
            <p:nvSpPr>
              <p:cNvPr id="25624" name="TextBox 39"/>
              <p:cNvSpPr txBox="1">
                <a:spLocks noChangeArrowheads="1"/>
              </p:cNvSpPr>
              <p:nvPr/>
            </p:nvSpPr>
            <p:spPr bwMode="auto">
              <a:xfrm>
                <a:off x="1773238" y="1468180"/>
                <a:ext cx="25375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1600">
                    <a:latin typeface="幼圆" panose="02010509060101010101" pitchFamily="49" charset="-122"/>
                    <a:ea typeface="幼圆" panose="02010509060101010101" pitchFamily="49" charset="-122"/>
                  </a:rPr>
                  <a:t>    </a:t>
                </a:r>
                <a:endParaRPr lang="zh-CN" altLang="en-US" sz="1600">
                  <a:latin typeface="幼圆" panose="02010509060101010101" pitchFamily="49" charset="-122"/>
                  <a:ea typeface="幼圆" panose="02010509060101010101" pitchFamily="49" charset="-122"/>
                </a:endParaRPr>
              </a:p>
            </p:txBody>
          </p:sp>
          <p:sp>
            <p:nvSpPr>
              <p:cNvPr id="25625" name="矩形 11"/>
              <p:cNvSpPr>
                <a:spLocks noChangeArrowheads="1"/>
              </p:cNvSpPr>
              <p:nvPr/>
            </p:nvSpPr>
            <p:spPr bwMode="auto">
              <a:xfrm>
                <a:off x="1638300" y="1086757"/>
                <a:ext cx="2786400" cy="348343"/>
              </a:xfrm>
              <a:prstGeom prst="rect">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圆角矩形 3"/>
          <p:cNvSpPr>
            <a:spLocks noChangeArrowheads="1"/>
          </p:cNvSpPr>
          <p:nvPr/>
        </p:nvSpPr>
        <p:spPr bwMode="auto">
          <a:xfrm>
            <a:off x="531813" y="792163"/>
            <a:ext cx="11164887" cy="5581650"/>
          </a:xfrm>
          <a:prstGeom prst="roundRect">
            <a:avLst>
              <a:gd name="adj" fmla="val 4685"/>
            </a:avLst>
          </a:prstGeom>
          <a:solidFill>
            <a:srgbClr val="080808">
              <a:alpha val="34117"/>
            </a:srgb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nvGrpSpPr>
          <p:cNvPr id="26628" name="组合 16"/>
          <p:cNvGrpSpPr/>
          <p:nvPr/>
        </p:nvGrpSpPr>
        <p:grpSpPr bwMode="auto">
          <a:xfrm>
            <a:off x="4781550" y="914400"/>
            <a:ext cx="446088" cy="452438"/>
            <a:chOff x="2422175" y="2154687"/>
            <a:chExt cx="4584291" cy="4630380"/>
          </a:xfrm>
        </p:grpSpPr>
        <p:grpSp>
          <p:nvGrpSpPr>
            <p:cNvPr id="26636" name="组合 17"/>
            <p:cNvGrpSpPr/>
            <p:nvPr/>
          </p:nvGrpSpPr>
          <p:grpSpPr bwMode="auto">
            <a:xfrm>
              <a:off x="2722969" y="2390205"/>
              <a:ext cx="4032693" cy="4125925"/>
              <a:chOff x="2722969" y="2390205"/>
              <a:chExt cx="4032693" cy="4125925"/>
            </a:xfrm>
          </p:grpSpPr>
          <p:sp>
            <p:nvSpPr>
              <p:cNvPr id="26638" name="圆角矩形 20"/>
              <p:cNvSpPr>
                <a:spLocks noChangeArrowheads="1"/>
              </p:cNvSpPr>
              <p:nvPr/>
            </p:nvSpPr>
            <p:spPr bwMode="auto">
              <a:xfrm rot="1693158">
                <a:off x="2722969" y="2390205"/>
                <a:ext cx="4032693" cy="4125925"/>
              </a:xfrm>
              <a:prstGeom prst="roundRect">
                <a:avLst>
                  <a:gd name="adj" fmla="val 15653"/>
                </a:avLst>
              </a:prstGeom>
              <a:solidFill>
                <a:srgbClr val="F8F8F8">
                  <a:alpha val="69803"/>
                </a:srgbClr>
              </a:solidFill>
              <a:ln w="6350" algn="ctr">
                <a:solidFill>
                  <a:srgbClr val="F8F8F8">
                    <a:alpha val="63921"/>
                  </a:srgbClr>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en-US" sz="1800"/>
              </a:p>
            </p:txBody>
          </p:sp>
          <p:sp>
            <p:nvSpPr>
              <p:cNvPr id="26639" name="任意多边形 19"/>
              <p:cNvSpPr/>
              <p:nvPr/>
            </p:nvSpPr>
            <p:spPr bwMode="auto">
              <a:xfrm>
                <a:off x="2844799" y="2496458"/>
                <a:ext cx="3885946" cy="3951857"/>
              </a:xfrm>
              <a:custGeom>
                <a:avLst/>
                <a:gdLst>
                  <a:gd name="T0" fmla="*/ 636600 w 4060044"/>
                  <a:gd name="T1" fmla="*/ 1409258 h 3968173"/>
                  <a:gd name="T2" fmla="*/ 179676 w 4060044"/>
                  <a:gd name="T3" fmla="*/ 1491032 h 3968173"/>
                  <a:gd name="T4" fmla="*/ 443286 w 4060044"/>
                  <a:gd name="T5" fmla="*/ 1282882 h 3968173"/>
                  <a:gd name="T6" fmla="*/ 197250 w 4060044"/>
                  <a:gd name="T7" fmla="*/ 1022694 h 3968173"/>
                  <a:gd name="T8" fmla="*/ 460861 w 4060044"/>
                  <a:gd name="T9" fmla="*/ 747638 h 3968173"/>
                  <a:gd name="T10" fmla="*/ 982224 w 4060044"/>
                  <a:gd name="T11" fmla="*/ 1446428 h 3968173"/>
                  <a:gd name="T12" fmla="*/ 900213 w 4060044"/>
                  <a:gd name="T13" fmla="*/ 903751 h 3968173"/>
                  <a:gd name="T14" fmla="*/ 1239978 w 4060044"/>
                  <a:gd name="T15" fmla="*/ 918618 h 3968173"/>
                  <a:gd name="T16" fmla="*/ 894353 w 4060044"/>
                  <a:gd name="T17" fmla="*/ 405676 h 3968173"/>
                  <a:gd name="T18" fmla="*/ 1040805 w 4060044"/>
                  <a:gd name="T19" fmla="*/ 86017 h 3968173"/>
                  <a:gd name="T20" fmla="*/ 1333705 w 4060044"/>
                  <a:gd name="T21" fmla="*/ 204961 h 3968173"/>
                  <a:gd name="T22" fmla="*/ 1304417 w 4060044"/>
                  <a:gd name="T23" fmla="*/ 740204 h 3968173"/>
                  <a:gd name="T24" fmla="*/ 1550453 w 4060044"/>
                  <a:gd name="T25" fmla="*/ 747638 h 3968173"/>
                  <a:gd name="T26" fmla="*/ 1808205 w 4060044"/>
                  <a:gd name="T27" fmla="*/ 1074731 h 3968173"/>
                  <a:gd name="T28" fmla="*/ 1907792 w 4060044"/>
                  <a:gd name="T29" fmla="*/ 331338 h 3968173"/>
                  <a:gd name="T30" fmla="*/ 2095249 w 4060044"/>
                  <a:gd name="T31" fmla="*/ 353641 h 3968173"/>
                  <a:gd name="T32" fmla="*/ 2142113 w 4060044"/>
                  <a:gd name="T33" fmla="*/ 517186 h 3968173"/>
                  <a:gd name="T34" fmla="*/ 2429155 w 4060044"/>
                  <a:gd name="T35" fmla="*/ 554356 h 3968173"/>
                  <a:gd name="T36" fmla="*/ 2042527 w 4060044"/>
                  <a:gd name="T37" fmla="*/ 926053 h 3968173"/>
                  <a:gd name="T38" fmla="*/ 2311995 w 4060044"/>
                  <a:gd name="T39" fmla="*/ 978091 h 3968173"/>
                  <a:gd name="T40" fmla="*/ 2147971 w 4060044"/>
                  <a:gd name="T41" fmla="*/ 1424127 h 3968173"/>
                  <a:gd name="T42" fmla="*/ 2517026 w 4060044"/>
                  <a:gd name="T43" fmla="*/ 1394389 h 3968173"/>
                  <a:gd name="T44" fmla="*/ 2722057 w 4060044"/>
                  <a:gd name="T45" fmla="*/ 1215976 h 3968173"/>
                  <a:gd name="T46" fmla="*/ 2874365 w 4060044"/>
                  <a:gd name="T47" fmla="*/ 1386956 h 3968173"/>
                  <a:gd name="T48" fmla="*/ 2845076 w 4060044"/>
                  <a:gd name="T49" fmla="*/ 1684313 h 3968173"/>
                  <a:gd name="T50" fmla="*/ 2130397 w 4060044"/>
                  <a:gd name="T51" fmla="*/ 1691747 h 3968173"/>
                  <a:gd name="T52" fmla="*/ 2493594 w 4060044"/>
                  <a:gd name="T53" fmla="*/ 2011408 h 3968173"/>
                  <a:gd name="T54" fmla="*/ 2528743 w 4060044"/>
                  <a:gd name="T55" fmla="*/ 2412840 h 3968173"/>
                  <a:gd name="T56" fmla="*/ 2792353 w 4060044"/>
                  <a:gd name="T57" fmla="*/ 2420272 h 3968173"/>
                  <a:gd name="T58" fmla="*/ 2763063 w 4060044"/>
                  <a:gd name="T59" fmla="*/ 2687896 h 3968173"/>
                  <a:gd name="T60" fmla="*/ 2552175 w 4060044"/>
                  <a:gd name="T61" fmla="*/ 2814273 h 3968173"/>
                  <a:gd name="T62" fmla="*/ 2013237 w 4060044"/>
                  <a:gd name="T63" fmla="*/ 2308763 h 3968173"/>
                  <a:gd name="T64" fmla="*/ 1860928 w 4060044"/>
                  <a:gd name="T65" fmla="*/ 2561519 h 3968173"/>
                  <a:gd name="T66" fmla="*/ 2024953 w 4060044"/>
                  <a:gd name="T67" fmla="*/ 3178536 h 3968173"/>
                  <a:gd name="T68" fmla="*/ 2001520 w 4060044"/>
                  <a:gd name="T69" fmla="*/ 3334646 h 3968173"/>
                  <a:gd name="T70" fmla="*/ 1855070 w 4060044"/>
                  <a:gd name="T71" fmla="*/ 3408985 h 3968173"/>
                  <a:gd name="T72" fmla="*/ 1802349 w 4060044"/>
                  <a:gd name="T73" fmla="*/ 3163666 h 3968173"/>
                  <a:gd name="T74" fmla="*/ 1573886 w 4060044"/>
                  <a:gd name="T75" fmla="*/ 2851442 h 3968173"/>
                  <a:gd name="T76" fmla="*/ 1380570 w 4060044"/>
                  <a:gd name="T77" fmla="*/ 2628423 h 3968173"/>
                  <a:gd name="T78" fmla="*/ 1181397 w 4060044"/>
                  <a:gd name="T79" fmla="*/ 3163666 h 3968173"/>
                  <a:gd name="T80" fmla="*/ 1163823 w 4060044"/>
                  <a:gd name="T81" fmla="*/ 3557665 h 3968173"/>
                  <a:gd name="T82" fmla="*/ 835774 w 4060044"/>
                  <a:gd name="T83" fmla="*/ 3669175 h 3968173"/>
                  <a:gd name="T84" fmla="*/ 677608 w 4060044"/>
                  <a:gd name="T85" fmla="*/ 3304911 h 3968173"/>
                  <a:gd name="T86" fmla="*/ 1187256 w 4060044"/>
                  <a:gd name="T87" fmla="*/ 2680462 h 3968173"/>
                  <a:gd name="T88" fmla="*/ 906070 w 4060044"/>
                  <a:gd name="T89" fmla="*/ 2650725 h 3968173"/>
                  <a:gd name="T90" fmla="*/ 1034947 w 4060044"/>
                  <a:gd name="T91" fmla="*/ 2212123 h 3968173"/>
                  <a:gd name="T92" fmla="*/ 531156 w 4060044"/>
                  <a:gd name="T93" fmla="*/ 2628423 h 3968173"/>
                  <a:gd name="T94" fmla="*/ 413996 w 4060044"/>
                  <a:gd name="T95" fmla="*/ 2479746 h 3968173"/>
                  <a:gd name="T96" fmla="*/ 208965 w 4060044"/>
                  <a:gd name="T97" fmla="*/ 2397972 h 3968173"/>
                  <a:gd name="T98" fmla="*/ 126952 w 4060044"/>
                  <a:gd name="T99" fmla="*/ 2063445 h 3968173"/>
                  <a:gd name="T100" fmla="*/ 706897 w 4060044"/>
                  <a:gd name="T101" fmla="*/ 2189822 h 3968173"/>
                  <a:gd name="T102" fmla="*/ 689323 w 4060044"/>
                  <a:gd name="T103" fmla="*/ 1877597 h 3968173"/>
                  <a:gd name="T104" fmla="*/ 829916 w 4060044"/>
                  <a:gd name="T105" fmla="*/ 1676881 h 3968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60044" h="3968173">
                    <a:moveTo>
                      <a:pt x="1254798" y="1642651"/>
                    </a:moveTo>
                    <a:cubicBezTo>
                      <a:pt x="1263688" y="1612171"/>
                      <a:pt x="1176058" y="1565181"/>
                      <a:pt x="1132878" y="1535971"/>
                    </a:cubicBezTo>
                    <a:cubicBezTo>
                      <a:pt x="1089698" y="1506761"/>
                      <a:pt x="1046518" y="1482631"/>
                      <a:pt x="995718" y="1467391"/>
                    </a:cubicBezTo>
                    <a:cubicBezTo>
                      <a:pt x="944918" y="1452151"/>
                      <a:pt x="882688" y="1449611"/>
                      <a:pt x="828078" y="1444531"/>
                    </a:cubicBezTo>
                    <a:cubicBezTo>
                      <a:pt x="773468" y="1439451"/>
                      <a:pt x="731558" y="1430561"/>
                      <a:pt x="668058" y="1436911"/>
                    </a:cubicBezTo>
                    <a:cubicBezTo>
                      <a:pt x="604558" y="1443261"/>
                      <a:pt x="447078" y="1482631"/>
                      <a:pt x="447078" y="1482631"/>
                    </a:cubicBezTo>
                    <a:lnTo>
                      <a:pt x="241338" y="1528351"/>
                    </a:lnTo>
                    <a:cubicBezTo>
                      <a:pt x="205778" y="1535971"/>
                      <a:pt x="223558" y="1543591"/>
                      <a:pt x="233718" y="1528351"/>
                    </a:cubicBezTo>
                    <a:cubicBezTo>
                      <a:pt x="243878" y="1513111"/>
                      <a:pt x="264198" y="1466121"/>
                      <a:pt x="302298" y="1436911"/>
                    </a:cubicBezTo>
                    <a:cubicBezTo>
                      <a:pt x="340398" y="1407701"/>
                      <a:pt x="422948" y="1369601"/>
                      <a:pt x="462318" y="1353091"/>
                    </a:cubicBezTo>
                    <a:cubicBezTo>
                      <a:pt x="501688" y="1336581"/>
                      <a:pt x="519468" y="1344201"/>
                      <a:pt x="538518" y="1337851"/>
                    </a:cubicBezTo>
                    <a:cubicBezTo>
                      <a:pt x="557568" y="1331501"/>
                      <a:pt x="570268" y="1325151"/>
                      <a:pt x="576618" y="1314991"/>
                    </a:cubicBezTo>
                    <a:cubicBezTo>
                      <a:pt x="582968" y="1304831"/>
                      <a:pt x="595668" y="1289591"/>
                      <a:pt x="576618" y="1276891"/>
                    </a:cubicBezTo>
                    <a:cubicBezTo>
                      <a:pt x="557568" y="1264191"/>
                      <a:pt x="501688" y="1260381"/>
                      <a:pt x="462318" y="1238791"/>
                    </a:cubicBezTo>
                    <a:cubicBezTo>
                      <a:pt x="422948" y="1217201"/>
                      <a:pt x="374688" y="1179101"/>
                      <a:pt x="340398" y="1147351"/>
                    </a:cubicBezTo>
                    <a:cubicBezTo>
                      <a:pt x="306108" y="1115601"/>
                      <a:pt x="242608" y="1055911"/>
                      <a:pt x="256578" y="1048291"/>
                    </a:cubicBezTo>
                    <a:cubicBezTo>
                      <a:pt x="270548" y="1040671"/>
                      <a:pt x="361988" y="1086391"/>
                      <a:pt x="424218" y="1101631"/>
                    </a:cubicBezTo>
                    <a:cubicBezTo>
                      <a:pt x="486448" y="1116871"/>
                      <a:pt x="596938" y="1170211"/>
                      <a:pt x="629958" y="1139731"/>
                    </a:cubicBezTo>
                    <a:cubicBezTo>
                      <a:pt x="662978" y="1109251"/>
                      <a:pt x="627418" y="980981"/>
                      <a:pt x="622338" y="918751"/>
                    </a:cubicBezTo>
                    <a:cubicBezTo>
                      <a:pt x="617258" y="856521"/>
                      <a:pt x="585508" y="761271"/>
                      <a:pt x="599478" y="766351"/>
                    </a:cubicBezTo>
                    <a:cubicBezTo>
                      <a:pt x="613448" y="771431"/>
                      <a:pt x="706158" y="949231"/>
                      <a:pt x="706158" y="949231"/>
                    </a:cubicBezTo>
                    <a:cubicBezTo>
                      <a:pt x="745528" y="1016541"/>
                      <a:pt x="786168" y="1111791"/>
                      <a:pt x="835698" y="1170211"/>
                    </a:cubicBezTo>
                    <a:cubicBezTo>
                      <a:pt x="885228" y="1228631"/>
                      <a:pt x="929678" y="1247681"/>
                      <a:pt x="1003338" y="1299751"/>
                    </a:cubicBezTo>
                    <a:cubicBezTo>
                      <a:pt x="1076998" y="1351821"/>
                      <a:pt x="1215428" y="1447071"/>
                      <a:pt x="1277658" y="1482631"/>
                    </a:cubicBezTo>
                    <a:cubicBezTo>
                      <a:pt x="1339888" y="1518191"/>
                      <a:pt x="1356398" y="1518191"/>
                      <a:pt x="1376718" y="1513111"/>
                    </a:cubicBezTo>
                    <a:cubicBezTo>
                      <a:pt x="1397038" y="1508031"/>
                      <a:pt x="1423708" y="1515651"/>
                      <a:pt x="1399578" y="1452151"/>
                    </a:cubicBezTo>
                    <a:cubicBezTo>
                      <a:pt x="1375448" y="1388651"/>
                      <a:pt x="1270038" y="1219741"/>
                      <a:pt x="1231938" y="1132111"/>
                    </a:cubicBezTo>
                    <a:cubicBezTo>
                      <a:pt x="1193838" y="1044481"/>
                      <a:pt x="1151928" y="936531"/>
                      <a:pt x="1170978" y="926371"/>
                    </a:cubicBezTo>
                    <a:cubicBezTo>
                      <a:pt x="1190028" y="916211"/>
                      <a:pt x="1286548" y="1034321"/>
                      <a:pt x="1346238" y="1071151"/>
                    </a:cubicBezTo>
                    <a:cubicBezTo>
                      <a:pt x="1405928" y="1107981"/>
                      <a:pt x="1473238" y="1127031"/>
                      <a:pt x="1529118" y="1147351"/>
                    </a:cubicBezTo>
                    <a:cubicBezTo>
                      <a:pt x="1584998" y="1167671"/>
                      <a:pt x="1667548" y="1227361"/>
                      <a:pt x="1681518" y="1193071"/>
                    </a:cubicBezTo>
                    <a:cubicBezTo>
                      <a:pt x="1695488" y="1158781"/>
                      <a:pt x="1633258" y="1019081"/>
                      <a:pt x="1612938" y="941611"/>
                    </a:cubicBezTo>
                    <a:cubicBezTo>
                      <a:pt x="1592618" y="864141"/>
                      <a:pt x="1576108" y="777781"/>
                      <a:pt x="1559598" y="728251"/>
                    </a:cubicBezTo>
                    <a:cubicBezTo>
                      <a:pt x="1543088" y="678721"/>
                      <a:pt x="1554518" y="673641"/>
                      <a:pt x="1513878" y="644431"/>
                    </a:cubicBezTo>
                    <a:cubicBezTo>
                      <a:pt x="1473238" y="615221"/>
                      <a:pt x="1374178" y="591091"/>
                      <a:pt x="1315758" y="552991"/>
                    </a:cubicBezTo>
                    <a:cubicBezTo>
                      <a:pt x="1257338" y="514891"/>
                      <a:pt x="1167168" y="432341"/>
                      <a:pt x="1163358" y="415831"/>
                    </a:cubicBezTo>
                    <a:cubicBezTo>
                      <a:pt x="1159548" y="399321"/>
                      <a:pt x="1248448" y="448851"/>
                      <a:pt x="1292898" y="453931"/>
                    </a:cubicBezTo>
                    <a:cubicBezTo>
                      <a:pt x="1337348" y="459011"/>
                      <a:pt x="1407198" y="461551"/>
                      <a:pt x="1430058" y="446311"/>
                    </a:cubicBezTo>
                    <a:cubicBezTo>
                      <a:pt x="1452918" y="431071"/>
                      <a:pt x="1442758" y="422181"/>
                      <a:pt x="1430058" y="362491"/>
                    </a:cubicBezTo>
                    <a:cubicBezTo>
                      <a:pt x="1417358" y="302801"/>
                      <a:pt x="1369098" y="146591"/>
                      <a:pt x="1353858" y="88171"/>
                    </a:cubicBezTo>
                    <a:cubicBezTo>
                      <a:pt x="1338618" y="29751"/>
                      <a:pt x="1309408" y="-24859"/>
                      <a:pt x="1338618" y="11971"/>
                    </a:cubicBezTo>
                    <a:cubicBezTo>
                      <a:pt x="1367828" y="48801"/>
                      <a:pt x="1489748" y="240571"/>
                      <a:pt x="1529118" y="309151"/>
                    </a:cubicBezTo>
                    <a:cubicBezTo>
                      <a:pt x="1568488" y="377731"/>
                      <a:pt x="1540548" y="439961"/>
                      <a:pt x="1574838" y="423451"/>
                    </a:cubicBezTo>
                    <a:cubicBezTo>
                      <a:pt x="1609128" y="406941"/>
                      <a:pt x="1698028" y="253271"/>
                      <a:pt x="1734858" y="210091"/>
                    </a:cubicBezTo>
                    <a:cubicBezTo>
                      <a:pt x="1771688" y="166911"/>
                      <a:pt x="1795818" y="131351"/>
                      <a:pt x="1795818" y="164371"/>
                    </a:cubicBezTo>
                    <a:cubicBezTo>
                      <a:pt x="1795818" y="197391"/>
                      <a:pt x="1758988" y="333281"/>
                      <a:pt x="1734858" y="408211"/>
                    </a:cubicBezTo>
                    <a:cubicBezTo>
                      <a:pt x="1710728" y="483141"/>
                      <a:pt x="1657388" y="555531"/>
                      <a:pt x="1651038" y="613951"/>
                    </a:cubicBezTo>
                    <a:cubicBezTo>
                      <a:pt x="1644688" y="672371"/>
                      <a:pt x="1675168" y="685071"/>
                      <a:pt x="1696758" y="758731"/>
                    </a:cubicBezTo>
                    <a:cubicBezTo>
                      <a:pt x="1718348" y="832391"/>
                      <a:pt x="1758988" y="983521"/>
                      <a:pt x="1780578" y="1055911"/>
                    </a:cubicBezTo>
                    <a:cubicBezTo>
                      <a:pt x="1802168" y="1128301"/>
                      <a:pt x="1798358" y="1193071"/>
                      <a:pt x="1826298" y="1193071"/>
                    </a:cubicBezTo>
                    <a:cubicBezTo>
                      <a:pt x="1854238" y="1193071"/>
                      <a:pt x="1916468" y="1127031"/>
                      <a:pt x="1948218" y="1055911"/>
                    </a:cubicBezTo>
                    <a:cubicBezTo>
                      <a:pt x="1979968" y="984791"/>
                      <a:pt x="1993938" y="838741"/>
                      <a:pt x="2016798" y="766351"/>
                    </a:cubicBezTo>
                    <a:cubicBezTo>
                      <a:pt x="2039658" y="693961"/>
                      <a:pt x="2051088" y="583471"/>
                      <a:pt x="2085378" y="621571"/>
                    </a:cubicBezTo>
                    <a:cubicBezTo>
                      <a:pt x="2119668" y="659671"/>
                      <a:pt x="2199678" y="890811"/>
                      <a:pt x="2222538" y="994951"/>
                    </a:cubicBezTo>
                    <a:cubicBezTo>
                      <a:pt x="2245398" y="1099091"/>
                      <a:pt x="2200948" y="1228631"/>
                      <a:pt x="2222538" y="1246411"/>
                    </a:cubicBezTo>
                    <a:cubicBezTo>
                      <a:pt x="2244128" y="1264191"/>
                      <a:pt x="2310168" y="1160051"/>
                      <a:pt x="2352078" y="1101631"/>
                    </a:cubicBezTo>
                    <a:cubicBezTo>
                      <a:pt x="2393988" y="1043211"/>
                      <a:pt x="2443518" y="956851"/>
                      <a:pt x="2473998" y="895891"/>
                    </a:cubicBezTo>
                    <a:cubicBezTo>
                      <a:pt x="2504478" y="834931"/>
                      <a:pt x="2527338" y="799371"/>
                      <a:pt x="2534958" y="735871"/>
                    </a:cubicBezTo>
                    <a:cubicBezTo>
                      <a:pt x="2542578" y="672371"/>
                      <a:pt x="2528608" y="580931"/>
                      <a:pt x="2519718" y="514891"/>
                    </a:cubicBezTo>
                    <a:cubicBezTo>
                      <a:pt x="2510828" y="448851"/>
                      <a:pt x="2498128" y="405671"/>
                      <a:pt x="2481618" y="339631"/>
                    </a:cubicBezTo>
                    <a:cubicBezTo>
                      <a:pt x="2465108" y="273591"/>
                      <a:pt x="2404148" y="116111"/>
                      <a:pt x="2420658" y="118651"/>
                    </a:cubicBezTo>
                    <a:cubicBezTo>
                      <a:pt x="2437168" y="121191"/>
                      <a:pt x="2542578" y="297721"/>
                      <a:pt x="2580678" y="354871"/>
                    </a:cubicBezTo>
                    <a:cubicBezTo>
                      <a:pt x="2618778" y="412021"/>
                      <a:pt x="2625128" y="460281"/>
                      <a:pt x="2649258" y="461551"/>
                    </a:cubicBezTo>
                    <a:cubicBezTo>
                      <a:pt x="2673388" y="462821"/>
                      <a:pt x="2691168" y="413291"/>
                      <a:pt x="2725458" y="362491"/>
                    </a:cubicBezTo>
                    <a:cubicBezTo>
                      <a:pt x="2759748" y="311691"/>
                      <a:pt x="2815628" y="211361"/>
                      <a:pt x="2854998" y="156751"/>
                    </a:cubicBezTo>
                    <a:cubicBezTo>
                      <a:pt x="2894368" y="102141"/>
                      <a:pt x="2959138" y="8161"/>
                      <a:pt x="2961678" y="34831"/>
                    </a:cubicBezTo>
                    <a:cubicBezTo>
                      <a:pt x="2964218" y="61501"/>
                      <a:pt x="2899448" y="234221"/>
                      <a:pt x="2870238" y="316771"/>
                    </a:cubicBezTo>
                    <a:cubicBezTo>
                      <a:pt x="2841028" y="399321"/>
                      <a:pt x="2768638" y="494571"/>
                      <a:pt x="2786418" y="530131"/>
                    </a:cubicBezTo>
                    <a:cubicBezTo>
                      <a:pt x="2804198" y="565691"/>
                      <a:pt x="2901988" y="540291"/>
                      <a:pt x="2976918" y="530131"/>
                    </a:cubicBezTo>
                    <a:cubicBezTo>
                      <a:pt x="3051848" y="519971"/>
                      <a:pt x="3183928" y="479331"/>
                      <a:pt x="3235998" y="469171"/>
                    </a:cubicBezTo>
                    <a:cubicBezTo>
                      <a:pt x="3288068" y="459011"/>
                      <a:pt x="3302038" y="452661"/>
                      <a:pt x="3289338" y="469171"/>
                    </a:cubicBezTo>
                    <a:cubicBezTo>
                      <a:pt x="3276638" y="485681"/>
                      <a:pt x="3214408" y="532671"/>
                      <a:pt x="3159798" y="568231"/>
                    </a:cubicBezTo>
                    <a:cubicBezTo>
                      <a:pt x="3105188" y="603791"/>
                      <a:pt x="3016288" y="655861"/>
                      <a:pt x="2961678" y="682531"/>
                    </a:cubicBezTo>
                    <a:cubicBezTo>
                      <a:pt x="2907068" y="709201"/>
                      <a:pt x="2867698" y="710471"/>
                      <a:pt x="2832138" y="728251"/>
                    </a:cubicBezTo>
                    <a:cubicBezTo>
                      <a:pt x="2796578" y="746031"/>
                      <a:pt x="2777528" y="752381"/>
                      <a:pt x="2748318" y="789211"/>
                    </a:cubicBezTo>
                    <a:cubicBezTo>
                      <a:pt x="2719108" y="826041"/>
                      <a:pt x="2691168" y="894621"/>
                      <a:pt x="2656878" y="949231"/>
                    </a:cubicBezTo>
                    <a:cubicBezTo>
                      <a:pt x="2622588" y="1003841"/>
                      <a:pt x="2578138" y="1059721"/>
                      <a:pt x="2542578" y="1116871"/>
                    </a:cubicBezTo>
                    <a:cubicBezTo>
                      <a:pt x="2507018" y="1174021"/>
                      <a:pt x="2413038" y="1279431"/>
                      <a:pt x="2443518" y="1292131"/>
                    </a:cubicBezTo>
                    <a:cubicBezTo>
                      <a:pt x="2473998" y="1304831"/>
                      <a:pt x="2631478" y="1241331"/>
                      <a:pt x="2725458" y="1193071"/>
                    </a:cubicBezTo>
                    <a:cubicBezTo>
                      <a:pt x="2819438" y="1144811"/>
                      <a:pt x="2952788" y="1036861"/>
                      <a:pt x="3007398" y="1002571"/>
                    </a:cubicBezTo>
                    <a:cubicBezTo>
                      <a:pt x="3062008" y="968281"/>
                      <a:pt x="3051848" y="961931"/>
                      <a:pt x="3053118" y="987331"/>
                    </a:cubicBezTo>
                    <a:cubicBezTo>
                      <a:pt x="3054388" y="1012731"/>
                      <a:pt x="3037878" y="1100361"/>
                      <a:pt x="3015018" y="1154971"/>
                    </a:cubicBezTo>
                    <a:cubicBezTo>
                      <a:pt x="2992158" y="1209581"/>
                      <a:pt x="2952788" y="1264191"/>
                      <a:pt x="2915958" y="1314991"/>
                    </a:cubicBezTo>
                    <a:cubicBezTo>
                      <a:pt x="2879128" y="1365791"/>
                      <a:pt x="2828328" y="1421671"/>
                      <a:pt x="2794038" y="1459771"/>
                    </a:cubicBezTo>
                    <a:cubicBezTo>
                      <a:pt x="2759748" y="1497871"/>
                      <a:pt x="2730538" y="1519461"/>
                      <a:pt x="2710218" y="1543591"/>
                    </a:cubicBezTo>
                    <a:cubicBezTo>
                      <a:pt x="2689898" y="1567721"/>
                      <a:pt x="2627668" y="1609631"/>
                      <a:pt x="2672118" y="1604551"/>
                    </a:cubicBezTo>
                    <a:cubicBezTo>
                      <a:pt x="2716568" y="1599471"/>
                      <a:pt x="2976918" y="1513111"/>
                      <a:pt x="2976918" y="1513111"/>
                    </a:cubicBezTo>
                    <a:cubicBezTo>
                      <a:pt x="3077248" y="1483901"/>
                      <a:pt x="3208058" y="1464851"/>
                      <a:pt x="3274098" y="1429291"/>
                    </a:cubicBezTo>
                    <a:cubicBezTo>
                      <a:pt x="3340138" y="1393731"/>
                      <a:pt x="3329978" y="1368331"/>
                      <a:pt x="3373158" y="1299751"/>
                    </a:cubicBezTo>
                    <a:cubicBezTo>
                      <a:pt x="3416338" y="1231171"/>
                      <a:pt x="3497618" y="1080041"/>
                      <a:pt x="3533178" y="1017811"/>
                    </a:cubicBezTo>
                    <a:cubicBezTo>
                      <a:pt x="3568738" y="955581"/>
                      <a:pt x="3585248" y="888271"/>
                      <a:pt x="3586518" y="926371"/>
                    </a:cubicBezTo>
                    <a:cubicBezTo>
                      <a:pt x="3587788" y="964471"/>
                      <a:pt x="3557308" y="1176561"/>
                      <a:pt x="3540798" y="1246411"/>
                    </a:cubicBezTo>
                    <a:cubicBezTo>
                      <a:pt x="3524288" y="1316261"/>
                      <a:pt x="3439198" y="1339121"/>
                      <a:pt x="3487458" y="1345471"/>
                    </a:cubicBezTo>
                    <a:cubicBezTo>
                      <a:pt x="3535718" y="1351821"/>
                      <a:pt x="3735108" y="1303561"/>
                      <a:pt x="3830358" y="1284511"/>
                    </a:cubicBezTo>
                    <a:cubicBezTo>
                      <a:pt x="3925608" y="1265461"/>
                      <a:pt x="4074198" y="1208311"/>
                      <a:pt x="4058958" y="1231171"/>
                    </a:cubicBezTo>
                    <a:cubicBezTo>
                      <a:pt x="4043718" y="1254031"/>
                      <a:pt x="3822738" y="1373411"/>
                      <a:pt x="3738918" y="1421671"/>
                    </a:cubicBezTo>
                    <a:cubicBezTo>
                      <a:pt x="3655098" y="1469931"/>
                      <a:pt x="3558578" y="1490251"/>
                      <a:pt x="3556038" y="1520731"/>
                    </a:cubicBezTo>
                    <a:cubicBezTo>
                      <a:pt x="3553498" y="1551211"/>
                      <a:pt x="3675418" y="1558831"/>
                      <a:pt x="3723678" y="1604551"/>
                    </a:cubicBezTo>
                    <a:cubicBezTo>
                      <a:pt x="3771938" y="1650271"/>
                      <a:pt x="3849408" y="1774731"/>
                      <a:pt x="3845598" y="1795051"/>
                    </a:cubicBezTo>
                    <a:cubicBezTo>
                      <a:pt x="3841788" y="1815371"/>
                      <a:pt x="3769398" y="1753141"/>
                      <a:pt x="3700818" y="1726471"/>
                    </a:cubicBezTo>
                    <a:cubicBezTo>
                      <a:pt x="3632238" y="1699801"/>
                      <a:pt x="3502698" y="1659161"/>
                      <a:pt x="3434118" y="1635031"/>
                    </a:cubicBezTo>
                    <a:cubicBezTo>
                      <a:pt x="3365538" y="1610901"/>
                      <a:pt x="3384588" y="1571531"/>
                      <a:pt x="3289338" y="1581691"/>
                    </a:cubicBezTo>
                    <a:cubicBezTo>
                      <a:pt x="3194088" y="1591851"/>
                      <a:pt x="2948978" y="1670591"/>
                      <a:pt x="2862618" y="1695991"/>
                    </a:cubicBezTo>
                    <a:cubicBezTo>
                      <a:pt x="2776258" y="1721391"/>
                      <a:pt x="2757208" y="1706151"/>
                      <a:pt x="2771178" y="1734091"/>
                    </a:cubicBezTo>
                    <a:cubicBezTo>
                      <a:pt x="2785148" y="1762031"/>
                      <a:pt x="2880398" y="1826801"/>
                      <a:pt x="2946438" y="1863631"/>
                    </a:cubicBezTo>
                    <a:cubicBezTo>
                      <a:pt x="3012478" y="1900461"/>
                      <a:pt x="3100108" y="1934751"/>
                      <a:pt x="3167418" y="1955071"/>
                    </a:cubicBezTo>
                    <a:cubicBezTo>
                      <a:pt x="3234728" y="1975391"/>
                      <a:pt x="3337598" y="1967771"/>
                      <a:pt x="3350298" y="1985551"/>
                    </a:cubicBezTo>
                    <a:cubicBezTo>
                      <a:pt x="3362998" y="2003331"/>
                      <a:pt x="3305848" y="2040161"/>
                      <a:pt x="3243618" y="2061751"/>
                    </a:cubicBezTo>
                    <a:cubicBezTo>
                      <a:pt x="3181388" y="2083341"/>
                      <a:pt x="3065818" y="2098581"/>
                      <a:pt x="2976918" y="2115091"/>
                    </a:cubicBezTo>
                    <a:cubicBezTo>
                      <a:pt x="2888018" y="2131601"/>
                      <a:pt x="2693708" y="2118901"/>
                      <a:pt x="2710218" y="2160811"/>
                    </a:cubicBezTo>
                    <a:cubicBezTo>
                      <a:pt x="2726728" y="2202721"/>
                      <a:pt x="2979458" y="2314481"/>
                      <a:pt x="3075978" y="2366551"/>
                    </a:cubicBezTo>
                    <a:cubicBezTo>
                      <a:pt x="3172498" y="2418621"/>
                      <a:pt x="3224568" y="2466881"/>
                      <a:pt x="3289338" y="2473231"/>
                    </a:cubicBezTo>
                    <a:cubicBezTo>
                      <a:pt x="3354108" y="2479581"/>
                      <a:pt x="3385858" y="2431321"/>
                      <a:pt x="3464598" y="2404651"/>
                    </a:cubicBezTo>
                    <a:cubicBezTo>
                      <a:pt x="3543338" y="2377981"/>
                      <a:pt x="3691928" y="2328451"/>
                      <a:pt x="3761778" y="2313211"/>
                    </a:cubicBezTo>
                    <a:cubicBezTo>
                      <a:pt x="3831628" y="2297971"/>
                      <a:pt x="3905288" y="2285271"/>
                      <a:pt x="3883698" y="2313211"/>
                    </a:cubicBezTo>
                    <a:cubicBezTo>
                      <a:pt x="3862108" y="2341151"/>
                      <a:pt x="3694468" y="2441481"/>
                      <a:pt x="3632238" y="2480851"/>
                    </a:cubicBezTo>
                    <a:cubicBezTo>
                      <a:pt x="3570008" y="2520221"/>
                      <a:pt x="3492538" y="2510061"/>
                      <a:pt x="3510318" y="2549431"/>
                    </a:cubicBezTo>
                    <a:cubicBezTo>
                      <a:pt x="3528098" y="2588801"/>
                      <a:pt x="3675418" y="2658651"/>
                      <a:pt x="3738918" y="2717071"/>
                    </a:cubicBezTo>
                    <a:cubicBezTo>
                      <a:pt x="3802418" y="2775491"/>
                      <a:pt x="3891318" y="2899951"/>
                      <a:pt x="3891318" y="2899951"/>
                    </a:cubicBezTo>
                    <a:cubicBezTo>
                      <a:pt x="3841788" y="2875821"/>
                      <a:pt x="3676688" y="2785651"/>
                      <a:pt x="3594138" y="2755171"/>
                    </a:cubicBezTo>
                    <a:cubicBezTo>
                      <a:pt x="3511588" y="2724691"/>
                      <a:pt x="3423958" y="2695481"/>
                      <a:pt x="3396018" y="2717071"/>
                    </a:cubicBezTo>
                    <a:cubicBezTo>
                      <a:pt x="3368078" y="2738661"/>
                      <a:pt x="3418878" y="2819941"/>
                      <a:pt x="3426498" y="2884711"/>
                    </a:cubicBezTo>
                    <a:cubicBezTo>
                      <a:pt x="3434118" y="2949481"/>
                      <a:pt x="3459518" y="3105691"/>
                      <a:pt x="3441738" y="3105691"/>
                    </a:cubicBezTo>
                    <a:cubicBezTo>
                      <a:pt x="3423958" y="3105691"/>
                      <a:pt x="3357918" y="2962181"/>
                      <a:pt x="3319818" y="2884711"/>
                    </a:cubicBezTo>
                    <a:cubicBezTo>
                      <a:pt x="3281718" y="2807241"/>
                      <a:pt x="3242348" y="2691671"/>
                      <a:pt x="3213138" y="2640871"/>
                    </a:cubicBezTo>
                    <a:cubicBezTo>
                      <a:pt x="3183928" y="2590071"/>
                      <a:pt x="3216948" y="2616741"/>
                      <a:pt x="3144558" y="2579911"/>
                    </a:cubicBezTo>
                    <a:cubicBezTo>
                      <a:pt x="3072168" y="2543081"/>
                      <a:pt x="2866428" y="2455451"/>
                      <a:pt x="2778798" y="2419891"/>
                    </a:cubicBezTo>
                    <a:cubicBezTo>
                      <a:pt x="2691168" y="2384331"/>
                      <a:pt x="2631478" y="2350041"/>
                      <a:pt x="2618778" y="2366551"/>
                    </a:cubicBezTo>
                    <a:cubicBezTo>
                      <a:pt x="2606078" y="2383061"/>
                      <a:pt x="2656878" y="2428781"/>
                      <a:pt x="2702598" y="2518951"/>
                    </a:cubicBezTo>
                    <a:cubicBezTo>
                      <a:pt x="2748318" y="2609121"/>
                      <a:pt x="2907068" y="2869471"/>
                      <a:pt x="2893098" y="2907571"/>
                    </a:cubicBezTo>
                    <a:cubicBezTo>
                      <a:pt x="2879128" y="2945671"/>
                      <a:pt x="2697518" y="2794541"/>
                      <a:pt x="2618778" y="2747551"/>
                    </a:cubicBezTo>
                    <a:cubicBezTo>
                      <a:pt x="2540038" y="2700561"/>
                      <a:pt x="2465108" y="2649761"/>
                      <a:pt x="2420658" y="2625631"/>
                    </a:cubicBezTo>
                    <a:cubicBezTo>
                      <a:pt x="2376208" y="2601501"/>
                      <a:pt x="2358428" y="2564671"/>
                      <a:pt x="2352078" y="2602771"/>
                    </a:cubicBezTo>
                    <a:cubicBezTo>
                      <a:pt x="2345728" y="2640871"/>
                      <a:pt x="2362238" y="2774221"/>
                      <a:pt x="2382558" y="2854231"/>
                    </a:cubicBezTo>
                    <a:cubicBezTo>
                      <a:pt x="2402878" y="2934241"/>
                      <a:pt x="2432088" y="3015521"/>
                      <a:pt x="2473998" y="3082831"/>
                    </a:cubicBezTo>
                    <a:cubicBezTo>
                      <a:pt x="2515908" y="3150141"/>
                      <a:pt x="2581948" y="3207291"/>
                      <a:pt x="2634018" y="3258091"/>
                    </a:cubicBezTo>
                    <a:cubicBezTo>
                      <a:pt x="2686088" y="3308891"/>
                      <a:pt x="2739428" y="3348261"/>
                      <a:pt x="2786418" y="3387631"/>
                    </a:cubicBezTo>
                    <a:cubicBezTo>
                      <a:pt x="2833408" y="3427001"/>
                      <a:pt x="2931198" y="3482881"/>
                      <a:pt x="2915958" y="3494311"/>
                    </a:cubicBezTo>
                    <a:cubicBezTo>
                      <a:pt x="2900718" y="3505741"/>
                      <a:pt x="2747048" y="3468911"/>
                      <a:pt x="2694978" y="3456211"/>
                    </a:cubicBezTo>
                    <a:cubicBezTo>
                      <a:pt x="2642908" y="3443511"/>
                      <a:pt x="2608618" y="3367311"/>
                      <a:pt x="2603538" y="3418111"/>
                    </a:cubicBezTo>
                    <a:cubicBezTo>
                      <a:pt x="2598458" y="3468911"/>
                      <a:pt x="2650528" y="3669571"/>
                      <a:pt x="2664498" y="3761011"/>
                    </a:cubicBezTo>
                    <a:cubicBezTo>
                      <a:pt x="2678468" y="3852451"/>
                      <a:pt x="2711488" y="3983261"/>
                      <a:pt x="2687358" y="3966751"/>
                    </a:cubicBezTo>
                    <a:cubicBezTo>
                      <a:pt x="2663228" y="3950241"/>
                      <a:pt x="2565438" y="3740691"/>
                      <a:pt x="2519718" y="3661951"/>
                    </a:cubicBezTo>
                    <a:cubicBezTo>
                      <a:pt x="2473998" y="3583211"/>
                      <a:pt x="2451138" y="3493041"/>
                      <a:pt x="2413038" y="3494311"/>
                    </a:cubicBezTo>
                    <a:cubicBezTo>
                      <a:pt x="2374938" y="3495581"/>
                      <a:pt x="2329218" y="3627661"/>
                      <a:pt x="2291118" y="3669571"/>
                    </a:cubicBezTo>
                    <a:cubicBezTo>
                      <a:pt x="2253018" y="3711481"/>
                      <a:pt x="2185708" y="3777521"/>
                      <a:pt x="2184438" y="3745771"/>
                    </a:cubicBezTo>
                    <a:cubicBezTo>
                      <a:pt x="2183168" y="3714021"/>
                      <a:pt x="2256828" y="3562891"/>
                      <a:pt x="2283498" y="3479071"/>
                    </a:cubicBezTo>
                    <a:cubicBezTo>
                      <a:pt x="2310168" y="3395251"/>
                      <a:pt x="2339378" y="3326671"/>
                      <a:pt x="2344458" y="3242851"/>
                    </a:cubicBezTo>
                    <a:cubicBezTo>
                      <a:pt x="2349538" y="3159031"/>
                      <a:pt x="2339378" y="3054891"/>
                      <a:pt x="2313978" y="2976151"/>
                    </a:cubicBezTo>
                    <a:cubicBezTo>
                      <a:pt x="2288578" y="2897411"/>
                      <a:pt x="2221268" y="2812321"/>
                      <a:pt x="2192058" y="2770411"/>
                    </a:cubicBezTo>
                    <a:cubicBezTo>
                      <a:pt x="2162848" y="2728501"/>
                      <a:pt x="2162848" y="2699291"/>
                      <a:pt x="2138718" y="2724691"/>
                    </a:cubicBezTo>
                    <a:cubicBezTo>
                      <a:pt x="2114588" y="2750091"/>
                      <a:pt x="2073948" y="2852961"/>
                      <a:pt x="2047278" y="2922811"/>
                    </a:cubicBezTo>
                    <a:cubicBezTo>
                      <a:pt x="2020608" y="2992661"/>
                      <a:pt x="1996478" y="3095531"/>
                      <a:pt x="1978698" y="3143791"/>
                    </a:cubicBezTo>
                    <a:cubicBezTo>
                      <a:pt x="1960918" y="3192051"/>
                      <a:pt x="1959648" y="3246661"/>
                      <a:pt x="1940598" y="3212371"/>
                    </a:cubicBezTo>
                    <a:cubicBezTo>
                      <a:pt x="1921548" y="3178081"/>
                      <a:pt x="1888528" y="3024411"/>
                      <a:pt x="1864398" y="2938051"/>
                    </a:cubicBezTo>
                    <a:cubicBezTo>
                      <a:pt x="1840268" y="2851691"/>
                      <a:pt x="1809788" y="2748821"/>
                      <a:pt x="1795818" y="2694211"/>
                    </a:cubicBezTo>
                    <a:cubicBezTo>
                      <a:pt x="1781848" y="2639601"/>
                      <a:pt x="1800898" y="2595151"/>
                      <a:pt x="1780578" y="2610391"/>
                    </a:cubicBezTo>
                    <a:cubicBezTo>
                      <a:pt x="1760258" y="2625631"/>
                      <a:pt x="1706918" y="2719611"/>
                      <a:pt x="1673898" y="2785651"/>
                    </a:cubicBezTo>
                    <a:cubicBezTo>
                      <a:pt x="1640878" y="2851691"/>
                      <a:pt x="1605318" y="2930431"/>
                      <a:pt x="1582458" y="3006631"/>
                    </a:cubicBezTo>
                    <a:cubicBezTo>
                      <a:pt x="1559598" y="3082831"/>
                      <a:pt x="1532928" y="3162841"/>
                      <a:pt x="1536738" y="3242851"/>
                    </a:cubicBezTo>
                    <a:cubicBezTo>
                      <a:pt x="1540548" y="3322861"/>
                      <a:pt x="1588808" y="3419381"/>
                      <a:pt x="1605318" y="3486691"/>
                    </a:cubicBezTo>
                    <a:cubicBezTo>
                      <a:pt x="1621828" y="3554001"/>
                      <a:pt x="1630718" y="3597181"/>
                      <a:pt x="1635798" y="3646711"/>
                    </a:cubicBezTo>
                    <a:cubicBezTo>
                      <a:pt x="1640878" y="3696241"/>
                      <a:pt x="1656118" y="3783871"/>
                      <a:pt x="1635798" y="3783871"/>
                    </a:cubicBezTo>
                    <a:cubicBezTo>
                      <a:pt x="1615478" y="3783871"/>
                      <a:pt x="1545628" y="3701321"/>
                      <a:pt x="1513878" y="3646711"/>
                    </a:cubicBezTo>
                    <a:cubicBezTo>
                      <a:pt x="1482128" y="3592101"/>
                      <a:pt x="1461808" y="3495581"/>
                      <a:pt x="1445298" y="3456211"/>
                    </a:cubicBezTo>
                    <a:cubicBezTo>
                      <a:pt x="1428788" y="3416841"/>
                      <a:pt x="1445298" y="3385091"/>
                      <a:pt x="1414818" y="3410491"/>
                    </a:cubicBezTo>
                    <a:cubicBezTo>
                      <a:pt x="1384338" y="3435891"/>
                      <a:pt x="1317028" y="3550191"/>
                      <a:pt x="1262418" y="3608611"/>
                    </a:cubicBezTo>
                    <a:cubicBezTo>
                      <a:pt x="1207808" y="3667031"/>
                      <a:pt x="1097318" y="3780061"/>
                      <a:pt x="1087158" y="3761011"/>
                    </a:cubicBezTo>
                    <a:cubicBezTo>
                      <a:pt x="1076998" y="3741961"/>
                      <a:pt x="1181138" y="3569241"/>
                      <a:pt x="1201458" y="3494311"/>
                    </a:cubicBezTo>
                    <a:cubicBezTo>
                      <a:pt x="1221778" y="3419381"/>
                      <a:pt x="1226858" y="3336831"/>
                      <a:pt x="1209078" y="3311431"/>
                    </a:cubicBezTo>
                    <a:cubicBezTo>
                      <a:pt x="1191298" y="3286031"/>
                      <a:pt x="1149388" y="3329211"/>
                      <a:pt x="1094778" y="3341911"/>
                    </a:cubicBezTo>
                    <a:cubicBezTo>
                      <a:pt x="1040168" y="3354611"/>
                      <a:pt x="933488" y="3382551"/>
                      <a:pt x="881418" y="3387631"/>
                    </a:cubicBezTo>
                    <a:cubicBezTo>
                      <a:pt x="829348" y="3392711"/>
                      <a:pt x="718858" y="3419381"/>
                      <a:pt x="782358" y="3372391"/>
                    </a:cubicBezTo>
                    <a:cubicBezTo>
                      <a:pt x="845858" y="3325401"/>
                      <a:pt x="1153198" y="3179351"/>
                      <a:pt x="1262418" y="3105691"/>
                    </a:cubicBezTo>
                    <a:cubicBezTo>
                      <a:pt x="1371638" y="3032031"/>
                      <a:pt x="1390688" y="2990121"/>
                      <a:pt x="1437678" y="2930431"/>
                    </a:cubicBezTo>
                    <a:cubicBezTo>
                      <a:pt x="1484668" y="2870741"/>
                      <a:pt x="1520228" y="2804701"/>
                      <a:pt x="1544358" y="2747551"/>
                    </a:cubicBezTo>
                    <a:cubicBezTo>
                      <a:pt x="1568488" y="2690401"/>
                      <a:pt x="1574838" y="2626901"/>
                      <a:pt x="1582458" y="2587531"/>
                    </a:cubicBezTo>
                    <a:cubicBezTo>
                      <a:pt x="1590078" y="2548161"/>
                      <a:pt x="1614208" y="2507521"/>
                      <a:pt x="1590078" y="2511331"/>
                    </a:cubicBezTo>
                    <a:cubicBezTo>
                      <a:pt x="1565948" y="2515141"/>
                      <a:pt x="1506258" y="2576101"/>
                      <a:pt x="1437678" y="2610391"/>
                    </a:cubicBezTo>
                    <a:cubicBezTo>
                      <a:pt x="1369098" y="2644681"/>
                      <a:pt x="1245908" y="2695481"/>
                      <a:pt x="1178598" y="2717071"/>
                    </a:cubicBezTo>
                    <a:cubicBezTo>
                      <a:pt x="1111288" y="2738661"/>
                      <a:pt x="1033818" y="2767871"/>
                      <a:pt x="1033818" y="2739931"/>
                    </a:cubicBezTo>
                    <a:cubicBezTo>
                      <a:pt x="1033818" y="2711991"/>
                      <a:pt x="1132878" y="2614201"/>
                      <a:pt x="1178598" y="2549431"/>
                    </a:cubicBezTo>
                    <a:cubicBezTo>
                      <a:pt x="1224318" y="2484661"/>
                      <a:pt x="1280198" y="2398301"/>
                      <a:pt x="1308138" y="2351311"/>
                    </a:cubicBezTo>
                    <a:cubicBezTo>
                      <a:pt x="1336078" y="2304321"/>
                      <a:pt x="1366558" y="2275111"/>
                      <a:pt x="1346238" y="2267491"/>
                    </a:cubicBezTo>
                    <a:cubicBezTo>
                      <a:pt x="1325918" y="2259871"/>
                      <a:pt x="1250988" y="2280191"/>
                      <a:pt x="1186218" y="2305591"/>
                    </a:cubicBezTo>
                    <a:cubicBezTo>
                      <a:pt x="1121448" y="2330991"/>
                      <a:pt x="1021118" y="2380521"/>
                      <a:pt x="957618" y="2419891"/>
                    </a:cubicBezTo>
                    <a:cubicBezTo>
                      <a:pt x="894118" y="2459261"/>
                      <a:pt x="849668" y="2496091"/>
                      <a:pt x="805218" y="2541811"/>
                    </a:cubicBezTo>
                    <a:cubicBezTo>
                      <a:pt x="760768" y="2587531"/>
                      <a:pt x="739178" y="2631981"/>
                      <a:pt x="690918" y="2694211"/>
                    </a:cubicBezTo>
                    <a:cubicBezTo>
                      <a:pt x="642658" y="2756441"/>
                      <a:pt x="557568" y="2866931"/>
                      <a:pt x="515658" y="2915191"/>
                    </a:cubicBezTo>
                    <a:cubicBezTo>
                      <a:pt x="473748" y="2963451"/>
                      <a:pt x="444538" y="3021871"/>
                      <a:pt x="439458" y="2983771"/>
                    </a:cubicBezTo>
                    <a:cubicBezTo>
                      <a:pt x="434378" y="2945671"/>
                      <a:pt x="468668" y="2760251"/>
                      <a:pt x="485178" y="2686591"/>
                    </a:cubicBezTo>
                    <a:cubicBezTo>
                      <a:pt x="501688" y="2612931"/>
                      <a:pt x="568998" y="2559591"/>
                      <a:pt x="538518" y="2541811"/>
                    </a:cubicBezTo>
                    <a:cubicBezTo>
                      <a:pt x="508038" y="2524031"/>
                      <a:pt x="373418" y="2569751"/>
                      <a:pt x="302298" y="2579911"/>
                    </a:cubicBezTo>
                    <a:cubicBezTo>
                      <a:pt x="231178" y="2590071"/>
                      <a:pt x="161328" y="2598961"/>
                      <a:pt x="111798" y="2602771"/>
                    </a:cubicBezTo>
                    <a:cubicBezTo>
                      <a:pt x="62268" y="2606581"/>
                      <a:pt x="-21552" y="2626901"/>
                      <a:pt x="5118" y="2602771"/>
                    </a:cubicBezTo>
                    <a:cubicBezTo>
                      <a:pt x="31788" y="2578641"/>
                      <a:pt x="200698" y="2492281"/>
                      <a:pt x="271818" y="2457991"/>
                    </a:cubicBezTo>
                    <a:cubicBezTo>
                      <a:pt x="342938" y="2423701"/>
                      <a:pt x="398818" y="2409731"/>
                      <a:pt x="431838" y="2397031"/>
                    </a:cubicBezTo>
                    <a:cubicBezTo>
                      <a:pt x="464858" y="2384331"/>
                      <a:pt x="488988" y="2400841"/>
                      <a:pt x="469938" y="2381791"/>
                    </a:cubicBezTo>
                    <a:cubicBezTo>
                      <a:pt x="450888" y="2362741"/>
                      <a:pt x="368338" y="2327181"/>
                      <a:pt x="317538" y="2282731"/>
                    </a:cubicBezTo>
                    <a:cubicBezTo>
                      <a:pt x="266738" y="2238281"/>
                      <a:pt x="194348" y="2158271"/>
                      <a:pt x="165138" y="2115091"/>
                    </a:cubicBezTo>
                    <a:cubicBezTo>
                      <a:pt x="135928" y="2071911"/>
                      <a:pt x="109258" y="2014761"/>
                      <a:pt x="142278" y="2023651"/>
                    </a:cubicBezTo>
                    <a:cubicBezTo>
                      <a:pt x="175298" y="2032541"/>
                      <a:pt x="271818" y="2129061"/>
                      <a:pt x="363258" y="2168431"/>
                    </a:cubicBezTo>
                    <a:cubicBezTo>
                      <a:pt x="454698" y="2207801"/>
                      <a:pt x="598208" y="2247171"/>
                      <a:pt x="690918" y="2259871"/>
                    </a:cubicBezTo>
                    <a:cubicBezTo>
                      <a:pt x="783628" y="2272571"/>
                      <a:pt x="829348" y="2268761"/>
                      <a:pt x="919518" y="2244631"/>
                    </a:cubicBezTo>
                    <a:cubicBezTo>
                      <a:pt x="1009688" y="2220501"/>
                      <a:pt x="1170978" y="2145571"/>
                      <a:pt x="1231938" y="2115091"/>
                    </a:cubicBezTo>
                    <a:cubicBezTo>
                      <a:pt x="1292898" y="2084611"/>
                      <a:pt x="1306868" y="2078261"/>
                      <a:pt x="1285278" y="2061751"/>
                    </a:cubicBezTo>
                    <a:cubicBezTo>
                      <a:pt x="1263688" y="2045241"/>
                      <a:pt x="1167168" y="2038891"/>
                      <a:pt x="1102398" y="2016031"/>
                    </a:cubicBezTo>
                    <a:cubicBezTo>
                      <a:pt x="1037628" y="1993171"/>
                      <a:pt x="958888" y="1960151"/>
                      <a:pt x="896658" y="1924591"/>
                    </a:cubicBezTo>
                    <a:cubicBezTo>
                      <a:pt x="834428" y="1889031"/>
                      <a:pt x="762038" y="1833151"/>
                      <a:pt x="729018" y="1802671"/>
                    </a:cubicBezTo>
                    <a:cubicBezTo>
                      <a:pt x="695998" y="1772191"/>
                      <a:pt x="670598" y="1751871"/>
                      <a:pt x="698538" y="1741711"/>
                    </a:cubicBezTo>
                    <a:cubicBezTo>
                      <a:pt x="726478" y="1731551"/>
                      <a:pt x="833158" y="1745521"/>
                      <a:pt x="896658" y="1741711"/>
                    </a:cubicBezTo>
                    <a:cubicBezTo>
                      <a:pt x="960158" y="1737901"/>
                      <a:pt x="1019848" y="1727741"/>
                      <a:pt x="1079538" y="1718851"/>
                    </a:cubicBezTo>
                    <a:cubicBezTo>
                      <a:pt x="1139228" y="1709961"/>
                      <a:pt x="1245908" y="1673131"/>
                      <a:pt x="1254798" y="1642651"/>
                    </a:cubicBezTo>
                    <a:close/>
                  </a:path>
                </a:pathLst>
              </a:custGeom>
              <a:solidFill>
                <a:srgbClr val="F8F8F8">
                  <a:alpha val="90979"/>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p>
            </p:txBody>
          </p:sp>
        </p:grpSp>
        <p:sp>
          <p:nvSpPr>
            <p:cNvPr id="26637" name="圆角矩形 18"/>
            <p:cNvSpPr>
              <a:spLocks noChangeArrowheads="1"/>
            </p:cNvSpPr>
            <p:nvPr/>
          </p:nvSpPr>
          <p:spPr bwMode="auto">
            <a:xfrm rot="2315334">
              <a:off x="2422175" y="2154687"/>
              <a:ext cx="4584291" cy="4630380"/>
            </a:xfrm>
            <a:prstGeom prst="roundRect">
              <a:avLst>
                <a:gd name="adj" fmla="val 16667"/>
              </a:avLst>
            </a:prstGeom>
            <a:noFill/>
            <a:ln w="6350" algn="ctr">
              <a:solidFill>
                <a:srgbClr val="F8F8F8">
                  <a:alpha val="87842"/>
                </a:srgb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en-US" sz="1800"/>
            </a:p>
          </p:txBody>
        </p:sp>
      </p:grpSp>
      <p:sp>
        <p:nvSpPr>
          <p:cNvPr id="26629" name="文本框 9"/>
          <p:cNvSpPr txBox="1">
            <a:spLocks noChangeArrowheads="1"/>
          </p:cNvSpPr>
          <p:nvPr/>
        </p:nvSpPr>
        <p:spPr bwMode="auto">
          <a:xfrm>
            <a:off x="5308600" y="914400"/>
            <a:ext cx="4094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bg1"/>
                </a:solidFill>
                <a:latin typeface="微软雅黑" panose="020B0503020204020204" pitchFamily="34" charset="-122"/>
                <a:ea typeface="微软雅黑" panose="020B0503020204020204" pitchFamily="34" charset="-122"/>
              </a:rPr>
              <a:t>风险及防范措施</a:t>
            </a:r>
          </a:p>
        </p:txBody>
      </p:sp>
      <p:grpSp>
        <p:nvGrpSpPr>
          <p:cNvPr id="46" name="组合 45"/>
          <p:cNvGrpSpPr/>
          <p:nvPr/>
        </p:nvGrpSpPr>
        <p:grpSpPr>
          <a:xfrm>
            <a:off x="2971989" y="1823775"/>
            <a:ext cx="2328304" cy="4099354"/>
            <a:chOff x="2630796" y="1851071"/>
            <a:chExt cx="2328304" cy="4099354"/>
          </a:xfrm>
          <a:effectLst>
            <a:outerShdw blurRad="50800" dist="38100" dir="2700000" algn="tl" rotWithShape="0">
              <a:prstClr val="black">
                <a:alpha val="40000"/>
              </a:prstClr>
            </a:outerShdw>
          </a:effectLst>
        </p:grpSpPr>
        <p:grpSp>
          <p:nvGrpSpPr>
            <p:cNvPr id="16" name="组合 15"/>
            <p:cNvGrpSpPr/>
            <p:nvPr/>
          </p:nvGrpSpPr>
          <p:grpSpPr>
            <a:xfrm>
              <a:off x="2634018" y="1869742"/>
              <a:ext cx="1937982" cy="4080683"/>
              <a:chOff x="2634018" y="1869742"/>
              <a:chExt cx="1937982" cy="4080683"/>
            </a:xfrm>
          </p:grpSpPr>
          <p:sp>
            <p:nvSpPr>
              <p:cNvPr id="11" name="矩形 10"/>
              <p:cNvSpPr/>
              <p:nvPr/>
            </p:nvSpPr>
            <p:spPr bwMode="auto">
              <a:xfrm>
                <a:off x="2634018" y="1869742"/>
                <a:ext cx="1937982" cy="4080681"/>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15" name="矩形 14"/>
              <p:cNvSpPr/>
              <p:nvPr/>
            </p:nvSpPr>
            <p:spPr bwMode="auto">
              <a:xfrm>
                <a:off x="2634018" y="5609231"/>
                <a:ext cx="1937982" cy="341194"/>
              </a:xfrm>
              <a:prstGeom prst="rect">
                <a:avLst/>
              </a:prstGeom>
              <a:solidFill>
                <a:schemeClr val="accent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grpSp>
        <p:pic>
          <p:nvPicPr>
            <p:cNvPr id="26" name="图片 25"/>
            <p:cNvPicPr>
              <a:picLocks noChangeAspect="1"/>
            </p:cNvPicPr>
            <p:nvPr/>
          </p:nvPicPr>
          <p:blipFill>
            <a:blip r:embed="rId3" cstate="email"/>
            <a:stretch>
              <a:fillRect/>
            </a:stretch>
          </p:blipFill>
          <p:spPr>
            <a:xfrm>
              <a:off x="2630796" y="1851071"/>
              <a:ext cx="1927556" cy="1397095"/>
            </a:xfrm>
            <a:prstGeom prst="rect">
              <a:avLst/>
            </a:prstGeom>
            <a:ln>
              <a:noFill/>
            </a:ln>
            <a:effectLst>
              <a:outerShdw blurRad="50800" dist="38100" dir="2700000" algn="tl" rotWithShape="0">
                <a:prstClr val="black">
                  <a:alpha val="40000"/>
                </a:prstClr>
              </a:outerShdw>
            </a:effectLst>
          </p:spPr>
        </p:pic>
        <p:sp>
          <p:nvSpPr>
            <p:cNvPr id="30" name="TextBox 26"/>
            <p:cNvSpPr>
              <a:spLocks noChangeArrowheads="1"/>
            </p:cNvSpPr>
            <p:nvPr/>
          </p:nvSpPr>
          <p:spPr bwMode="auto">
            <a:xfrm>
              <a:off x="2658932" y="4045916"/>
              <a:ext cx="19589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en-US" altLang="zh-CN" sz="1600" dirty="0"/>
                <a:t>         </a:t>
              </a:r>
              <a:r>
                <a:rPr lang="zh-CN" altLang="zh-CN" sz="1600" dirty="0"/>
                <a:t>消费者对新进入市场的产品的反应不确定。</a:t>
              </a:r>
            </a:p>
            <a:p>
              <a:pPr>
                <a:defRPr/>
              </a:pPr>
              <a:r>
                <a:rPr lang="en-US" altLang="zh-CN" sz="1600" dirty="0"/>
                <a:t>         </a:t>
              </a:r>
              <a:endParaRPr lang="zh-CN" altLang="zh-CN" sz="1600" dirty="0"/>
            </a:p>
          </p:txBody>
        </p:sp>
        <p:sp>
          <p:nvSpPr>
            <p:cNvPr id="37" name="TextBox 26"/>
            <p:cNvSpPr>
              <a:spLocks noChangeArrowheads="1"/>
            </p:cNvSpPr>
            <p:nvPr/>
          </p:nvSpPr>
          <p:spPr bwMode="auto">
            <a:xfrm>
              <a:off x="3000125" y="3445414"/>
              <a:ext cx="1958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2000" b="1" dirty="0">
                  <a:latin typeface="微软雅黑" panose="020B0503020204020204" pitchFamily="34" charset="-122"/>
                  <a:ea typeface="微软雅黑" panose="020B0503020204020204" pitchFamily="34" charset="-122"/>
                </a:rPr>
                <a:t>市场风险</a:t>
              </a:r>
              <a:r>
                <a:rPr lang="en-US" altLang="zh-CN" sz="2000" b="1" dirty="0">
                  <a:latin typeface="微软雅黑" panose="020B0503020204020204" pitchFamily="34" charset="-122"/>
                  <a:ea typeface="微软雅黑" panose="020B0503020204020204" pitchFamily="34" charset="-122"/>
                </a:rPr>
                <a:t>         </a:t>
              </a:r>
              <a:endParaRPr lang="zh-CN" altLang="zh-CN" sz="2000" b="1" dirty="0">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5065876" y="1828800"/>
            <a:ext cx="1949072" cy="4094330"/>
            <a:chOff x="4779274" y="1869743"/>
            <a:chExt cx="1949072" cy="4094330"/>
          </a:xfrm>
          <a:effectLst>
            <a:outerShdw blurRad="50800" dist="38100" dir="2700000" algn="tl" rotWithShape="0">
              <a:prstClr val="black">
                <a:alpha val="40000"/>
              </a:prstClr>
            </a:outerShdw>
          </a:effectLst>
        </p:grpSpPr>
        <p:grpSp>
          <p:nvGrpSpPr>
            <p:cNvPr id="17" name="组合 16"/>
            <p:cNvGrpSpPr/>
            <p:nvPr/>
          </p:nvGrpSpPr>
          <p:grpSpPr>
            <a:xfrm>
              <a:off x="4790363" y="1869743"/>
              <a:ext cx="1937983" cy="4094330"/>
              <a:chOff x="2634017" y="1856095"/>
              <a:chExt cx="1937983" cy="4094330"/>
            </a:xfrm>
          </p:grpSpPr>
          <p:sp>
            <p:nvSpPr>
              <p:cNvPr id="18" name="矩形 17"/>
              <p:cNvSpPr/>
              <p:nvPr/>
            </p:nvSpPr>
            <p:spPr bwMode="auto">
              <a:xfrm>
                <a:off x="2634017" y="1856095"/>
                <a:ext cx="1937982" cy="4080681"/>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19" name="矩形 18"/>
              <p:cNvSpPr/>
              <p:nvPr/>
            </p:nvSpPr>
            <p:spPr bwMode="auto">
              <a:xfrm>
                <a:off x="2634018" y="5609231"/>
                <a:ext cx="1937982" cy="341194"/>
              </a:xfrm>
              <a:prstGeom prst="rect">
                <a:avLst/>
              </a:prstGeom>
              <a:solidFill>
                <a:schemeClr val="accent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grpSp>
        <p:pic>
          <p:nvPicPr>
            <p:cNvPr id="33" name="图片 32"/>
            <p:cNvPicPr>
              <a:picLocks noChangeAspect="1"/>
            </p:cNvPicPr>
            <p:nvPr/>
          </p:nvPicPr>
          <p:blipFill>
            <a:blip r:embed="rId4" cstate="email"/>
            <a:stretch>
              <a:fillRect/>
            </a:stretch>
          </p:blipFill>
          <p:spPr>
            <a:xfrm>
              <a:off x="4779274" y="1872374"/>
              <a:ext cx="1949071" cy="1362146"/>
            </a:xfrm>
            <a:prstGeom prst="rect">
              <a:avLst/>
            </a:prstGeom>
            <a:ln>
              <a:noFill/>
            </a:ln>
            <a:effectLst>
              <a:outerShdw blurRad="50800" dist="38100" dir="2700000" algn="tl" rotWithShape="0">
                <a:prstClr val="black">
                  <a:alpha val="40000"/>
                </a:prstClr>
              </a:outerShdw>
            </a:effectLst>
          </p:spPr>
        </p:pic>
        <p:sp>
          <p:nvSpPr>
            <p:cNvPr id="36" name="TextBox 19"/>
            <p:cNvSpPr txBox="1">
              <a:spLocks noChangeArrowheads="1"/>
            </p:cNvSpPr>
            <p:nvPr/>
          </p:nvSpPr>
          <p:spPr bwMode="auto">
            <a:xfrm>
              <a:off x="4885898" y="4053386"/>
              <a:ext cx="17742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en-US" altLang="zh-CN" sz="1600" dirty="0"/>
                <a:t>     </a:t>
              </a:r>
              <a:r>
                <a:rPr lang="zh-CN" altLang="zh-CN" sz="1600" dirty="0"/>
                <a:t>手工艺品市场竞争者多，竞争激烈。</a:t>
              </a:r>
              <a:endParaRPr lang="zh-CN" altLang="en-US" sz="1600" dirty="0"/>
            </a:p>
          </p:txBody>
        </p:sp>
        <p:sp>
          <p:nvSpPr>
            <p:cNvPr id="38" name="TextBox 26"/>
            <p:cNvSpPr>
              <a:spLocks noChangeArrowheads="1"/>
            </p:cNvSpPr>
            <p:nvPr/>
          </p:nvSpPr>
          <p:spPr bwMode="auto">
            <a:xfrm>
              <a:off x="5115530" y="3445414"/>
              <a:ext cx="1339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2000" b="1" dirty="0">
                  <a:latin typeface="微软雅黑" panose="020B0503020204020204" pitchFamily="34" charset="-122"/>
                  <a:ea typeface="微软雅黑" panose="020B0503020204020204" pitchFamily="34" charset="-122"/>
                </a:rPr>
                <a:t>行业风险</a:t>
              </a:r>
              <a:r>
                <a:rPr lang="en-US" altLang="zh-CN" sz="2000" b="1" dirty="0">
                  <a:latin typeface="微软雅黑" panose="020B0503020204020204" pitchFamily="34" charset="-122"/>
                  <a:ea typeface="微软雅黑" panose="020B0503020204020204" pitchFamily="34" charset="-122"/>
                </a:rPr>
                <a:t>         </a:t>
              </a:r>
              <a:endParaRPr lang="zh-CN" altLang="zh-CN" sz="2000" b="1" dirty="0">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7146665" y="1810105"/>
            <a:ext cx="2038278" cy="4099377"/>
            <a:chOff x="6887358" y="1878344"/>
            <a:chExt cx="2038278" cy="4099377"/>
          </a:xfrm>
          <a:effectLst>
            <a:outerShdw blurRad="50800" dist="38100" dir="2700000" algn="tl" rotWithShape="0">
              <a:prstClr val="black">
                <a:alpha val="40000"/>
              </a:prstClr>
            </a:outerShdw>
          </a:effectLst>
        </p:grpSpPr>
        <p:grpSp>
          <p:nvGrpSpPr>
            <p:cNvPr id="20" name="组合 19"/>
            <p:cNvGrpSpPr/>
            <p:nvPr/>
          </p:nvGrpSpPr>
          <p:grpSpPr>
            <a:xfrm>
              <a:off x="6946710" y="1883391"/>
              <a:ext cx="1937983" cy="4094330"/>
              <a:chOff x="2634017" y="1856095"/>
              <a:chExt cx="1937983" cy="4094330"/>
            </a:xfrm>
          </p:grpSpPr>
          <p:sp>
            <p:nvSpPr>
              <p:cNvPr id="21" name="矩形 20"/>
              <p:cNvSpPr/>
              <p:nvPr/>
            </p:nvSpPr>
            <p:spPr bwMode="auto">
              <a:xfrm>
                <a:off x="2634017" y="1856095"/>
                <a:ext cx="1937982" cy="4080681"/>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22" name="矩形 21"/>
              <p:cNvSpPr/>
              <p:nvPr/>
            </p:nvSpPr>
            <p:spPr bwMode="auto">
              <a:xfrm>
                <a:off x="2634018" y="5609231"/>
                <a:ext cx="1937982" cy="341194"/>
              </a:xfrm>
              <a:prstGeom prst="rect">
                <a:avLst/>
              </a:prstGeom>
              <a:solidFill>
                <a:schemeClr val="accent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grpSp>
        <p:pic>
          <p:nvPicPr>
            <p:cNvPr id="32" name="图片 31"/>
            <p:cNvPicPr>
              <a:picLocks noChangeAspect="1"/>
            </p:cNvPicPr>
            <p:nvPr/>
          </p:nvPicPr>
          <p:blipFill>
            <a:blip r:embed="rId5" cstate="email"/>
            <a:stretch>
              <a:fillRect/>
            </a:stretch>
          </p:blipFill>
          <p:spPr>
            <a:xfrm>
              <a:off x="6949270" y="1878344"/>
              <a:ext cx="1935423" cy="1356175"/>
            </a:xfrm>
            <a:prstGeom prst="rect">
              <a:avLst/>
            </a:prstGeom>
            <a:ln>
              <a:noFill/>
            </a:ln>
            <a:effectLst>
              <a:outerShdw blurRad="50800" dist="38100" dir="2700000" algn="tl" rotWithShape="0">
                <a:prstClr val="black">
                  <a:alpha val="40000"/>
                </a:prstClr>
              </a:outerShdw>
            </a:effectLst>
          </p:spPr>
        </p:pic>
        <p:sp>
          <p:nvSpPr>
            <p:cNvPr id="34" name="TextBox 24"/>
            <p:cNvSpPr>
              <a:spLocks noChangeArrowheads="1"/>
            </p:cNvSpPr>
            <p:nvPr/>
          </p:nvSpPr>
          <p:spPr bwMode="auto">
            <a:xfrm>
              <a:off x="6887358" y="4012324"/>
              <a:ext cx="20382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600" dirty="0"/>
                <a:t>        人们对微商的印象多有负面成分。</a:t>
              </a:r>
              <a:r>
                <a:rPr lang="zh-CN" altLang="zh-CN" sz="1600" dirty="0"/>
                <a:t>国家出台</a:t>
              </a:r>
              <a:r>
                <a:rPr lang="zh-CN" altLang="en-US" sz="1600" dirty="0"/>
                <a:t>也</a:t>
              </a:r>
              <a:r>
                <a:rPr lang="zh-CN" altLang="zh-CN" sz="1600" dirty="0"/>
                <a:t>了对微商的最新政策。</a:t>
              </a:r>
            </a:p>
          </p:txBody>
        </p:sp>
        <p:sp>
          <p:nvSpPr>
            <p:cNvPr id="39" name="TextBox 26"/>
            <p:cNvSpPr>
              <a:spLocks noChangeArrowheads="1"/>
            </p:cNvSpPr>
            <p:nvPr/>
          </p:nvSpPr>
          <p:spPr bwMode="auto">
            <a:xfrm>
              <a:off x="7340115" y="3486357"/>
              <a:ext cx="12443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2000" b="1" dirty="0">
                  <a:latin typeface="微软雅黑" panose="020B0503020204020204" pitchFamily="34" charset="-122"/>
                  <a:ea typeface="微软雅黑" panose="020B0503020204020204" pitchFamily="34" charset="-122"/>
                </a:rPr>
                <a:t>政策风险</a:t>
              </a:r>
              <a:r>
                <a:rPr lang="en-US" altLang="zh-CN" sz="2000" b="1" dirty="0">
                  <a:latin typeface="微软雅黑" panose="020B0503020204020204" pitchFamily="34" charset="-122"/>
                  <a:ea typeface="微软雅黑" panose="020B0503020204020204" pitchFamily="34" charset="-122"/>
                </a:rPr>
                <a:t>         </a:t>
              </a:r>
              <a:endParaRPr lang="zh-CN" altLang="zh-CN" sz="2000" b="1" dirty="0">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9294124" y="1828800"/>
            <a:ext cx="1991461" cy="4094330"/>
            <a:chOff x="9103056" y="1883391"/>
            <a:chExt cx="1991461" cy="4094330"/>
          </a:xfrm>
          <a:effectLst>
            <a:outerShdw blurRad="50800" dist="38100" dir="2700000" algn="tl" rotWithShape="0">
              <a:prstClr val="black">
                <a:alpha val="40000"/>
              </a:prstClr>
            </a:outerShdw>
          </a:effectLst>
        </p:grpSpPr>
        <p:grpSp>
          <p:nvGrpSpPr>
            <p:cNvPr id="23" name="组合 22"/>
            <p:cNvGrpSpPr/>
            <p:nvPr/>
          </p:nvGrpSpPr>
          <p:grpSpPr>
            <a:xfrm>
              <a:off x="9103056" y="1883391"/>
              <a:ext cx="1937983" cy="4094330"/>
              <a:chOff x="2634017" y="1856095"/>
              <a:chExt cx="1937983" cy="4094330"/>
            </a:xfrm>
          </p:grpSpPr>
          <p:sp>
            <p:nvSpPr>
              <p:cNvPr id="24" name="矩形 23"/>
              <p:cNvSpPr/>
              <p:nvPr/>
            </p:nvSpPr>
            <p:spPr bwMode="auto">
              <a:xfrm>
                <a:off x="2634017" y="1856095"/>
                <a:ext cx="1937982" cy="4080681"/>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25" name="矩形 24"/>
              <p:cNvSpPr/>
              <p:nvPr/>
            </p:nvSpPr>
            <p:spPr bwMode="auto">
              <a:xfrm>
                <a:off x="2634018" y="5609231"/>
                <a:ext cx="1937982" cy="341194"/>
              </a:xfrm>
              <a:prstGeom prst="rect">
                <a:avLst/>
              </a:prstGeom>
              <a:solidFill>
                <a:schemeClr val="accent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grpSp>
        <p:pic>
          <p:nvPicPr>
            <p:cNvPr id="31" name="图片 30"/>
            <p:cNvPicPr>
              <a:picLocks noChangeAspect="1"/>
            </p:cNvPicPr>
            <p:nvPr/>
          </p:nvPicPr>
          <p:blipFill>
            <a:blip r:embed="rId6" cstate="email"/>
            <a:stretch>
              <a:fillRect/>
            </a:stretch>
          </p:blipFill>
          <p:spPr>
            <a:xfrm>
              <a:off x="9112014" y="1889931"/>
              <a:ext cx="1901730" cy="1385532"/>
            </a:xfrm>
            <a:prstGeom prst="rect">
              <a:avLst/>
            </a:prstGeom>
            <a:ln>
              <a:noFill/>
            </a:ln>
            <a:effectLst>
              <a:outerShdw blurRad="50800" dist="38100" dir="2700000" algn="tl" rotWithShape="0">
                <a:prstClr val="black">
                  <a:alpha val="40000"/>
                </a:prstClr>
              </a:outerShdw>
            </a:effectLst>
          </p:spPr>
        </p:pic>
        <p:sp>
          <p:nvSpPr>
            <p:cNvPr id="35" name="TextBox 27"/>
            <p:cNvSpPr>
              <a:spLocks noChangeArrowheads="1"/>
            </p:cNvSpPr>
            <p:nvPr/>
          </p:nvSpPr>
          <p:spPr bwMode="auto">
            <a:xfrm>
              <a:off x="9133954" y="4068360"/>
              <a:ext cx="1960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en-US" altLang="zh-CN" sz="1600" dirty="0"/>
                <a:t>         </a:t>
              </a:r>
              <a:r>
                <a:rPr lang="zh-CN" altLang="zh-CN" sz="1600" dirty="0"/>
                <a:t>对于竞争对手策略的反应和处理水平较低。</a:t>
              </a:r>
            </a:p>
          </p:txBody>
        </p:sp>
        <p:sp>
          <p:nvSpPr>
            <p:cNvPr id="40" name="TextBox 26"/>
            <p:cNvSpPr>
              <a:spLocks noChangeArrowheads="1"/>
            </p:cNvSpPr>
            <p:nvPr/>
          </p:nvSpPr>
          <p:spPr bwMode="auto">
            <a:xfrm>
              <a:off x="9482813" y="3500004"/>
              <a:ext cx="12443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2000" b="1" dirty="0">
                  <a:latin typeface="微软雅黑" panose="020B0503020204020204" pitchFamily="34" charset="-122"/>
                  <a:ea typeface="微软雅黑" panose="020B0503020204020204" pitchFamily="34" charset="-122"/>
                </a:rPr>
                <a:t>管理风险</a:t>
              </a:r>
              <a:r>
                <a:rPr lang="en-US" altLang="zh-CN" sz="2000" b="1" dirty="0">
                  <a:latin typeface="微软雅黑" panose="020B0503020204020204" pitchFamily="34" charset="-122"/>
                  <a:ea typeface="微软雅黑" panose="020B0503020204020204" pitchFamily="34" charset="-122"/>
                </a:rPr>
                <a:t>         </a:t>
              </a:r>
              <a:endParaRPr lang="zh-CN" altLang="zh-CN" sz="2000" b="1" dirty="0">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1446662" y="1869743"/>
            <a:ext cx="1310186" cy="2852381"/>
            <a:chOff x="1187355" y="1869743"/>
            <a:chExt cx="1310186" cy="2852381"/>
          </a:xfrm>
          <a:effectLst>
            <a:outerShdw blurRad="50800" dist="38100" dir="2700000" algn="tl" rotWithShape="0">
              <a:prstClr val="black">
                <a:alpha val="40000"/>
              </a:prstClr>
            </a:outerShdw>
          </a:effectLst>
        </p:grpSpPr>
        <p:sp>
          <p:nvSpPr>
            <p:cNvPr id="41" name="矩形 40"/>
            <p:cNvSpPr/>
            <p:nvPr/>
          </p:nvSpPr>
          <p:spPr bwMode="auto">
            <a:xfrm>
              <a:off x="1187355" y="1869743"/>
              <a:ext cx="1310185" cy="1460310"/>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42" name="矩形 41"/>
            <p:cNvSpPr/>
            <p:nvPr/>
          </p:nvSpPr>
          <p:spPr bwMode="auto">
            <a:xfrm>
              <a:off x="1187355" y="3316405"/>
              <a:ext cx="1310185" cy="1405719"/>
            </a:xfrm>
            <a:prstGeom prst="rect">
              <a:avLst/>
            </a:prstGeom>
            <a:solidFill>
              <a:schemeClr val="accent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47" name="文本框 46"/>
            <p:cNvSpPr txBox="1"/>
            <p:nvPr/>
          </p:nvSpPr>
          <p:spPr>
            <a:xfrm>
              <a:off x="1460312" y="2060812"/>
              <a:ext cx="1037229" cy="1015663"/>
            </a:xfrm>
            <a:prstGeom prst="rect">
              <a:avLst/>
            </a:prstGeom>
            <a:noFill/>
          </p:spPr>
          <p:txBody>
            <a:bodyPr>
              <a:spAutoFit/>
            </a:bodyPr>
            <a:lstStyle/>
            <a:p>
              <a:pPr>
                <a:defRPr/>
              </a:pPr>
              <a:r>
                <a:rPr lang="zh-CN" altLang="en-US" sz="2000" b="1" dirty="0">
                  <a:solidFill>
                    <a:schemeClr val="accent1"/>
                  </a:solidFill>
                  <a:latin typeface="微软雅黑" panose="020B0503020204020204" pitchFamily="34" charset="-122"/>
                  <a:ea typeface="微软雅黑" panose="020B0503020204020204" pitchFamily="34" charset="-122"/>
                </a:rPr>
                <a:t>风险</a:t>
              </a:r>
              <a:endParaRPr lang="en-US" altLang="zh-CN" sz="2000" b="1" dirty="0">
                <a:solidFill>
                  <a:schemeClr val="accent1"/>
                </a:solidFill>
                <a:latin typeface="微软雅黑" panose="020B0503020204020204" pitchFamily="34" charset="-122"/>
                <a:ea typeface="微软雅黑" panose="020B0503020204020204" pitchFamily="34" charset="-122"/>
              </a:endParaRPr>
            </a:p>
            <a:p>
              <a:pPr>
                <a:defRPr/>
              </a:pPr>
              <a:r>
                <a:rPr lang="zh-CN" altLang="en-US" sz="2000" b="1" dirty="0">
                  <a:solidFill>
                    <a:schemeClr val="accent1"/>
                  </a:solidFill>
                  <a:latin typeface="微软雅黑" panose="020B0503020204020204" pitchFamily="34" charset="-122"/>
                  <a:ea typeface="微软雅黑" panose="020B0503020204020204" pitchFamily="34" charset="-122"/>
                </a:rPr>
                <a:t>  与</a:t>
              </a:r>
              <a:endParaRPr lang="en-US" altLang="zh-CN" sz="2000" b="1" dirty="0">
                <a:solidFill>
                  <a:schemeClr val="accent1"/>
                </a:solidFill>
                <a:latin typeface="微软雅黑" panose="020B0503020204020204" pitchFamily="34" charset="-122"/>
                <a:ea typeface="微软雅黑" panose="020B0503020204020204" pitchFamily="34" charset="-122"/>
              </a:endParaRPr>
            </a:p>
            <a:p>
              <a:pPr>
                <a:defRPr/>
              </a:pPr>
              <a:r>
                <a:rPr lang="zh-CN" altLang="en-US" sz="2000" b="1" dirty="0">
                  <a:solidFill>
                    <a:schemeClr val="accent1"/>
                  </a:solidFill>
                  <a:latin typeface="微软雅黑" panose="020B0503020204020204" pitchFamily="34" charset="-122"/>
                  <a:ea typeface="微软雅黑" panose="020B0503020204020204" pitchFamily="34" charset="-122"/>
                </a:rPr>
                <a:t>问题</a:t>
              </a:r>
            </a:p>
          </p:txBody>
        </p:sp>
        <p:sp>
          <p:nvSpPr>
            <p:cNvPr id="48" name="文本框 47"/>
            <p:cNvSpPr txBox="1"/>
            <p:nvPr/>
          </p:nvSpPr>
          <p:spPr>
            <a:xfrm>
              <a:off x="1487608" y="3698543"/>
              <a:ext cx="777921" cy="707886"/>
            </a:xfrm>
            <a:prstGeom prst="rect">
              <a:avLst/>
            </a:prstGeom>
            <a:noFill/>
          </p:spPr>
          <p:txBody>
            <a:bodyPr>
              <a:spAutoFit/>
            </a:bodyPr>
            <a:lstStyle/>
            <a:p>
              <a:pPr>
                <a:defRPr/>
              </a:pPr>
              <a:r>
                <a:rPr lang="zh-CN" altLang="en-US" sz="2000" b="1" dirty="0">
                  <a:solidFill>
                    <a:schemeClr val="bg1"/>
                  </a:solidFill>
                  <a:latin typeface="微软雅黑" panose="020B0503020204020204" pitchFamily="34" charset="-122"/>
                  <a:ea typeface="微软雅黑" panose="020B0503020204020204" pitchFamily="34" charset="-122"/>
                </a:rPr>
                <a:t>解决方案</a:t>
              </a:r>
            </a:p>
          </p:txBody>
        </p:sp>
      </p:grpSp>
      <p:grpSp>
        <p:nvGrpSpPr>
          <p:cNvPr id="56" name="组合 55"/>
          <p:cNvGrpSpPr/>
          <p:nvPr/>
        </p:nvGrpSpPr>
        <p:grpSpPr>
          <a:xfrm>
            <a:off x="941695" y="1870653"/>
            <a:ext cx="504967" cy="572296"/>
            <a:chOff x="941695" y="1870653"/>
            <a:chExt cx="504967" cy="572296"/>
          </a:xfrm>
          <a:effectLst>
            <a:outerShdw blurRad="50800" dist="38100" dir="2700000" algn="tl" rotWithShape="0">
              <a:prstClr val="black">
                <a:alpha val="40000"/>
              </a:prstClr>
            </a:outerShdw>
          </a:effectLst>
        </p:grpSpPr>
        <p:sp>
          <p:nvSpPr>
            <p:cNvPr id="50" name="矩形 49"/>
            <p:cNvSpPr/>
            <p:nvPr/>
          </p:nvSpPr>
          <p:spPr bwMode="auto">
            <a:xfrm>
              <a:off x="941695" y="1870653"/>
              <a:ext cx="504967" cy="572296"/>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 typeface="Arial" panose="020B0604020202020204" pitchFamily="34" charset="0"/>
                <a:buNone/>
                <a:defRPr/>
              </a:pPr>
              <a:endParaRPr lang="zh-CN" altLang="en-US"/>
            </a:p>
          </p:txBody>
        </p:sp>
        <p:grpSp>
          <p:nvGrpSpPr>
            <p:cNvPr id="55" name="组合 54"/>
            <p:cNvGrpSpPr/>
            <p:nvPr/>
          </p:nvGrpSpPr>
          <p:grpSpPr>
            <a:xfrm>
              <a:off x="1037230" y="2019868"/>
              <a:ext cx="341194" cy="300250"/>
              <a:chOff x="-846161" y="2238233"/>
              <a:chExt cx="736980" cy="586853"/>
            </a:xfrm>
          </p:grpSpPr>
          <p:cxnSp>
            <p:nvCxnSpPr>
              <p:cNvPr id="52" name="直接连接符 51"/>
              <p:cNvCxnSpPr/>
              <p:nvPr/>
            </p:nvCxnSpPr>
            <p:spPr bwMode="auto">
              <a:xfrm>
                <a:off x="-846161" y="2634018"/>
                <a:ext cx="259308" cy="191068"/>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接连接符 53"/>
              <p:cNvCxnSpPr/>
              <p:nvPr/>
            </p:nvCxnSpPr>
            <p:spPr bwMode="auto">
              <a:xfrm flipV="1">
                <a:off x="-600501" y="2238233"/>
                <a:ext cx="491320" cy="573206"/>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圆角矩形 3"/>
          <p:cNvSpPr>
            <a:spLocks noChangeArrowheads="1"/>
          </p:cNvSpPr>
          <p:nvPr/>
        </p:nvSpPr>
        <p:spPr bwMode="auto">
          <a:xfrm>
            <a:off x="531813" y="792163"/>
            <a:ext cx="11164887" cy="5581650"/>
          </a:xfrm>
          <a:prstGeom prst="roundRect">
            <a:avLst>
              <a:gd name="adj" fmla="val 4685"/>
            </a:avLst>
          </a:prstGeom>
          <a:solidFill>
            <a:srgbClr val="080808">
              <a:alpha val="34117"/>
            </a:srgb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nvGrpSpPr>
          <p:cNvPr id="27652" name="组合 16"/>
          <p:cNvGrpSpPr/>
          <p:nvPr/>
        </p:nvGrpSpPr>
        <p:grpSpPr bwMode="auto">
          <a:xfrm>
            <a:off x="4781550" y="914400"/>
            <a:ext cx="446088" cy="452438"/>
            <a:chOff x="2422175" y="2154687"/>
            <a:chExt cx="4584291" cy="4630380"/>
          </a:xfrm>
        </p:grpSpPr>
        <p:grpSp>
          <p:nvGrpSpPr>
            <p:cNvPr id="27657" name="组合 17"/>
            <p:cNvGrpSpPr/>
            <p:nvPr/>
          </p:nvGrpSpPr>
          <p:grpSpPr bwMode="auto">
            <a:xfrm>
              <a:off x="2722969" y="2390205"/>
              <a:ext cx="4032693" cy="4125925"/>
              <a:chOff x="2722969" y="2390205"/>
              <a:chExt cx="4032693" cy="4125925"/>
            </a:xfrm>
          </p:grpSpPr>
          <p:sp>
            <p:nvSpPr>
              <p:cNvPr id="27659" name="圆角矩形 20"/>
              <p:cNvSpPr>
                <a:spLocks noChangeArrowheads="1"/>
              </p:cNvSpPr>
              <p:nvPr/>
            </p:nvSpPr>
            <p:spPr bwMode="auto">
              <a:xfrm rot="1693158">
                <a:off x="2722969" y="2390205"/>
                <a:ext cx="4032693" cy="4125925"/>
              </a:xfrm>
              <a:prstGeom prst="roundRect">
                <a:avLst>
                  <a:gd name="adj" fmla="val 15653"/>
                </a:avLst>
              </a:prstGeom>
              <a:solidFill>
                <a:srgbClr val="F8F8F8">
                  <a:alpha val="69803"/>
                </a:srgbClr>
              </a:solidFill>
              <a:ln w="6350" algn="ctr">
                <a:solidFill>
                  <a:srgbClr val="F8F8F8">
                    <a:alpha val="63921"/>
                  </a:srgbClr>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en-US" sz="1800"/>
              </a:p>
            </p:txBody>
          </p:sp>
          <p:sp>
            <p:nvSpPr>
              <p:cNvPr id="27660" name="任意多边形 19"/>
              <p:cNvSpPr/>
              <p:nvPr/>
            </p:nvSpPr>
            <p:spPr bwMode="auto">
              <a:xfrm>
                <a:off x="2844799" y="2496458"/>
                <a:ext cx="3885946" cy="3951857"/>
              </a:xfrm>
              <a:custGeom>
                <a:avLst/>
                <a:gdLst>
                  <a:gd name="T0" fmla="*/ 636600 w 4060044"/>
                  <a:gd name="T1" fmla="*/ 1409258 h 3968173"/>
                  <a:gd name="T2" fmla="*/ 179676 w 4060044"/>
                  <a:gd name="T3" fmla="*/ 1491032 h 3968173"/>
                  <a:gd name="T4" fmla="*/ 443286 w 4060044"/>
                  <a:gd name="T5" fmla="*/ 1282882 h 3968173"/>
                  <a:gd name="T6" fmla="*/ 197250 w 4060044"/>
                  <a:gd name="T7" fmla="*/ 1022694 h 3968173"/>
                  <a:gd name="T8" fmla="*/ 460861 w 4060044"/>
                  <a:gd name="T9" fmla="*/ 747638 h 3968173"/>
                  <a:gd name="T10" fmla="*/ 982224 w 4060044"/>
                  <a:gd name="T11" fmla="*/ 1446428 h 3968173"/>
                  <a:gd name="T12" fmla="*/ 900213 w 4060044"/>
                  <a:gd name="T13" fmla="*/ 903751 h 3968173"/>
                  <a:gd name="T14" fmla="*/ 1239978 w 4060044"/>
                  <a:gd name="T15" fmla="*/ 918618 h 3968173"/>
                  <a:gd name="T16" fmla="*/ 894353 w 4060044"/>
                  <a:gd name="T17" fmla="*/ 405676 h 3968173"/>
                  <a:gd name="T18" fmla="*/ 1040805 w 4060044"/>
                  <a:gd name="T19" fmla="*/ 86017 h 3968173"/>
                  <a:gd name="T20" fmla="*/ 1333705 w 4060044"/>
                  <a:gd name="T21" fmla="*/ 204961 h 3968173"/>
                  <a:gd name="T22" fmla="*/ 1304417 w 4060044"/>
                  <a:gd name="T23" fmla="*/ 740204 h 3968173"/>
                  <a:gd name="T24" fmla="*/ 1550453 w 4060044"/>
                  <a:gd name="T25" fmla="*/ 747638 h 3968173"/>
                  <a:gd name="T26" fmla="*/ 1808205 w 4060044"/>
                  <a:gd name="T27" fmla="*/ 1074731 h 3968173"/>
                  <a:gd name="T28" fmla="*/ 1907792 w 4060044"/>
                  <a:gd name="T29" fmla="*/ 331338 h 3968173"/>
                  <a:gd name="T30" fmla="*/ 2095249 w 4060044"/>
                  <a:gd name="T31" fmla="*/ 353641 h 3968173"/>
                  <a:gd name="T32" fmla="*/ 2142113 w 4060044"/>
                  <a:gd name="T33" fmla="*/ 517186 h 3968173"/>
                  <a:gd name="T34" fmla="*/ 2429155 w 4060044"/>
                  <a:gd name="T35" fmla="*/ 554356 h 3968173"/>
                  <a:gd name="T36" fmla="*/ 2042527 w 4060044"/>
                  <a:gd name="T37" fmla="*/ 926053 h 3968173"/>
                  <a:gd name="T38" fmla="*/ 2311995 w 4060044"/>
                  <a:gd name="T39" fmla="*/ 978091 h 3968173"/>
                  <a:gd name="T40" fmla="*/ 2147971 w 4060044"/>
                  <a:gd name="T41" fmla="*/ 1424127 h 3968173"/>
                  <a:gd name="T42" fmla="*/ 2517026 w 4060044"/>
                  <a:gd name="T43" fmla="*/ 1394389 h 3968173"/>
                  <a:gd name="T44" fmla="*/ 2722057 w 4060044"/>
                  <a:gd name="T45" fmla="*/ 1215976 h 3968173"/>
                  <a:gd name="T46" fmla="*/ 2874365 w 4060044"/>
                  <a:gd name="T47" fmla="*/ 1386956 h 3968173"/>
                  <a:gd name="T48" fmla="*/ 2845076 w 4060044"/>
                  <a:gd name="T49" fmla="*/ 1684313 h 3968173"/>
                  <a:gd name="T50" fmla="*/ 2130397 w 4060044"/>
                  <a:gd name="T51" fmla="*/ 1691747 h 3968173"/>
                  <a:gd name="T52" fmla="*/ 2493594 w 4060044"/>
                  <a:gd name="T53" fmla="*/ 2011408 h 3968173"/>
                  <a:gd name="T54" fmla="*/ 2528743 w 4060044"/>
                  <a:gd name="T55" fmla="*/ 2412840 h 3968173"/>
                  <a:gd name="T56" fmla="*/ 2792353 w 4060044"/>
                  <a:gd name="T57" fmla="*/ 2420272 h 3968173"/>
                  <a:gd name="T58" fmla="*/ 2763063 w 4060044"/>
                  <a:gd name="T59" fmla="*/ 2687896 h 3968173"/>
                  <a:gd name="T60" fmla="*/ 2552175 w 4060044"/>
                  <a:gd name="T61" fmla="*/ 2814273 h 3968173"/>
                  <a:gd name="T62" fmla="*/ 2013237 w 4060044"/>
                  <a:gd name="T63" fmla="*/ 2308763 h 3968173"/>
                  <a:gd name="T64" fmla="*/ 1860928 w 4060044"/>
                  <a:gd name="T65" fmla="*/ 2561519 h 3968173"/>
                  <a:gd name="T66" fmla="*/ 2024953 w 4060044"/>
                  <a:gd name="T67" fmla="*/ 3178536 h 3968173"/>
                  <a:gd name="T68" fmla="*/ 2001520 w 4060044"/>
                  <a:gd name="T69" fmla="*/ 3334646 h 3968173"/>
                  <a:gd name="T70" fmla="*/ 1855070 w 4060044"/>
                  <a:gd name="T71" fmla="*/ 3408985 h 3968173"/>
                  <a:gd name="T72" fmla="*/ 1802349 w 4060044"/>
                  <a:gd name="T73" fmla="*/ 3163666 h 3968173"/>
                  <a:gd name="T74" fmla="*/ 1573886 w 4060044"/>
                  <a:gd name="T75" fmla="*/ 2851442 h 3968173"/>
                  <a:gd name="T76" fmla="*/ 1380570 w 4060044"/>
                  <a:gd name="T77" fmla="*/ 2628423 h 3968173"/>
                  <a:gd name="T78" fmla="*/ 1181397 w 4060044"/>
                  <a:gd name="T79" fmla="*/ 3163666 h 3968173"/>
                  <a:gd name="T80" fmla="*/ 1163823 w 4060044"/>
                  <a:gd name="T81" fmla="*/ 3557665 h 3968173"/>
                  <a:gd name="T82" fmla="*/ 835774 w 4060044"/>
                  <a:gd name="T83" fmla="*/ 3669175 h 3968173"/>
                  <a:gd name="T84" fmla="*/ 677608 w 4060044"/>
                  <a:gd name="T85" fmla="*/ 3304911 h 3968173"/>
                  <a:gd name="T86" fmla="*/ 1187256 w 4060044"/>
                  <a:gd name="T87" fmla="*/ 2680462 h 3968173"/>
                  <a:gd name="T88" fmla="*/ 906070 w 4060044"/>
                  <a:gd name="T89" fmla="*/ 2650725 h 3968173"/>
                  <a:gd name="T90" fmla="*/ 1034947 w 4060044"/>
                  <a:gd name="T91" fmla="*/ 2212123 h 3968173"/>
                  <a:gd name="T92" fmla="*/ 531156 w 4060044"/>
                  <a:gd name="T93" fmla="*/ 2628423 h 3968173"/>
                  <a:gd name="T94" fmla="*/ 413996 w 4060044"/>
                  <a:gd name="T95" fmla="*/ 2479746 h 3968173"/>
                  <a:gd name="T96" fmla="*/ 208965 w 4060044"/>
                  <a:gd name="T97" fmla="*/ 2397972 h 3968173"/>
                  <a:gd name="T98" fmla="*/ 126952 w 4060044"/>
                  <a:gd name="T99" fmla="*/ 2063445 h 3968173"/>
                  <a:gd name="T100" fmla="*/ 706897 w 4060044"/>
                  <a:gd name="T101" fmla="*/ 2189822 h 3968173"/>
                  <a:gd name="T102" fmla="*/ 689323 w 4060044"/>
                  <a:gd name="T103" fmla="*/ 1877597 h 3968173"/>
                  <a:gd name="T104" fmla="*/ 829916 w 4060044"/>
                  <a:gd name="T105" fmla="*/ 1676881 h 3968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60044" h="3968173">
                    <a:moveTo>
                      <a:pt x="1254798" y="1642651"/>
                    </a:moveTo>
                    <a:cubicBezTo>
                      <a:pt x="1263688" y="1612171"/>
                      <a:pt x="1176058" y="1565181"/>
                      <a:pt x="1132878" y="1535971"/>
                    </a:cubicBezTo>
                    <a:cubicBezTo>
                      <a:pt x="1089698" y="1506761"/>
                      <a:pt x="1046518" y="1482631"/>
                      <a:pt x="995718" y="1467391"/>
                    </a:cubicBezTo>
                    <a:cubicBezTo>
                      <a:pt x="944918" y="1452151"/>
                      <a:pt x="882688" y="1449611"/>
                      <a:pt x="828078" y="1444531"/>
                    </a:cubicBezTo>
                    <a:cubicBezTo>
                      <a:pt x="773468" y="1439451"/>
                      <a:pt x="731558" y="1430561"/>
                      <a:pt x="668058" y="1436911"/>
                    </a:cubicBezTo>
                    <a:cubicBezTo>
                      <a:pt x="604558" y="1443261"/>
                      <a:pt x="447078" y="1482631"/>
                      <a:pt x="447078" y="1482631"/>
                    </a:cubicBezTo>
                    <a:lnTo>
                      <a:pt x="241338" y="1528351"/>
                    </a:lnTo>
                    <a:cubicBezTo>
                      <a:pt x="205778" y="1535971"/>
                      <a:pt x="223558" y="1543591"/>
                      <a:pt x="233718" y="1528351"/>
                    </a:cubicBezTo>
                    <a:cubicBezTo>
                      <a:pt x="243878" y="1513111"/>
                      <a:pt x="264198" y="1466121"/>
                      <a:pt x="302298" y="1436911"/>
                    </a:cubicBezTo>
                    <a:cubicBezTo>
                      <a:pt x="340398" y="1407701"/>
                      <a:pt x="422948" y="1369601"/>
                      <a:pt x="462318" y="1353091"/>
                    </a:cubicBezTo>
                    <a:cubicBezTo>
                      <a:pt x="501688" y="1336581"/>
                      <a:pt x="519468" y="1344201"/>
                      <a:pt x="538518" y="1337851"/>
                    </a:cubicBezTo>
                    <a:cubicBezTo>
                      <a:pt x="557568" y="1331501"/>
                      <a:pt x="570268" y="1325151"/>
                      <a:pt x="576618" y="1314991"/>
                    </a:cubicBezTo>
                    <a:cubicBezTo>
                      <a:pt x="582968" y="1304831"/>
                      <a:pt x="595668" y="1289591"/>
                      <a:pt x="576618" y="1276891"/>
                    </a:cubicBezTo>
                    <a:cubicBezTo>
                      <a:pt x="557568" y="1264191"/>
                      <a:pt x="501688" y="1260381"/>
                      <a:pt x="462318" y="1238791"/>
                    </a:cubicBezTo>
                    <a:cubicBezTo>
                      <a:pt x="422948" y="1217201"/>
                      <a:pt x="374688" y="1179101"/>
                      <a:pt x="340398" y="1147351"/>
                    </a:cubicBezTo>
                    <a:cubicBezTo>
                      <a:pt x="306108" y="1115601"/>
                      <a:pt x="242608" y="1055911"/>
                      <a:pt x="256578" y="1048291"/>
                    </a:cubicBezTo>
                    <a:cubicBezTo>
                      <a:pt x="270548" y="1040671"/>
                      <a:pt x="361988" y="1086391"/>
                      <a:pt x="424218" y="1101631"/>
                    </a:cubicBezTo>
                    <a:cubicBezTo>
                      <a:pt x="486448" y="1116871"/>
                      <a:pt x="596938" y="1170211"/>
                      <a:pt x="629958" y="1139731"/>
                    </a:cubicBezTo>
                    <a:cubicBezTo>
                      <a:pt x="662978" y="1109251"/>
                      <a:pt x="627418" y="980981"/>
                      <a:pt x="622338" y="918751"/>
                    </a:cubicBezTo>
                    <a:cubicBezTo>
                      <a:pt x="617258" y="856521"/>
                      <a:pt x="585508" y="761271"/>
                      <a:pt x="599478" y="766351"/>
                    </a:cubicBezTo>
                    <a:cubicBezTo>
                      <a:pt x="613448" y="771431"/>
                      <a:pt x="706158" y="949231"/>
                      <a:pt x="706158" y="949231"/>
                    </a:cubicBezTo>
                    <a:cubicBezTo>
                      <a:pt x="745528" y="1016541"/>
                      <a:pt x="786168" y="1111791"/>
                      <a:pt x="835698" y="1170211"/>
                    </a:cubicBezTo>
                    <a:cubicBezTo>
                      <a:pt x="885228" y="1228631"/>
                      <a:pt x="929678" y="1247681"/>
                      <a:pt x="1003338" y="1299751"/>
                    </a:cubicBezTo>
                    <a:cubicBezTo>
                      <a:pt x="1076998" y="1351821"/>
                      <a:pt x="1215428" y="1447071"/>
                      <a:pt x="1277658" y="1482631"/>
                    </a:cubicBezTo>
                    <a:cubicBezTo>
                      <a:pt x="1339888" y="1518191"/>
                      <a:pt x="1356398" y="1518191"/>
                      <a:pt x="1376718" y="1513111"/>
                    </a:cubicBezTo>
                    <a:cubicBezTo>
                      <a:pt x="1397038" y="1508031"/>
                      <a:pt x="1423708" y="1515651"/>
                      <a:pt x="1399578" y="1452151"/>
                    </a:cubicBezTo>
                    <a:cubicBezTo>
                      <a:pt x="1375448" y="1388651"/>
                      <a:pt x="1270038" y="1219741"/>
                      <a:pt x="1231938" y="1132111"/>
                    </a:cubicBezTo>
                    <a:cubicBezTo>
                      <a:pt x="1193838" y="1044481"/>
                      <a:pt x="1151928" y="936531"/>
                      <a:pt x="1170978" y="926371"/>
                    </a:cubicBezTo>
                    <a:cubicBezTo>
                      <a:pt x="1190028" y="916211"/>
                      <a:pt x="1286548" y="1034321"/>
                      <a:pt x="1346238" y="1071151"/>
                    </a:cubicBezTo>
                    <a:cubicBezTo>
                      <a:pt x="1405928" y="1107981"/>
                      <a:pt x="1473238" y="1127031"/>
                      <a:pt x="1529118" y="1147351"/>
                    </a:cubicBezTo>
                    <a:cubicBezTo>
                      <a:pt x="1584998" y="1167671"/>
                      <a:pt x="1667548" y="1227361"/>
                      <a:pt x="1681518" y="1193071"/>
                    </a:cubicBezTo>
                    <a:cubicBezTo>
                      <a:pt x="1695488" y="1158781"/>
                      <a:pt x="1633258" y="1019081"/>
                      <a:pt x="1612938" y="941611"/>
                    </a:cubicBezTo>
                    <a:cubicBezTo>
                      <a:pt x="1592618" y="864141"/>
                      <a:pt x="1576108" y="777781"/>
                      <a:pt x="1559598" y="728251"/>
                    </a:cubicBezTo>
                    <a:cubicBezTo>
                      <a:pt x="1543088" y="678721"/>
                      <a:pt x="1554518" y="673641"/>
                      <a:pt x="1513878" y="644431"/>
                    </a:cubicBezTo>
                    <a:cubicBezTo>
                      <a:pt x="1473238" y="615221"/>
                      <a:pt x="1374178" y="591091"/>
                      <a:pt x="1315758" y="552991"/>
                    </a:cubicBezTo>
                    <a:cubicBezTo>
                      <a:pt x="1257338" y="514891"/>
                      <a:pt x="1167168" y="432341"/>
                      <a:pt x="1163358" y="415831"/>
                    </a:cubicBezTo>
                    <a:cubicBezTo>
                      <a:pt x="1159548" y="399321"/>
                      <a:pt x="1248448" y="448851"/>
                      <a:pt x="1292898" y="453931"/>
                    </a:cubicBezTo>
                    <a:cubicBezTo>
                      <a:pt x="1337348" y="459011"/>
                      <a:pt x="1407198" y="461551"/>
                      <a:pt x="1430058" y="446311"/>
                    </a:cubicBezTo>
                    <a:cubicBezTo>
                      <a:pt x="1452918" y="431071"/>
                      <a:pt x="1442758" y="422181"/>
                      <a:pt x="1430058" y="362491"/>
                    </a:cubicBezTo>
                    <a:cubicBezTo>
                      <a:pt x="1417358" y="302801"/>
                      <a:pt x="1369098" y="146591"/>
                      <a:pt x="1353858" y="88171"/>
                    </a:cubicBezTo>
                    <a:cubicBezTo>
                      <a:pt x="1338618" y="29751"/>
                      <a:pt x="1309408" y="-24859"/>
                      <a:pt x="1338618" y="11971"/>
                    </a:cubicBezTo>
                    <a:cubicBezTo>
                      <a:pt x="1367828" y="48801"/>
                      <a:pt x="1489748" y="240571"/>
                      <a:pt x="1529118" y="309151"/>
                    </a:cubicBezTo>
                    <a:cubicBezTo>
                      <a:pt x="1568488" y="377731"/>
                      <a:pt x="1540548" y="439961"/>
                      <a:pt x="1574838" y="423451"/>
                    </a:cubicBezTo>
                    <a:cubicBezTo>
                      <a:pt x="1609128" y="406941"/>
                      <a:pt x="1698028" y="253271"/>
                      <a:pt x="1734858" y="210091"/>
                    </a:cubicBezTo>
                    <a:cubicBezTo>
                      <a:pt x="1771688" y="166911"/>
                      <a:pt x="1795818" y="131351"/>
                      <a:pt x="1795818" y="164371"/>
                    </a:cubicBezTo>
                    <a:cubicBezTo>
                      <a:pt x="1795818" y="197391"/>
                      <a:pt x="1758988" y="333281"/>
                      <a:pt x="1734858" y="408211"/>
                    </a:cubicBezTo>
                    <a:cubicBezTo>
                      <a:pt x="1710728" y="483141"/>
                      <a:pt x="1657388" y="555531"/>
                      <a:pt x="1651038" y="613951"/>
                    </a:cubicBezTo>
                    <a:cubicBezTo>
                      <a:pt x="1644688" y="672371"/>
                      <a:pt x="1675168" y="685071"/>
                      <a:pt x="1696758" y="758731"/>
                    </a:cubicBezTo>
                    <a:cubicBezTo>
                      <a:pt x="1718348" y="832391"/>
                      <a:pt x="1758988" y="983521"/>
                      <a:pt x="1780578" y="1055911"/>
                    </a:cubicBezTo>
                    <a:cubicBezTo>
                      <a:pt x="1802168" y="1128301"/>
                      <a:pt x="1798358" y="1193071"/>
                      <a:pt x="1826298" y="1193071"/>
                    </a:cubicBezTo>
                    <a:cubicBezTo>
                      <a:pt x="1854238" y="1193071"/>
                      <a:pt x="1916468" y="1127031"/>
                      <a:pt x="1948218" y="1055911"/>
                    </a:cubicBezTo>
                    <a:cubicBezTo>
                      <a:pt x="1979968" y="984791"/>
                      <a:pt x="1993938" y="838741"/>
                      <a:pt x="2016798" y="766351"/>
                    </a:cubicBezTo>
                    <a:cubicBezTo>
                      <a:pt x="2039658" y="693961"/>
                      <a:pt x="2051088" y="583471"/>
                      <a:pt x="2085378" y="621571"/>
                    </a:cubicBezTo>
                    <a:cubicBezTo>
                      <a:pt x="2119668" y="659671"/>
                      <a:pt x="2199678" y="890811"/>
                      <a:pt x="2222538" y="994951"/>
                    </a:cubicBezTo>
                    <a:cubicBezTo>
                      <a:pt x="2245398" y="1099091"/>
                      <a:pt x="2200948" y="1228631"/>
                      <a:pt x="2222538" y="1246411"/>
                    </a:cubicBezTo>
                    <a:cubicBezTo>
                      <a:pt x="2244128" y="1264191"/>
                      <a:pt x="2310168" y="1160051"/>
                      <a:pt x="2352078" y="1101631"/>
                    </a:cubicBezTo>
                    <a:cubicBezTo>
                      <a:pt x="2393988" y="1043211"/>
                      <a:pt x="2443518" y="956851"/>
                      <a:pt x="2473998" y="895891"/>
                    </a:cubicBezTo>
                    <a:cubicBezTo>
                      <a:pt x="2504478" y="834931"/>
                      <a:pt x="2527338" y="799371"/>
                      <a:pt x="2534958" y="735871"/>
                    </a:cubicBezTo>
                    <a:cubicBezTo>
                      <a:pt x="2542578" y="672371"/>
                      <a:pt x="2528608" y="580931"/>
                      <a:pt x="2519718" y="514891"/>
                    </a:cubicBezTo>
                    <a:cubicBezTo>
                      <a:pt x="2510828" y="448851"/>
                      <a:pt x="2498128" y="405671"/>
                      <a:pt x="2481618" y="339631"/>
                    </a:cubicBezTo>
                    <a:cubicBezTo>
                      <a:pt x="2465108" y="273591"/>
                      <a:pt x="2404148" y="116111"/>
                      <a:pt x="2420658" y="118651"/>
                    </a:cubicBezTo>
                    <a:cubicBezTo>
                      <a:pt x="2437168" y="121191"/>
                      <a:pt x="2542578" y="297721"/>
                      <a:pt x="2580678" y="354871"/>
                    </a:cubicBezTo>
                    <a:cubicBezTo>
                      <a:pt x="2618778" y="412021"/>
                      <a:pt x="2625128" y="460281"/>
                      <a:pt x="2649258" y="461551"/>
                    </a:cubicBezTo>
                    <a:cubicBezTo>
                      <a:pt x="2673388" y="462821"/>
                      <a:pt x="2691168" y="413291"/>
                      <a:pt x="2725458" y="362491"/>
                    </a:cubicBezTo>
                    <a:cubicBezTo>
                      <a:pt x="2759748" y="311691"/>
                      <a:pt x="2815628" y="211361"/>
                      <a:pt x="2854998" y="156751"/>
                    </a:cubicBezTo>
                    <a:cubicBezTo>
                      <a:pt x="2894368" y="102141"/>
                      <a:pt x="2959138" y="8161"/>
                      <a:pt x="2961678" y="34831"/>
                    </a:cubicBezTo>
                    <a:cubicBezTo>
                      <a:pt x="2964218" y="61501"/>
                      <a:pt x="2899448" y="234221"/>
                      <a:pt x="2870238" y="316771"/>
                    </a:cubicBezTo>
                    <a:cubicBezTo>
                      <a:pt x="2841028" y="399321"/>
                      <a:pt x="2768638" y="494571"/>
                      <a:pt x="2786418" y="530131"/>
                    </a:cubicBezTo>
                    <a:cubicBezTo>
                      <a:pt x="2804198" y="565691"/>
                      <a:pt x="2901988" y="540291"/>
                      <a:pt x="2976918" y="530131"/>
                    </a:cubicBezTo>
                    <a:cubicBezTo>
                      <a:pt x="3051848" y="519971"/>
                      <a:pt x="3183928" y="479331"/>
                      <a:pt x="3235998" y="469171"/>
                    </a:cubicBezTo>
                    <a:cubicBezTo>
                      <a:pt x="3288068" y="459011"/>
                      <a:pt x="3302038" y="452661"/>
                      <a:pt x="3289338" y="469171"/>
                    </a:cubicBezTo>
                    <a:cubicBezTo>
                      <a:pt x="3276638" y="485681"/>
                      <a:pt x="3214408" y="532671"/>
                      <a:pt x="3159798" y="568231"/>
                    </a:cubicBezTo>
                    <a:cubicBezTo>
                      <a:pt x="3105188" y="603791"/>
                      <a:pt x="3016288" y="655861"/>
                      <a:pt x="2961678" y="682531"/>
                    </a:cubicBezTo>
                    <a:cubicBezTo>
                      <a:pt x="2907068" y="709201"/>
                      <a:pt x="2867698" y="710471"/>
                      <a:pt x="2832138" y="728251"/>
                    </a:cubicBezTo>
                    <a:cubicBezTo>
                      <a:pt x="2796578" y="746031"/>
                      <a:pt x="2777528" y="752381"/>
                      <a:pt x="2748318" y="789211"/>
                    </a:cubicBezTo>
                    <a:cubicBezTo>
                      <a:pt x="2719108" y="826041"/>
                      <a:pt x="2691168" y="894621"/>
                      <a:pt x="2656878" y="949231"/>
                    </a:cubicBezTo>
                    <a:cubicBezTo>
                      <a:pt x="2622588" y="1003841"/>
                      <a:pt x="2578138" y="1059721"/>
                      <a:pt x="2542578" y="1116871"/>
                    </a:cubicBezTo>
                    <a:cubicBezTo>
                      <a:pt x="2507018" y="1174021"/>
                      <a:pt x="2413038" y="1279431"/>
                      <a:pt x="2443518" y="1292131"/>
                    </a:cubicBezTo>
                    <a:cubicBezTo>
                      <a:pt x="2473998" y="1304831"/>
                      <a:pt x="2631478" y="1241331"/>
                      <a:pt x="2725458" y="1193071"/>
                    </a:cubicBezTo>
                    <a:cubicBezTo>
                      <a:pt x="2819438" y="1144811"/>
                      <a:pt x="2952788" y="1036861"/>
                      <a:pt x="3007398" y="1002571"/>
                    </a:cubicBezTo>
                    <a:cubicBezTo>
                      <a:pt x="3062008" y="968281"/>
                      <a:pt x="3051848" y="961931"/>
                      <a:pt x="3053118" y="987331"/>
                    </a:cubicBezTo>
                    <a:cubicBezTo>
                      <a:pt x="3054388" y="1012731"/>
                      <a:pt x="3037878" y="1100361"/>
                      <a:pt x="3015018" y="1154971"/>
                    </a:cubicBezTo>
                    <a:cubicBezTo>
                      <a:pt x="2992158" y="1209581"/>
                      <a:pt x="2952788" y="1264191"/>
                      <a:pt x="2915958" y="1314991"/>
                    </a:cubicBezTo>
                    <a:cubicBezTo>
                      <a:pt x="2879128" y="1365791"/>
                      <a:pt x="2828328" y="1421671"/>
                      <a:pt x="2794038" y="1459771"/>
                    </a:cubicBezTo>
                    <a:cubicBezTo>
                      <a:pt x="2759748" y="1497871"/>
                      <a:pt x="2730538" y="1519461"/>
                      <a:pt x="2710218" y="1543591"/>
                    </a:cubicBezTo>
                    <a:cubicBezTo>
                      <a:pt x="2689898" y="1567721"/>
                      <a:pt x="2627668" y="1609631"/>
                      <a:pt x="2672118" y="1604551"/>
                    </a:cubicBezTo>
                    <a:cubicBezTo>
                      <a:pt x="2716568" y="1599471"/>
                      <a:pt x="2976918" y="1513111"/>
                      <a:pt x="2976918" y="1513111"/>
                    </a:cubicBezTo>
                    <a:cubicBezTo>
                      <a:pt x="3077248" y="1483901"/>
                      <a:pt x="3208058" y="1464851"/>
                      <a:pt x="3274098" y="1429291"/>
                    </a:cubicBezTo>
                    <a:cubicBezTo>
                      <a:pt x="3340138" y="1393731"/>
                      <a:pt x="3329978" y="1368331"/>
                      <a:pt x="3373158" y="1299751"/>
                    </a:cubicBezTo>
                    <a:cubicBezTo>
                      <a:pt x="3416338" y="1231171"/>
                      <a:pt x="3497618" y="1080041"/>
                      <a:pt x="3533178" y="1017811"/>
                    </a:cubicBezTo>
                    <a:cubicBezTo>
                      <a:pt x="3568738" y="955581"/>
                      <a:pt x="3585248" y="888271"/>
                      <a:pt x="3586518" y="926371"/>
                    </a:cubicBezTo>
                    <a:cubicBezTo>
                      <a:pt x="3587788" y="964471"/>
                      <a:pt x="3557308" y="1176561"/>
                      <a:pt x="3540798" y="1246411"/>
                    </a:cubicBezTo>
                    <a:cubicBezTo>
                      <a:pt x="3524288" y="1316261"/>
                      <a:pt x="3439198" y="1339121"/>
                      <a:pt x="3487458" y="1345471"/>
                    </a:cubicBezTo>
                    <a:cubicBezTo>
                      <a:pt x="3535718" y="1351821"/>
                      <a:pt x="3735108" y="1303561"/>
                      <a:pt x="3830358" y="1284511"/>
                    </a:cubicBezTo>
                    <a:cubicBezTo>
                      <a:pt x="3925608" y="1265461"/>
                      <a:pt x="4074198" y="1208311"/>
                      <a:pt x="4058958" y="1231171"/>
                    </a:cubicBezTo>
                    <a:cubicBezTo>
                      <a:pt x="4043718" y="1254031"/>
                      <a:pt x="3822738" y="1373411"/>
                      <a:pt x="3738918" y="1421671"/>
                    </a:cubicBezTo>
                    <a:cubicBezTo>
                      <a:pt x="3655098" y="1469931"/>
                      <a:pt x="3558578" y="1490251"/>
                      <a:pt x="3556038" y="1520731"/>
                    </a:cubicBezTo>
                    <a:cubicBezTo>
                      <a:pt x="3553498" y="1551211"/>
                      <a:pt x="3675418" y="1558831"/>
                      <a:pt x="3723678" y="1604551"/>
                    </a:cubicBezTo>
                    <a:cubicBezTo>
                      <a:pt x="3771938" y="1650271"/>
                      <a:pt x="3849408" y="1774731"/>
                      <a:pt x="3845598" y="1795051"/>
                    </a:cubicBezTo>
                    <a:cubicBezTo>
                      <a:pt x="3841788" y="1815371"/>
                      <a:pt x="3769398" y="1753141"/>
                      <a:pt x="3700818" y="1726471"/>
                    </a:cubicBezTo>
                    <a:cubicBezTo>
                      <a:pt x="3632238" y="1699801"/>
                      <a:pt x="3502698" y="1659161"/>
                      <a:pt x="3434118" y="1635031"/>
                    </a:cubicBezTo>
                    <a:cubicBezTo>
                      <a:pt x="3365538" y="1610901"/>
                      <a:pt x="3384588" y="1571531"/>
                      <a:pt x="3289338" y="1581691"/>
                    </a:cubicBezTo>
                    <a:cubicBezTo>
                      <a:pt x="3194088" y="1591851"/>
                      <a:pt x="2948978" y="1670591"/>
                      <a:pt x="2862618" y="1695991"/>
                    </a:cubicBezTo>
                    <a:cubicBezTo>
                      <a:pt x="2776258" y="1721391"/>
                      <a:pt x="2757208" y="1706151"/>
                      <a:pt x="2771178" y="1734091"/>
                    </a:cubicBezTo>
                    <a:cubicBezTo>
                      <a:pt x="2785148" y="1762031"/>
                      <a:pt x="2880398" y="1826801"/>
                      <a:pt x="2946438" y="1863631"/>
                    </a:cubicBezTo>
                    <a:cubicBezTo>
                      <a:pt x="3012478" y="1900461"/>
                      <a:pt x="3100108" y="1934751"/>
                      <a:pt x="3167418" y="1955071"/>
                    </a:cubicBezTo>
                    <a:cubicBezTo>
                      <a:pt x="3234728" y="1975391"/>
                      <a:pt x="3337598" y="1967771"/>
                      <a:pt x="3350298" y="1985551"/>
                    </a:cubicBezTo>
                    <a:cubicBezTo>
                      <a:pt x="3362998" y="2003331"/>
                      <a:pt x="3305848" y="2040161"/>
                      <a:pt x="3243618" y="2061751"/>
                    </a:cubicBezTo>
                    <a:cubicBezTo>
                      <a:pt x="3181388" y="2083341"/>
                      <a:pt x="3065818" y="2098581"/>
                      <a:pt x="2976918" y="2115091"/>
                    </a:cubicBezTo>
                    <a:cubicBezTo>
                      <a:pt x="2888018" y="2131601"/>
                      <a:pt x="2693708" y="2118901"/>
                      <a:pt x="2710218" y="2160811"/>
                    </a:cubicBezTo>
                    <a:cubicBezTo>
                      <a:pt x="2726728" y="2202721"/>
                      <a:pt x="2979458" y="2314481"/>
                      <a:pt x="3075978" y="2366551"/>
                    </a:cubicBezTo>
                    <a:cubicBezTo>
                      <a:pt x="3172498" y="2418621"/>
                      <a:pt x="3224568" y="2466881"/>
                      <a:pt x="3289338" y="2473231"/>
                    </a:cubicBezTo>
                    <a:cubicBezTo>
                      <a:pt x="3354108" y="2479581"/>
                      <a:pt x="3385858" y="2431321"/>
                      <a:pt x="3464598" y="2404651"/>
                    </a:cubicBezTo>
                    <a:cubicBezTo>
                      <a:pt x="3543338" y="2377981"/>
                      <a:pt x="3691928" y="2328451"/>
                      <a:pt x="3761778" y="2313211"/>
                    </a:cubicBezTo>
                    <a:cubicBezTo>
                      <a:pt x="3831628" y="2297971"/>
                      <a:pt x="3905288" y="2285271"/>
                      <a:pt x="3883698" y="2313211"/>
                    </a:cubicBezTo>
                    <a:cubicBezTo>
                      <a:pt x="3862108" y="2341151"/>
                      <a:pt x="3694468" y="2441481"/>
                      <a:pt x="3632238" y="2480851"/>
                    </a:cubicBezTo>
                    <a:cubicBezTo>
                      <a:pt x="3570008" y="2520221"/>
                      <a:pt x="3492538" y="2510061"/>
                      <a:pt x="3510318" y="2549431"/>
                    </a:cubicBezTo>
                    <a:cubicBezTo>
                      <a:pt x="3528098" y="2588801"/>
                      <a:pt x="3675418" y="2658651"/>
                      <a:pt x="3738918" y="2717071"/>
                    </a:cubicBezTo>
                    <a:cubicBezTo>
                      <a:pt x="3802418" y="2775491"/>
                      <a:pt x="3891318" y="2899951"/>
                      <a:pt x="3891318" y="2899951"/>
                    </a:cubicBezTo>
                    <a:cubicBezTo>
                      <a:pt x="3841788" y="2875821"/>
                      <a:pt x="3676688" y="2785651"/>
                      <a:pt x="3594138" y="2755171"/>
                    </a:cubicBezTo>
                    <a:cubicBezTo>
                      <a:pt x="3511588" y="2724691"/>
                      <a:pt x="3423958" y="2695481"/>
                      <a:pt x="3396018" y="2717071"/>
                    </a:cubicBezTo>
                    <a:cubicBezTo>
                      <a:pt x="3368078" y="2738661"/>
                      <a:pt x="3418878" y="2819941"/>
                      <a:pt x="3426498" y="2884711"/>
                    </a:cubicBezTo>
                    <a:cubicBezTo>
                      <a:pt x="3434118" y="2949481"/>
                      <a:pt x="3459518" y="3105691"/>
                      <a:pt x="3441738" y="3105691"/>
                    </a:cubicBezTo>
                    <a:cubicBezTo>
                      <a:pt x="3423958" y="3105691"/>
                      <a:pt x="3357918" y="2962181"/>
                      <a:pt x="3319818" y="2884711"/>
                    </a:cubicBezTo>
                    <a:cubicBezTo>
                      <a:pt x="3281718" y="2807241"/>
                      <a:pt x="3242348" y="2691671"/>
                      <a:pt x="3213138" y="2640871"/>
                    </a:cubicBezTo>
                    <a:cubicBezTo>
                      <a:pt x="3183928" y="2590071"/>
                      <a:pt x="3216948" y="2616741"/>
                      <a:pt x="3144558" y="2579911"/>
                    </a:cubicBezTo>
                    <a:cubicBezTo>
                      <a:pt x="3072168" y="2543081"/>
                      <a:pt x="2866428" y="2455451"/>
                      <a:pt x="2778798" y="2419891"/>
                    </a:cubicBezTo>
                    <a:cubicBezTo>
                      <a:pt x="2691168" y="2384331"/>
                      <a:pt x="2631478" y="2350041"/>
                      <a:pt x="2618778" y="2366551"/>
                    </a:cubicBezTo>
                    <a:cubicBezTo>
                      <a:pt x="2606078" y="2383061"/>
                      <a:pt x="2656878" y="2428781"/>
                      <a:pt x="2702598" y="2518951"/>
                    </a:cubicBezTo>
                    <a:cubicBezTo>
                      <a:pt x="2748318" y="2609121"/>
                      <a:pt x="2907068" y="2869471"/>
                      <a:pt x="2893098" y="2907571"/>
                    </a:cubicBezTo>
                    <a:cubicBezTo>
                      <a:pt x="2879128" y="2945671"/>
                      <a:pt x="2697518" y="2794541"/>
                      <a:pt x="2618778" y="2747551"/>
                    </a:cubicBezTo>
                    <a:cubicBezTo>
                      <a:pt x="2540038" y="2700561"/>
                      <a:pt x="2465108" y="2649761"/>
                      <a:pt x="2420658" y="2625631"/>
                    </a:cubicBezTo>
                    <a:cubicBezTo>
                      <a:pt x="2376208" y="2601501"/>
                      <a:pt x="2358428" y="2564671"/>
                      <a:pt x="2352078" y="2602771"/>
                    </a:cubicBezTo>
                    <a:cubicBezTo>
                      <a:pt x="2345728" y="2640871"/>
                      <a:pt x="2362238" y="2774221"/>
                      <a:pt x="2382558" y="2854231"/>
                    </a:cubicBezTo>
                    <a:cubicBezTo>
                      <a:pt x="2402878" y="2934241"/>
                      <a:pt x="2432088" y="3015521"/>
                      <a:pt x="2473998" y="3082831"/>
                    </a:cubicBezTo>
                    <a:cubicBezTo>
                      <a:pt x="2515908" y="3150141"/>
                      <a:pt x="2581948" y="3207291"/>
                      <a:pt x="2634018" y="3258091"/>
                    </a:cubicBezTo>
                    <a:cubicBezTo>
                      <a:pt x="2686088" y="3308891"/>
                      <a:pt x="2739428" y="3348261"/>
                      <a:pt x="2786418" y="3387631"/>
                    </a:cubicBezTo>
                    <a:cubicBezTo>
                      <a:pt x="2833408" y="3427001"/>
                      <a:pt x="2931198" y="3482881"/>
                      <a:pt x="2915958" y="3494311"/>
                    </a:cubicBezTo>
                    <a:cubicBezTo>
                      <a:pt x="2900718" y="3505741"/>
                      <a:pt x="2747048" y="3468911"/>
                      <a:pt x="2694978" y="3456211"/>
                    </a:cubicBezTo>
                    <a:cubicBezTo>
                      <a:pt x="2642908" y="3443511"/>
                      <a:pt x="2608618" y="3367311"/>
                      <a:pt x="2603538" y="3418111"/>
                    </a:cubicBezTo>
                    <a:cubicBezTo>
                      <a:pt x="2598458" y="3468911"/>
                      <a:pt x="2650528" y="3669571"/>
                      <a:pt x="2664498" y="3761011"/>
                    </a:cubicBezTo>
                    <a:cubicBezTo>
                      <a:pt x="2678468" y="3852451"/>
                      <a:pt x="2711488" y="3983261"/>
                      <a:pt x="2687358" y="3966751"/>
                    </a:cubicBezTo>
                    <a:cubicBezTo>
                      <a:pt x="2663228" y="3950241"/>
                      <a:pt x="2565438" y="3740691"/>
                      <a:pt x="2519718" y="3661951"/>
                    </a:cubicBezTo>
                    <a:cubicBezTo>
                      <a:pt x="2473998" y="3583211"/>
                      <a:pt x="2451138" y="3493041"/>
                      <a:pt x="2413038" y="3494311"/>
                    </a:cubicBezTo>
                    <a:cubicBezTo>
                      <a:pt x="2374938" y="3495581"/>
                      <a:pt x="2329218" y="3627661"/>
                      <a:pt x="2291118" y="3669571"/>
                    </a:cubicBezTo>
                    <a:cubicBezTo>
                      <a:pt x="2253018" y="3711481"/>
                      <a:pt x="2185708" y="3777521"/>
                      <a:pt x="2184438" y="3745771"/>
                    </a:cubicBezTo>
                    <a:cubicBezTo>
                      <a:pt x="2183168" y="3714021"/>
                      <a:pt x="2256828" y="3562891"/>
                      <a:pt x="2283498" y="3479071"/>
                    </a:cubicBezTo>
                    <a:cubicBezTo>
                      <a:pt x="2310168" y="3395251"/>
                      <a:pt x="2339378" y="3326671"/>
                      <a:pt x="2344458" y="3242851"/>
                    </a:cubicBezTo>
                    <a:cubicBezTo>
                      <a:pt x="2349538" y="3159031"/>
                      <a:pt x="2339378" y="3054891"/>
                      <a:pt x="2313978" y="2976151"/>
                    </a:cubicBezTo>
                    <a:cubicBezTo>
                      <a:pt x="2288578" y="2897411"/>
                      <a:pt x="2221268" y="2812321"/>
                      <a:pt x="2192058" y="2770411"/>
                    </a:cubicBezTo>
                    <a:cubicBezTo>
                      <a:pt x="2162848" y="2728501"/>
                      <a:pt x="2162848" y="2699291"/>
                      <a:pt x="2138718" y="2724691"/>
                    </a:cubicBezTo>
                    <a:cubicBezTo>
                      <a:pt x="2114588" y="2750091"/>
                      <a:pt x="2073948" y="2852961"/>
                      <a:pt x="2047278" y="2922811"/>
                    </a:cubicBezTo>
                    <a:cubicBezTo>
                      <a:pt x="2020608" y="2992661"/>
                      <a:pt x="1996478" y="3095531"/>
                      <a:pt x="1978698" y="3143791"/>
                    </a:cubicBezTo>
                    <a:cubicBezTo>
                      <a:pt x="1960918" y="3192051"/>
                      <a:pt x="1959648" y="3246661"/>
                      <a:pt x="1940598" y="3212371"/>
                    </a:cubicBezTo>
                    <a:cubicBezTo>
                      <a:pt x="1921548" y="3178081"/>
                      <a:pt x="1888528" y="3024411"/>
                      <a:pt x="1864398" y="2938051"/>
                    </a:cubicBezTo>
                    <a:cubicBezTo>
                      <a:pt x="1840268" y="2851691"/>
                      <a:pt x="1809788" y="2748821"/>
                      <a:pt x="1795818" y="2694211"/>
                    </a:cubicBezTo>
                    <a:cubicBezTo>
                      <a:pt x="1781848" y="2639601"/>
                      <a:pt x="1800898" y="2595151"/>
                      <a:pt x="1780578" y="2610391"/>
                    </a:cubicBezTo>
                    <a:cubicBezTo>
                      <a:pt x="1760258" y="2625631"/>
                      <a:pt x="1706918" y="2719611"/>
                      <a:pt x="1673898" y="2785651"/>
                    </a:cubicBezTo>
                    <a:cubicBezTo>
                      <a:pt x="1640878" y="2851691"/>
                      <a:pt x="1605318" y="2930431"/>
                      <a:pt x="1582458" y="3006631"/>
                    </a:cubicBezTo>
                    <a:cubicBezTo>
                      <a:pt x="1559598" y="3082831"/>
                      <a:pt x="1532928" y="3162841"/>
                      <a:pt x="1536738" y="3242851"/>
                    </a:cubicBezTo>
                    <a:cubicBezTo>
                      <a:pt x="1540548" y="3322861"/>
                      <a:pt x="1588808" y="3419381"/>
                      <a:pt x="1605318" y="3486691"/>
                    </a:cubicBezTo>
                    <a:cubicBezTo>
                      <a:pt x="1621828" y="3554001"/>
                      <a:pt x="1630718" y="3597181"/>
                      <a:pt x="1635798" y="3646711"/>
                    </a:cubicBezTo>
                    <a:cubicBezTo>
                      <a:pt x="1640878" y="3696241"/>
                      <a:pt x="1656118" y="3783871"/>
                      <a:pt x="1635798" y="3783871"/>
                    </a:cubicBezTo>
                    <a:cubicBezTo>
                      <a:pt x="1615478" y="3783871"/>
                      <a:pt x="1545628" y="3701321"/>
                      <a:pt x="1513878" y="3646711"/>
                    </a:cubicBezTo>
                    <a:cubicBezTo>
                      <a:pt x="1482128" y="3592101"/>
                      <a:pt x="1461808" y="3495581"/>
                      <a:pt x="1445298" y="3456211"/>
                    </a:cubicBezTo>
                    <a:cubicBezTo>
                      <a:pt x="1428788" y="3416841"/>
                      <a:pt x="1445298" y="3385091"/>
                      <a:pt x="1414818" y="3410491"/>
                    </a:cubicBezTo>
                    <a:cubicBezTo>
                      <a:pt x="1384338" y="3435891"/>
                      <a:pt x="1317028" y="3550191"/>
                      <a:pt x="1262418" y="3608611"/>
                    </a:cubicBezTo>
                    <a:cubicBezTo>
                      <a:pt x="1207808" y="3667031"/>
                      <a:pt x="1097318" y="3780061"/>
                      <a:pt x="1087158" y="3761011"/>
                    </a:cubicBezTo>
                    <a:cubicBezTo>
                      <a:pt x="1076998" y="3741961"/>
                      <a:pt x="1181138" y="3569241"/>
                      <a:pt x="1201458" y="3494311"/>
                    </a:cubicBezTo>
                    <a:cubicBezTo>
                      <a:pt x="1221778" y="3419381"/>
                      <a:pt x="1226858" y="3336831"/>
                      <a:pt x="1209078" y="3311431"/>
                    </a:cubicBezTo>
                    <a:cubicBezTo>
                      <a:pt x="1191298" y="3286031"/>
                      <a:pt x="1149388" y="3329211"/>
                      <a:pt x="1094778" y="3341911"/>
                    </a:cubicBezTo>
                    <a:cubicBezTo>
                      <a:pt x="1040168" y="3354611"/>
                      <a:pt x="933488" y="3382551"/>
                      <a:pt x="881418" y="3387631"/>
                    </a:cubicBezTo>
                    <a:cubicBezTo>
                      <a:pt x="829348" y="3392711"/>
                      <a:pt x="718858" y="3419381"/>
                      <a:pt x="782358" y="3372391"/>
                    </a:cubicBezTo>
                    <a:cubicBezTo>
                      <a:pt x="845858" y="3325401"/>
                      <a:pt x="1153198" y="3179351"/>
                      <a:pt x="1262418" y="3105691"/>
                    </a:cubicBezTo>
                    <a:cubicBezTo>
                      <a:pt x="1371638" y="3032031"/>
                      <a:pt x="1390688" y="2990121"/>
                      <a:pt x="1437678" y="2930431"/>
                    </a:cubicBezTo>
                    <a:cubicBezTo>
                      <a:pt x="1484668" y="2870741"/>
                      <a:pt x="1520228" y="2804701"/>
                      <a:pt x="1544358" y="2747551"/>
                    </a:cubicBezTo>
                    <a:cubicBezTo>
                      <a:pt x="1568488" y="2690401"/>
                      <a:pt x="1574838" y="2626901"/>
                      <a:pt x="1582458" y="2587531"/>
                    </a:cubicBezTo>
                    <a:cubicBezTo>
                      <a:pt x="1590078" y="2548161"/>
                      <a:pt x="1614208" y="2507521"/>
                      <a:pt x="1590078" y="2511331"/>
                    </a:cubicBezTo>
                    <a:cubicBezTo>
                      <a:pt x="1565948" y="2515141"/>
                      <a:pt x="1506258" y="2576101"/>
                      <a:pt x="1437678" y="2610391"/>
                    </a:cubicBezTo>
                    <a:cubicBezTo>
                      <a:pt x="1369098" y="2644681"/>
                      <a:pt x="1245908" y="2695481"/>
                      <a:pt x="1178598" y="2717071"/>
                    </a:cubicBezTo>
                    <a:cubicBezTo>
                      <a:pt x="1111288" y="2738661"/>
                      <a:pt x="1033818" y="2767871"/>
                      <a:pt x="1033818" y="2739931"/>
                    </a:cubicBezTo>
                    <a:cubicBezTo>
                      <a:pt x="1033818" y="2711991"/>
                      <a:pt x="1132878" y="2614201"/>
                      <a:pt x="1178598" y="2549431"/>
                    </a:cubicBezTo>
                    <a:cubicBezTo>
                      <a:pt x="1224318" y="2484661"/>
                      <a:pt x="1280198" y="2398301"/>
                      <a:pt x="1308138" y="2351311"/>
                    </a:cubicBezTo>
                    <a:cubicBezTo>
                      <a:pt x="1336078" y="2304321"/>
                      <a:pt x="1366558" y="2275111"/>
                      <a:pt x="1346238" y="2267491"/>
                    </a:cubicBezTo>
                    <a:cubicBezTo>
                      <a:pt x="1325918" y="2259871"/>
                      <a:pt x="1250988" y="2280191"/>
                      <a:pt x="1186218" y="2305591"/>
                    </a:cubicBezTo>
                    <a:cubicBezTo>
                      <a:pt x="1121448" y="2330991"/>
                      <a:pt x="1021118" y="2380521"/>
                      <a:pt x="957618" y="2419891"/>
                    </a:cubicBezTo>
                    <a:cubicBezTo>
                      <a:pt x="894118" y="2459261"/>
                      <a:pt x="849668" y="2496091"/>
                      <a:pt x="805218" y="2541811"/>
                    </a:cubicBezTo>
                    <a:cubicBezTo>
                      <a:pt x="760768" y="2587531"/>
                      <a:pt x="739178" y="2631981"/>
                      <a:pt x="690918" y="2694211"/>
                    </a:cubicBezTo>
                    <a:cubicBezTo>
                      <a:pt x="642658" y="2756441"/>
                      <a:pt x="557568" y="2866931"/>
                      <a:pt x="515658" y="2915191"/>
                    </a:cubicBezTo>
                    <a:cubicBezTo>
                      <a:pt x="473748" y="2963451"/>
                      <a:pt x="444538" y="3021871"/>
                      <a:pt x="439458" y="2983771"/>
                    </a:cubicBezTo>
                    <a:cubicBezTo>
                      <a:pt x="434378" y="2945671"/>
                      <a:pt x="468668" y="2760251"/>
                      <a:pt x="485178" y="2686591"/>
                    </a:cubicBezTo>
                    <a:cubicBezTo>
                      <a:pt x="501688" y="2612931"/>
                      <a:pt x="568998" y="2559591"/>
                      <a:pt x="538518" y="2541811"/>
                    </a:cubicBezTo>
                    <a:cubicBezTo>
                      <a:pt x="508038" y="2524031"/>
                      <a:pt x="373418" y="2569751"/>
                      <a:pt x="302298" y="2579911"/>
                    </a:cubicBezTo>
                    <a:cubicBezTo>
                      <a:pt x="231178" y="2590071"/>
                      <a:pt x="161328" y="2598961"/>
                      <a:pt x="111798" y="2602771"/>
                    </a:cubicBezTo>
                    <a:cubicBezTo>
                      <a:pt x="62268" y="2606581"/>
                      <a:pt x="-21552" y="2626901"/>
                      <a:pt x="5118" y="2602771"/>
                    </a:cubicBezTo>
                    <a:cubicBezTo>
                      <a:pt x="31788" y="2578641"/>
                      <a:pt x="200698" y="2492281"/>
                      <a:pt x="271818" y="2457991"/>
                    </a:cubicBezTo>
                    <a:cubicBezTo>
                      <a:pt x="342938" y="2423701"/>
                      <a:pt x="398818" y="2409731"/>
                      <a:pt x="431838" y="2397031"/>
                    </a:cubicBezTo>
                    <a:cubicBezTo>
                      <a:pt x="464858" y="2384331"/>
                      <a:pt x="488988" y="2400841"/>
                      <a:pt x="469938" y="2381791"/>
                    </a:cubicBezTo>
                    <a:cubicBezTo>
                      <a:pt x="450888" y="2362741"/>
                      <a:pt x="368338" y="2327181"/>
                      <a:pt x="317538" y="2282731"/>
                    </a:cubicBezTo>
                    <a:cubicBezTo>
                      <a:pt x="266738" y="2238281"/>
                      <a:pt x="194348" y="2158271"/>
                      <a:pt x="165138" y="2115091"/>
                    </a:cubicBezTo>
                    <a:cubicBezTo>
                      <a:pt x="135928" y="2071911"/>
                      <a:pt x="109258" y="2014761"/>
                      <a:pt x="142278" y="2023651"/>
                    </a:cubicBezTo>
                    <a:cubicBezTo>
                      <a:pt x="175298" y="2032541"/>
                      <a:pt x="271818" y="2129061"/>
                      <a:pt x="363258" y="2168431"/>
                    </a:cubicBezTo>
                    <a:cubicBezTo>
                      <a:pt x="454698" y="2207801"/>
                      <a:pt x="598208" y="2247171"/>
                      <a:pt x="690918" y="2259871"/>
                    </a:cubicBezTo>
                    <a:cubicBezTo>
                      <a:pt x="783628" y="2272571"/>
                      <a:pt x="829348" y="2268761"/>
                      <a:pt x="919518" y="2244631"/>
                    </a:cubicBezTo>
                    <a:cubicBezTo>
                      <a:pt x="1009688" y="2220501"/>
                      <a:pt x="1170978" y="2145571"/>
                      <a:pt x="1231938" y="2115091"/>
                    </a:cubicBezTo>
                    <a:cubicBezTo>
                      <a:pt x="1292898" y="2084611"/>
                      <a:pt x="1306868" y="2078261"/>
                      <a:pt x="1285278" y="2061751"/>
                    </a:cubicBezTo>
                    <a:cubicBezTo>
                      <a:pt x="1263688" y="2045241"/>
                      <a:pt x="1167168" y="2038891"/>
                      <a:pt x="1102398" y="2016031"/>
                    </a:cubicBezTo>
                    <a:cubicBezTo>
                      <a:pt x="1037628" y="1993171"/>
                      <a:pt x="958888" y="1960151"/>
                      <a:pt x="896658" y="1924591"/>
                    </a:cubicBezTo>
                    <a:cubicBezTo>
                      <a:pt x="834428" y="1889031"/>
                      <a:pt x="762038" y="1833151"/>
                      <a:pt x="729018" y="1802671"/>
                    </a:cubicBezTo>
                    <a:cubicBezTo>
                      <a:pt x="695998" y="1772191"/>
                      <a:pt x="670598" y="1751871"/>
                      <a:pt x="698538" y="1741711"/>
                    </a:cubicBezTo>
                    <a:cubicBezTo>
                      <a:pt x="726478" y="1731551"/>
                      <a:pt x="833158" y="1745521"/>
                      <a:pt x="896658" y="1741711"/>
                    </a:cubicBezTo>
                    <a:cubicBezTo>
                      <a:pt x="960158" y="1737901"/>
                      <a:pt x="1019848" y="1727741"/>
                      <a:pt x="1079538" y="1718851"/>
                    </a:cubicBezTo>
                    <a:cubicBezTo>
                      <a:pt x="1139228" y="1709961"/>
                      <a:pt x="1245908" y="1673131"/>
                      <a:pt x="1254798" y="1642651"/>
                    </a:cubicBezTo>
                    <a:close/>
                  </a:path>
                </a:pathLst>
              </a:custGeom>
              <a:solidFill>
                <a:srgbClr val="F8F8F8">
                  <a:alpha val="90979"/>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p>
            </p:txBody>
          </p:sp>
        </p:grpSp>
        <p:sp>
          <p:nvSpPr>
            <p:cNvPr id="27658" name="圆角矩形 18"/>
            <p:cNvSpPr>
              <a:spLocks noChangeArrowheads="1"/>
            </p:cNvSpPr>
            <p:nvPr/>
          </p:nvSpPr>
          <p:spPr bwMode="auto">
            <a:xfrm rot="2315334">
              <a:off x="2422175" y="2154687"/>
              <a:ext cx="4584291" cy="4630380"/>
            </a:xfrm>
            <a:prstGeom prst="roundRect">
              <a:avLst>
                <a:gd name="adj" fmla="val 16667"/>
              </a:avLst>
            </a:prstGeom>
            <a:noFill/>
            <a:ln w="6350" algn="ctr">
              <a:solidFill>
                <a:srgbClr val="F8F8F8">
                  <a:alpha val="87842"/>
                </a:srgb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en-US" sz="1800"/>
            </a:p>
          </p:txBody>
        </p:sp>
      </p:grpSp>
      <p:sp>
        <p:nvSpPr>
          <p:cNvPr id="27653" name="文本框 9"/>
          <p:cNvSpPr txBox="1">
            <a:spLocks noChangeArrowheads="1"/>
          </p:cNvSpPr>
          <p:nvPr/>
        </p:nvSpPr>
        <p:spPr bwMode="auto">
          <a:xfrm>
            <a:off x="5308600" y="914400"/>
            <a:ext cx="4094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bg1"/>
                </a:solidFill>
                <a:latin typeface="微软雅黑" panose="020B0503020204020204" pitchFamily="34" charset="-122"/>
                <a:ea typeface="微软雅黑" panose="020B0503020204020204" pitchFamily="34" charset="-122"/>
              </a:rPr>
              <a:t>风险及防范措施</a:t>
            </a:r>
          </a:p>
        </p:txBody>
      </p:sp>
      <p:grpSp>
        <p:nvGrpSpPr>
          <p:cNvPr id="49" name="组合 48"/>
          <p:cNvGrpSpPr/>
          <p:nvPr/>
        </p:nvGrpSpPr>
        <p:grpSpPr>
          <a:xfrm>
            <a:off x="1446662" y="1869743"/>
            <a:ext cx="1310186" cy="2852381"/>
            <a:chOff x="1187355" y="1869743"/>
            <a:chExt cx="1310186" cy="2852381"/>
          </a:xfrm>
          <a:effectLst>
            <a:outerShdw blurRad="50800" dist="38100" dir="2700000" algn="tl" rotWithShape="0">
              <a:prstClr val="black">
                <a:alpha val="40000"/>
              </a:prstClr>
            </a:outerShdw>
          </a:effectLst>
        </p:grpSpPr>
        <p:sp>
          <p:nvSpPr>
            <p:cNvPr id="41" name="矩形 40"/>
            <p:cNvSpPr/>
            <p:nvPr/>
          </p:nvSpPr>
          <p:spPr bwMode="auto">
            <a:xfrm>
              <a:off x="1187355" y="1869743"/>
              <a:ext cx="1310185" cy="1460310"/>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42" name="矩形 41"/>
            <p:cNvSpPr/>
            <p:nvPr/>
          </p:nvSpPr>
          <p:spPr bwMode="auto">
            <a:xfrm>
              <a:off x="1187355" y="3316405"/>
              <a:ext cx="1310185" cy="1405719"/>
            </a:xfrm>
            <a:prstGeom prst="rect">
              <a:avLst/>
            </a:prstGeom>
            <a:solidFill>
              <a:schemeClr val="accent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47" name="文本框 46"/>
            <p:cNvSpPr txBox="1"/>
            <p:nvPr/>
          </p:nvSpPr>
          <p:spPr>
            <a:xfrm>
              <a:off x="1460312" y="2060812"/>
              <a:ext cx="1037229" cy="1015663"/>
            </a:xfrm>
            <a:prstGeom prst="rect">
              <a:avLst/>
            </a:prstGeom>
            <a:noFill/>
          </p:spPr>
          <p:txBody>
            <a:bodyPr>
              <a:spAutoFit/>
            </a:bodyPr>
            <a:lstStyle/>
            <a:p>
              <a:pPr>
                <a:defRPr/>
              </a:pPr>
              <a:r>
                <a:rPr lang="zh-CN" altLang="en-US" sz="2000" b="1" dirty="0">
                  <a:solidFill>
                    <a:schemeClr val="accent1"/>
                  </a:solidFill>
                  <a:latin typeface="微软雅黑" panose="020B0503020204020204" pitchFamily="34" charset="-122"/>
                  <a:ea typeface="微软雅黑" panose="020B0503020204020204" pitchFamily="34" charset="-122"/>
                </a:rPr>
                <a:t>风险</a:t>
              </a:r>
              <a:endParaRPr lang="en-US" altLang="zh-CN" sz="2000" b="1" dirty="0">
                <a:solidFill>
                  <a:schemeClr val="accent1"/>
                </a:solidFill>
                <a:latin typeface="微软雅黑" panose="020B0503020204020204" pitchFamily="34" charset="-122"/>
                <a:ea typeface="微软雅黑" panose="020B0503020204020204" pitchFamily="34" charset="-122"/>
              </a:endParaRPr>
            </a:p>
            <a:p>
              <a:pPr>
                <a:defRPr/>
              </a:pPr>
              <a:r>
                <a:rPr lang="zh-CN" altLang="en-US" sz="2000" b="1" dirty="0">
                  <a:solidFill>
                    <a:schemeClr val="accent1"/>
                  </a:solidFill>
                  <a:latin typeface="微软雅黑" panose="020B0503020204020204" pitchFamily="34" charset="-122"/>
                  <a:ea typeface="微软雅黑" panose="020B0503020204020204" pitchFamily="34" charset="-122"/>
                </a:rPr>
                <a:t>  与</a:t>
              </a:r>
              <a:endParaRPr lang="en-US" altLang="zh-CN" sz="2000" b="1" dirty="0">
                <a:solidFill>
                  <a:schemeClr val="accent1"/>
                </a:solidFill>
                <a:latin typeface="微软雅黑" panose="020B0503020204020204" pitchFamily="34" charset="-122"/>
                <a:ea typeface="微软雅黑" panose="020B0503020204020204" pitchFamily="34" charset="-122"/>
              </a:endParaRPr>
            </a:p>
            <a:p>
              <a:pPr>
                <a:defRPr/>
              </a:pPr>
              <a:r>
                <a:rPr lang="zh-CN" altLang="en-US" sz="2000" b="1" dirty="0">
                  <a:solidFill>
                    <a:schemeClr val="accent1"/>
                  </a:solidFill>
                  <a:latin typeface="微软雅黑" panose="020B0503020204020204" pitchFamily="34" charset="-122"/>
                  <a:ea typeface="微软雅黑" panose="020B0503020204020204" pitchFamily="34" charset="-122"/>
                </a:rPr>
                <a:t>问题</a:t>
              </a:r>
            </a:p>
          </p:txBody>
        </p:sp>
        <p:sp>
          <p:nvSpPr>
            <p:cNvPr id="48" name="文本框 47"/>
            <p:cNvSpPr txBox="1"/>
            <p:nvPr/>
          </p:nvSpPr>
          <p:spPr>
            <a:xfrm>
              <a:off x="1487608" y="3698543"/>
              <a:ext cx="777921" cy="707886"/>
            </a:xfrm>
            <a:prstGeom prst="rect">
              <a:avLst/>
            </a:prstGeom>
            <a:noFill/>
          </p:spPr>
          <p:txBody>
            <a:bodyPr>
              <a:spAutoFit/>
            </a:bodyPr>
            <a:lstStyle/>
            <a:p>
              <a:pPr>
                <a:defRPr/>
              </a:pPr>
              <a:r>
                <a:rPr lang="zh-CN" altLang="en-US" sz="2000" b="1" dirty="0">
                  <a:solidFill>
                    <a:schemeClr val="bg1"/>
                  </a:solidFill>
                  <a:latin typeface="微软雅黑" panose="020B0503020204020204" pitchFamily="34" charset="-122"/>
                  <a:ea typeface="微软雅黑" panose="020B0503020204020204" pitchFamily="34" charset="-122"/>
                </a:rPr>
                <a:t>解决方案</a:t>
              </a:r>
            </a:p>
          </p:txBody>
        </p:sp>
      </p:grpSp>
      <p:grpSp>
        <p:nvGrpSpPr>
          <p:cNvPr id="2" name="组合 1"/>
          <p:cNvGrpSpPr/>
          <p:nvPr/>
        </p:nvGrpSpPr>
        <p:grpSpPr>
          <a:xfrm>
            <a:off x="941695" y="4131253"/>
            <a:ext cx="504967" cy="572296"/>
            <a:chOff x="941695" y="1870653"/>
            <a:chExt cx="504967" cy="572296"/>
          </a:xfrm>
          <a:effectLst>
            <a:outerShdw blurRad="50800" dist="38100" dir="2700000" algn="tl" rotWithShape="0">
              <a:prstClr val="black">
                <a:alpha val="40000"/>
              </a:prstClr>
            </a:outerShdw>
          </a:effectLst>
        </p:grpSpPr>
        <p:sp>
          <p:nvSpPr>
            <p:cNvPr id="50" name="矩形 49"/>
            <p:cNvSpPr/>
            <p:nvPr/>
          </p:nvSpPr>
          <p:spPr bwMode="auto">
            <a:xfrm>
              <a:off x="941695" y="1870653"/>
              <a:ext cx="504967" cy="572296"/>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 typeface="Arial" panose="020B0604020202020204" pitchFamily="34" charset="0"/>
                <a:buNone/>
                <a:defRPr/>
              </a:pPr>
              <a:endParaRPr lang="zh-CN" altLang="en-US"/>
            </a:p>
          </p:txBody>
        </p:sp>
        <p:grpSp>
          <p:nvGrpSpPr>
            <p:cNvPr id="55" name="组合 54"/>
            <p:cNvGrpSpPr/>
            <p:nvPr/>
          </p:nvGrpSpPr>
          <p:grpSpPr>
            <a:xfrm>
              <a:off x="1037230" y="2019868"/>
              <a:ext cx="341194" cy="300250"/>
              <a:chOff x="-846161" y="2238233"/>
              <a:chExt cx="736980" cy="586853"/>
            </a:xfrm>
          </p:grpSpPr>
          <p:cxnSp>
            <p:nvCxnSpPr>
              <p:cNvPr id="52" name="直接连接符 51"/>
              <p:cNvCxnSpPr/>
              <p:nvPr/>
            </p:nvCxnSpPr>
            <p:spPr bwMode="auto">
              <a:xfrm>
                <a:off x="-846161" y="2634018"/>
                <a:ext cx="259308" cy="191068"/>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接连接符 53"/>
              <p:cNvCxnSpPr/>
              <p:nvPr/>
            </p:nvCxnSpPr>
            <p:spPr bwMode="auto">
              <a:xfrm flipV="1">
                <a:off x="-600501" y="2238233"/>
                <a:ext cx="491320" cy="573206"/>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2" name="组合 11"/>
          <p:cNvGrpSpPr/>
          <p:nvPr/>
        </p:nvGrpSpPr>
        <p:grpSpPr>
          <a:xfrm>
            <a:off x="3800711" y="1917701"/>
            <a:ext cx="6225939" cy="3243426"/>
            <a:chOff x="2975211" y="2679701"/>
            <a:chExt cx="6225939" cy="3243426"/>
          </a:xfrm>
          <a:effectLst>
            <a:outerShdw blurRad="50800" dist="38100" dir="2700000" algn="tl" rotWithShape="0">
              <a:prstClr val="black">
                <a:alpha val="40000"/>
              </a:prstClr>
            </a:outerShdw>
          </a:effectLst>
        </p:grpSpPr>
        <p:grpSp>
          <p:nvGrpSpPr>
            <p:cNvPr id="16" name="组合 15"/>
            <p:cNvGrpSpPr/>
            <p:nvPr/>
          </p:nvGrpSpPr>
          <p:grpSpPr>
            <a:xfrm>
              <a:off x="2975211" y="2679701"/>
              <a:ext cx="1937982" cy="3243426"/>
              <a:chOff x="2634018" y="1862731"/>
              <a:chExt cx="1937982" cy="4087692"/>
            </a:xfrm>
          </p:grpSpPr>
          <p:sp>
            <p:nvSpPr>
              <p:cNvPr id="11" name="矩形 10"/>
              <p:cNvSpPr/>
              <p:nvPr/>
            </p:nvSpPr>
            <p:spPr bwMode="auto">
              <a:xfrm>
                <a:off x="2634018" y="1869742"/>
                <a:ext cx="1937982" cy="4080681"/>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15" name="矩形 14"/>
              <p:cNvSpPr/>
              <p:nvPr/>
            </p:nvSpPr>
            <p:spPr bwMode="auto">
              <a:xfrm>
                <a:off x="2634018" y="1862731"/>
                <a:ext cx="1937982" cy="3713350"/>
              </a:xfrm>
              <a:prstGeom prst="rect">
                <a:avLst/>
              </a:prstGeom>
              <a:solidFill>
                <a:schemeClr val="accent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grpSp>
        <p:grpSp>
          <p:nvGrpSpPr>
            <p:cNvPr id="17" name="组合 16"/>
            <p:cNvGrpSpPr/>
            <p:nvPr/>
          </p:nvGrpSpPr>
          <p:grpSpPr>
            <a:xfrm>
              <a:off x="5076965" y="2692400"/>
              <a:ext cx="1937983" cy="3217081"/>
              <a:chOff x="2634017" y="1856095"/>
              <a:chExt cx="1937983" cy="4080681"/>
            </a:xfrm>
          </p:grpSpPr>
          <p:sp>
            <p:nvSpPr>
              <p:cNvPr id="18" name="矩形 17"/>
              <p:cNvSpPr/>
              <p:nvPr/>
            </p:nvSpPr>
            <p:spPr bwMode="auto">
              <a:xfrm>
                <a:off x="2634017" y="1856095"/>
                <a:ext cx="1937982" cy="4080681"/>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19" name="矩形 18"/>
              <p:cNvSpPr/>
              <p:nvPr/>
            </p:nvSpPr>
            <p:spPr bwMode="auto">
              <a:xfrm>
                <a:off x="2634018" y="1856096"/>
                <a:ext cx="1937982" cy="3721227"/>
              </a:xfrm>
              <a:prstGeom prst="rect">
                <a:avLst/>
              </a:prstGeom>
              <a:solidFill>
                <a:schemeClr val="accent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grpSp>
        <p:grpSp>
          <p:nvGrpSpPr>
            <p:cNvPr id="20" name="组合 19"/>
            <p:cNvGrpSpPr/>
            <p:nvPr/>
          </p:nvGrpSpPr>
          <p:grpSpPr>
            <a:xfrm>
              <a:off x="7206017" y="2679701"/>
              <a:ext cx="1937983" cy="3216132"/>
              <a:chOff x="2634017" y="1831644"/>
              <a:chExt cx="1937983" cy="4105132"/>
            </a:xfrm>
          </p:grpSpPr>
          <p:sp>
            <p:nvSpPr>
              <p:cNvPr id="21" name="矩形 20"/>
              <p:cNvSpPr/>
              <p:nvPr/>
            </p:nvSpPr>
            <p:spPr bwMode="auto">
              <a:xfrm>
                <a:off x="2634017" y="1856095"/>
                <a:ext cx="1937982" cy="4080681"/>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22" name="矩形 21"/>
              <p:cNvSpPr/>
              <p:nvPr/>
            </p:nvSpPr>
            <p:spPr bwMode="auto">
              <a:xfrm>
                <a:off x="2634018" y="1831644"/>
                <a:ext cx="1937982" cy="3760841"/>
              </a:xfrm>
              <a:prstGeom prst="rect">
                <a:avLst/>
              </a:prstGeom>
              <a:solidFill>
                <a:schemeClr val="accent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grpSp>
        <p:sp>
          <p:nvSpPr>
            <p:cNvPr id="51" name="TextBox 13"/>
            <p:cNvSpPr txBox="1">
              <a:spLocks noChangeArrowheads="1"/>
            </p:cNvSpPr>
            <p:nvPr/>
          </p:nvSpPr>
          <p:spPr bwMode="auto">
            <a:xfrm>
              <a:off x="3109913" y="3360738"/>
              <a:ext cx="19256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en-US" altLang="zh-CN" sz="2000" dirty="0">
                  <a:solidFill>
                    <a:schemeClr val="bg1"/>
                  </a:solidFill>
                </a:rPr>
                <a:t>         </a:t>
              </a:r>
              <a:r>
                <a:rPr lang="zh-CN" altLang="zh-CN" sz="2000" dirty="0">
                  <a:solidFill>
                    <a:schemeClr val="bg1"/>
                  </a:solidFill>
                </a:rPr>
                <a:t>把握微商和手工艺品市场的政策走向和最新动态，积极参与正确的舆论引导</a:t>
              </a:r>
              <a:r>
                <a:rPr lang="zh-CN" altLang="zh-CN" sz="1400" dirty="0">
                  <a:solidFill>
                    <a:schemeClr val="bg1"/>
                  </a:solidFill>
                </a:rPr>
                <a:t>。</a:t>
              </a:r>
            </a:p>
          </p:txBody>
        </p:sp>
        <p:sp>
          <p:nvSpPr>
            <p:cNvPr id="53" name="TextBox 14"/>
            <p:cNvSpPr txBox="1"/>
            <p:nvPr/>
          </p:nvSpPr>
          <p:spPr bwMode="auto">
            <a:xfrm>
              <a:off x="5133975" y="3419475"/>
              <a:ext cx="1925638" cy="1631950"/>
            </a:xfrm>
            <a:prstGeom prst="rect">
              <a:avLst/>
            </a:prstGeom>
            <a:noFill/>
          </p:spPr>
          <p:txBody>
            <a:bodyPr>
              <a:spAutoFit/>
            </a:bodyPr>
            <a:lstStyle/>
            <a:p>
              <a:pPr>
                <a:buFont typeface="Arial" panose="020B0604020202020204" pitchFamily="34" charset="0"/>
                <a:buNone/>
                <a:defRPr/>
              </a:pPr>
              <a:r>
                <a:rPr lang="en-US" altLang="zh-CN" sz="2000" dirty="0">
                  <a:solidFill>
                    <a:schemeClr val="bg1"/>
                  </a:solidFill>
                  <a:latin typeface="Calibri" panose="020F0502020204030204" pitchFamily="34" charset="0"/>
                </a:rPr>
                <a:t>         </a:t>
              </a:r>
              <a:r>
                <a:rPr lang="zh-CN" altLang="zh-CN" sz="2000" dirty="0">
                  <a:solidFill>
                    <a:schemeClr val="bg1"/>
                  </a:solidFill>
                  <a:latin typeface="Calibri" panose="020F0502020204030204" pitchFamily="34" charset="0"/>
                </a:rPr>
                <a:t>逐步建立完善的市场网络和针对市场形势有策略的调整。</a:t>
              </a:r>
            </a:p>
          </p:txBody>
        </p:sp>
        <p:sp>
          <p:nvSpPr>
            <p:cNvPr id="56" name="TextBox 15"/>
            <p:cNvSpPr txBox="1"/>
            <p:nvPr/>
          </p:nvSpPr>
          <p:spPr bwMode="auto">
            <a:xfrm>
              <a:off x="7275513" y="3463925"/>
              <a:ext cx="1925637" cy="2062163"/>
            </a:xfrm>
            <a:prstGeom prst="rect">
              <a:avLst/>
            </a:prstGeom>
            <a:noFill/>
          </p:spPr>
          <p:txBody>
            <a:bodyPr>
              <a:spAutoFit/>
            </a:bodyPr>
            <a:lstStyle/>
            <a:p>
              <a:pPr>
                <a:buFont typeface="Arial" panose="020B0604020202020204" pitchFamily="34" charset="0"/>
                <a:buNone/>
                <a:defRPr/>
              </a:pPr>
              <a:r>
                <a:rPr lang="en-US" altLang="zh-CN" sz="2000" dirty="0">
                  <a:solidFill>
                    <a:schemeClr val="bg1"/>
                  </a:solidFill>
                  <a:latin typeface="Calibri" panose="020F0502020204030204" pitchFamily="34" charset="0"/>
                </a:rPr>
                <a:t>         </a:t>
              </a:r>
              <a:r>
                <a:rPr lang="zh-CN" altLang="zh-CN" sz="2000" dirty="0">
                  <a:solidFill>
                    <a:schemeClr val="bg1"/>
                  </a:solidFill>
                  <a:latin typeface="Calibri" panose="020F0502020204030204" pitchFamily="34" charset="0"/>
                </a:rPr>
                <a:t>加大创新力度，了解行业需求，有针对性的开发新产品</a:t>
              </a:r>
              <a:r>
                <a:rPr lang="zh-CN" altLang="en-US" sz="2000" dirty="0">
                  <a:solidFill>
                    <a:schemeClr val="bg1"/>
                  </a:solidFill>
                  <a:latin typeface="Calibri" panose="020F0502020204030204" pitchFamily="34" charset="0"/>
                </a:rPr>
                <a:t>。</a:t>
              </a:r>
              <a:endParaRPr lang="zh-CN" altLang="zh-CN" sz="2000" dirty="0">
                <a:solidFill>
                  <a:schemeClr val="bg1"/>
                </a:solidFill>
                <a:latin typeface="Calibri" panose="020F0502020204030204" pitchFamily="34" charset="0"/>
              </a:endParaRPr>
            </a:p>
            <a:p>
              <a:pPr>
                <a:buFont typeface="Arial" panose="020B0604020202020204" pitchFamily="34" charset="0"/>
                <a:buNone/>
                <a:defRPr/>
              </a:pPr>
              <a:r>
                <a:rPr lang="en-US" altLang="zh-CN" sz="1400" dirty="0">
                  <a:solidFill>
                    <a:schemeClr val="bg1"/>
                  </a:solidFill>
                  <a:latin typeface="Calibri" panose="020F0502020204030204" pitchFamily="34" charset="0"/>
                </a:rPr>
                <a:t> </a:t>
              </a:r>
              <a:endParaRPr lang="zh-CN" altLang="zh-CN" sz="1400" dirty="0">
                <a:solidFill>
                  <a:schemeClr val="bg1"/>
                </a:solidFill>
                <a:latin typeface="Calibri" panose="020F0502020204030204" pitchFamily="34" charset="0"/>
              </a:endParaRPr>
            </a:p>
            <a:p>
              <a:pPr eaLnBrk="1" fontAlgn="auto" hangingPunct="1">
                <a:spcBef>
                  <a:spcPts val="0"/>
                </a:spcBef>
                <a:spcAft>
                  <a:spcPts val="0"/>
                </a:spcAft>
                <a:defRPr/>
              </a:pPr>
              <a:endParaRPr lang="en-US" altLang="zh-CN" sz="1400" kern="0" dirty="0">
                <a:solidFill>
                  <a:schemeClr val="bg1"/>
                </a:solidFill>
                <a:ea typeface="微软雅黑" panose="020B0503020204020204" pitchFamily="34" charset="-122"/>
                <a:cs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5" name="组合 16"/>
          <p:cNvGrpSpPr/>
          <p:nvPr/>
        </p:nvGrpSpPr>
        <p:grpSpPr bwMode="auto">
          <a:xfrm>
            <a:off x="4972050" y="844550"/>
            <a:ext cx="2246313" cy="2268538"/>
            <a:chOff x="2422175" y="2154687"/>
            <a:chExt cx="4584291" cy="4630380"/>
          </a:xfrm>
        </p:grpSpPr>
        <p:grpSp>
          <p:nvGrpSpPr>
            <p:cNvPr id="28677" name="组合 17"/>
            <p:cNvGrpSpPr/>
            <p:nvPr/>
          </p:nvGrpSpPr>
          <p:grpSpPr bwMode="auto">
            <a:xfrm>
              <a:off x="2722969" y="2390205"/>
              <a:ext cx="4032693" cy="4125925"/>
              <a:chOff x="2722969" y="2390205"/>
              <a:chExt cx="4032693" cy="4125925"/>
            </a:xfrm>
          </p:grpSpPr>
          <p:sp>
            <p:nvSpPr>
              <p:cNvPr id="28679" name="圆角矩形 20"/>
              <p:cNvSpPr>
                <a:spLocks noChangeArrowheads="1"/>
              </p:cNvSpPr>
              <p:nvPr/>
            </p:nvSpPr>
            <p:spPr bwMode="auto">
              <a:xfrm rot="1693158">
                <a:off x="2722969" y="2390205"/>
                <a:ext cx="4032693" cy="4125925"/>
              </a:xfrm>
              <a:prstGeom prst="roundRect">
                <a:avLst>
                  <a:gd name="adj" fmla="val 15653"/>
                </a:avLst>
              </a:prstGeom>
              <a:solidFill>
                <a:srgbClr val="F8F8F8">
                  <a:alpha val="69803"/>
                </a:srgbClr>
              </a:solidFill>
              <a:ln w="76200" algn="ctr">
                <a:solidFill>
                  <a:srgbClr val="F8F8F8">
                    <a:alpha val="63921"/>
                  </a:srgbClr>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en-US" sz="1800"/>
              </a:p>
            </p:txBody>
          </p:sp>
          <p:sp>
            <p:nvSpPr>
              <p:cNvPr id="28680" name="任意多边形 19"/>
              <p:cNvSpPr/>
              <p:nvPr/>
            </p:nvSpPr>
            <p:spPr bwMode="auto">
              <a:xfrm>
                <a:off x="2844799" y="2496458"/>
                <a:ext cx="3885946" cy="3951857"/>
              </a:xfrm>
              <a:custGeom>
                <a:avLst/>
                <a:gdLst>
                  <a:gd name="T0" fmla="*/ 636600 w 4060044"/>
                  <a:gd name="T1" fmla="*/ 1409258 h 3968173"/>
                  <a:gd name="T2" fmla="*/ 179676 w 4060044"/>
                  <a:gd name="T3" fmla="*/ 1491032 h 3968173"/>
                  <a:gd name="T4" fmla="*/ 443286 w 4060044"/>
                  <a:gd name="T5" fmla="*/ 1282882 h 3968173"/>
                  <a:gd name="T6" fmla="*/ 197250 w 4060044"/>
                  <a:gd name="T7" fmla="*/ 1022694 h 3968173"/>
                  <a:gd name="T8" fmla="*/ 460861 w 4060044"/>
                  <a:gd name="T9" fmla="*/ 747638 h 3968173"/>
                  <a:gd name="T10" fmla="*/ 982224 w 4060044"/>
                  <a:gd name="T11" fmla="*/ 1446428 h 3968173"/>
                  <a:gd name="T12" fmla="*/ 900213 w 4060044"/>
                  <a:gd name="T13" fmla="*/ 903751 h 3968173"/>
                  <a:gd name="T14" fmla="*/ 1239978 w 4060044"/>
                  <a:gd name="T15" fmla="*/ 918618 h 3968173"/>
                  <a:gd name="T16" fmla="*/ 894353 w 4060044"/>
                  <a:gd name="T17" fmla="*/ 405676 h 3968173"/>
                  <a:gd name="T18" fmla="*/ 1040805 w 4060044"/>
                  <a:gd name="T19" fmla="*/ 86017 h 3968173"/>
                  <a:gd name="T20" fmla="*/ 1333705 w 4060044"/>
                  <a:gd name="T21" fmla="*/ 204961 h 3968173"/>
                  <a:gd name="T22" fmla="*/ 1304417 w 4060044"/>
                  <a:gd name="T23" fmla="*/ 740204 h 3968173"/>
                  <a:gd name="T24" fmla="*/ 1550453 w 4060044"/>
                  <a:gd name="T25" fmla="*/ 747638 h 3968173"/>
                  <a:gd name="T26" fmla="*/ 1808205 w 4060044"/>
                  <a:gd name="T27" fmla="*/ 1074731 h 3968173"/>
                  <a:gd name="T28" fmla="*/ 1907792 w 4060044"/>
                  <a:gd name="T29" fmla="*/ 331338 h 3968173"/>
                  <a:gd name="T30" fmla="*/ 2095249 w 4060044"/>
                  <a:gd name="T31" fmla="*/ 353641 h 3968173"/>
                  <a:gd name="T32" fmla="*/ 2142113 w 4060044"/>
                  <a:gd name="T33" fmla="*/ 517186 h 3968173"/>
                  <a:gd name="T34" fmla="*/ 2429155 w 4060044"/>
                  <a:gd name="T35" fmla="*/ 554356 h 3968173"/>
                  <a:gd name="T36" fmla="*/ 2042527 w 4060044"/>
                  <a:gd name="T37" fmla="*/ 926053 h 3968173"/>
                  <a:gd name="T38" fmla="*/ 2311995 w 4060044"/>
                  <a:gd name="T39" fmla="*/ 978091 h 3968173"/>
                  <a:gd name="T40" fmla="*/ 2147971 w 4060044"/>
                  <a:gd name="T41" fmla="*/ 1424127 h 3968173"/>
                  <a:gd name="T42" fmla="*/ 2517026 w 4060044"/>
                  <a:gd name="T43" fmla="*/ 1394389 h 3968173"/>
                  <a:gd name="T44" fmla="*/ 2722057 w 4060044"/>
                  <a:gd name="T45" fmla="*/ 1215976 h 3968173"/>
                  <a:gd name="T46" fmla="*/ 2874365 w 4060044"/>
                  <a:gd name="T47" fmla="*/ 1386956 h 3968173"/>
                  <a:gd name="T48" fmla="*/ 2845076 w 4060044"/>
                  <a:gd name="T49" fmla="*/ 1684313 h 3968173"/>
                  <a:gd name="T50" fmla="*/ 2130397 w 4060044"/>
                  <a:gd name="T51" fmla="*/ 1691747 h 3968173"/>
                  <a:gd name="T52" fmla="*/ 2493594 w 4060044"/>
                  <a:gd name="T53" fmla="*/ 2011408 h 3968173"/>
                  <a:gd name="T54" fmla="*/ 2528743 w 4060044"/>
                  <a:gd name="T55" fmla="*/ 2412840 h 3968173"/>
                  <a:gd name="T56" fmla="*/ 2792353 w 4060044"/>
                  <a:gd name="T57" fmla="*/ 2420272 h 3968173"/>
                  <a:gd name="T58" fmla="*/ 2763063 w 4060044"/>
                  <a:gd name="T59" fmla="*/ 2687896 h 3968173"/>
                  <a:gd name="T60" fmla="*/ 2552175 w 4060044"/>
                  <a:gd name="T61" fmla="*/ 2814273 h 3968173"/>
                  <a:gd name="T62" fmla="*/ 2013237 w 4060044"/>
                  <a:gd name="T63" fmla="*/ 2308763 h 3968173"/>
                  <a:gd name="T64" fmla="*/ 1860928 w 4060044"/>
                  <a:gd name="T65" fmla="*/ 2561519 h 3968173"/>
                  <a:gd name="T66" fmla="*/ 2024953 w 4060044"/>
                  <a:gd name="T67" fmla="*/ 3178536 h 3968173"/>
                  <a:gd name="T68" fmla="*/ 2001520 w 4060044"/>
                  <a:gd name="T69" fmla="*/ 3334646 h 3968173"/>
                  <a:gd name="T70" fmla="*/ 1855070 w 4060044"/>
                  <a:gd name="T71" fmla="*/ 3408985 h 3968173"/>
                  <a:gd name="T72" fmla="*/ 1802349 w 4060044"/>
                  <a:gd name="T73" fmla="*/ 3163666 h 3968173"/>
                  <a:gd name="T74" fmla="*/ 1573886 w 4060044"/>
                  <a:gd name="T75" fmla="*/ 2851442 h 3968173"/>
                  <a:gd name="T76" fmla="*/ 1380570 w 4060044"/>
                  <a:gd name="T77" fmla="*/ 2628423 h 3968173"/>
                  <a:gd name="T78" fmla="*/ 1181397 w 4060044"/>
                  <a:gd name="T79" fmla="*/ 3163666 h 3968173"/>
                  <a:gd name="T80" fmla="*/ 1163823 w 4060044"/>
                  <a:gd name="T81" fmla="*/ 3557665 h 3968173"/>
                  <a:gd name="T82" fmla="*/ 835774 w 4060044"/>
                  <a:gd name="T83" fmla="*/ 3669175 h 3968173"/>
                  <a:gd name="T84" fmla="*/ 677608 w 4060044"/>
                  <a:gd name="T85" fmla="*/ 3304911 h 3968173"/>
                  <a:gd name="T86" fmla="*/ 1187256 w 4060044"/>
                  <a:gd name="T87" fmla="*/ 2680462 h 3968173"/>
                  <a:gd name="T88" fmla="*/ 906070 w 4060044"/>
                  <a:gd name="T89" fmla="*/ 2650725 h 3968173"/>
                  <a:gd name="T90" fmla="*/ 1034947 w 4060044"/>
                  <a:gd name="T91" fmla="*/ 2212123 h 3968173"/>
                  <a:gd name="T92" fmla="*/ 531156 w 4060044"/>
                  <a:gd name="T93" fmla="*/ 2628423 h 3968173"/>
                  <a:gd name="T94" fmla="*/ 413996 w 4060044"/>
                  <a:gd name="T95" fmla="*/ 2479746 h 3968173"/>
                  <a:gd name="T96" fmla="*/ 208965 w 4060044"/>
                  <a:gd name="T97" fmla="*/ 2397972 h 3968173"/>
                  <a:gd name="T98" fmla="*/ 126952 w 4060044"/>
                  <a:gd name="T99" fmla="*/ 2063445 h 3968173"/>
                  <a:gd name="T100" fmla="*/ 706897 w 4060044"/>
                  <a:gd name="T101" fmla="*/ 2189822 h 3968173"/>
                  <a:gd name="T102" fmla="*/ 689323 w 4060044"/>
                  <a:gd name="T103" fmla="*/ 1877597 h 3968173"/>
                  <a:gd name="T104" fmla="*/ 829916 w 4060044"/>
                  <a:gd name="T105" fmla="*/ 1676881 h 3968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60044" h="3968173">
                    <a:moveTo>
                      <a:pt x="1254798" y="1642651"/>
                    </a:moveTo>
                    <a:cubicBezTo>
                      <a:pt x="1263688" y="1612171"/>
                      <a:pt x="1176058" y="1565181"/>
                      <a:pt x="1132878" y="1535971"/>
                    </a:cubicBezTo>
                    <a:cubicBezTo>
                      <a:pt x="1089698" y="1506761"/>
                      <a:pt x="1046518" y="1482631"/>
                      <a:pt x="995718" y="1467391"/>
                    </a:cubicBezTo>
                    <a:cubicBezTo>
                      <a:pt x="944918" y="1452151"/>
                      <a:pt x="882688" y="1449611"/>
                      <a:pt x="828078" y="1444531"/>
                    </a:cubicBezTo>
                    <a:cubicBezTo>
                      <a:pt x="773468" y="1439451"/>
                      <a:pt x="731558" y="1430561"/>
                      <a:pt x="668058" y="1436911"/>
                    </a:cubicBezTo>
                    <a:cubicBezTo>
                      <a:pt x="604558" y="1443261"/>
                      <a:pt x="447078" y="1482631"/>
                      <a:pt x="447078" y="1482631"/>
                    </a:cubicBezTo>
                    <a:lnTo>
                      <a:pt x="241338" y="1528351"/>
                    </a:lnTo>
                    <a:cubicBezTo>
                      <a:pt x="205778" y="1535971"/>
                      <a:pt x="223558" y="1543591"/>
                      <a:pt x="233718" y="1528351"/>
                    </a:cubicBezTo>
                    <a:cubicBezTo>
                      <a:pt x="243878" y="1513111"/>
                      <a:pt x="264198" y="1466121"/>
                      <a:pt x="302298" y="1436911"/>
                    </a:cubicBezTo>
                    <a:cubicBezTo>
                      <a:pt x="340398" y="1407701"/>
                      <a:pt x="422948" y="1369601"/>
                      <a:pt x="462318" y="1353091"/>
                    </a:cubicBezTo>
                    <a:cubicBezTo>
                      <a:pt x="501688" y="1336581"/>
                      <a:pt x="519468" y="1344201"/>
                      <a:pt x="538518" y="1337851"/>
                    </a:cubicBezTo>
                    <a:cubicBezTo>
                      <a:pt x="557568" y="1331501"/>
                      <a:pt x="570268" y="1325151"/>
                      <a:pt x="576618" y="1314991"/>
                    </a:cubicBezTo>
                    <a:cubicBezTo>
                      <a:pt x="582968" y="1304831"/>
                      <a:pt x="595668" y="1289591"/>
                      <a:pt x="576618" y="1276891"/>
                    </a:cubicBezTo>
                    <a:cubicBezTo>
                      <a:pt x="557568" y="1264191"/>
                      <a:pt x="501688" y="1260381"/>
                      <a:pt x="462318" y="1238791"/>
                    </a:cubicBezTo>
                    <a:cubicBezTo>
                      <a:pt x="422948" y="1217201"/>
                      <a:pt x="374688" y="1179101"/>
                      <a:pt x="340398" y="1147351"/>
                    </a:cubicBezTo>
                    <a:cubicBezTo>
                      <a:pt x="306108" y="1115601"/>
                      <a:pt x="242608" y="1055911"/>
                      <a:pt x="256578" y="1048291"/>
                    </a:cubicBezTo>
                    <a:cubicBezTo>
                      <a:pt x="270548" y="1040671"/>
                      <a:pt x="361988" y="1086391"/>
                      <a:pt x="424218" y="1101631"/>
                    </a:cubicBezTo>
                    <a:cubicBezTo>
                      <a:pt x="486448" y="1116871"/>
                      <a:pt x="596938" y="1170211"/>
                      <a:pt x="629958" y="1139731"/>
                    </a:cubicBezTo>
                    <a:cubicBezTo>
                      <a:pt x="662978" y="1109251"/>
                      <a:pt x="627418" y="980981"/>
                      <a:pt x="622338" y="918751"/>
                    </a:cubicBezTo>
                    <a:cubicBezTo>
                      <a:pt x="617258" y="856521"/>
                      <a:pt x="585508" y="761271"/>
                      <a:pt x="599478" y="766351"/>
                    </a:cubicBezTo>
                    <a:cubicBezTo>
                      <a:pt x="613448" y="771431"/>
                      <a:pt x="706158" y="949231"/>
                      <a:pt x="706158" y="949231"/>
                    </a:cubicBezTo>
                    <a:cubicBezTo>
                      <a:pt x="745528" y="1016541"/>
                      <a:pt x="786168" y="1111791"/>
                      <a:pt x="835698" y="1170211"/>
                    </a:cubicBezTo>
                    <a:cubicBezTo>
                      <a:pt x="885228" y="1228631"/>
                      <a:pt x="929678" y="1247681"/>
                      <a:pt x="1003338" y="1299751"/>
                    </a:cubicBezTo>
                    <a:cubicBezTo>
                      <a:pt x="1076998" y="1351821"/>
                      <a:pt x="1215428" y="1447071"/>
                      <a:pt x="1277658" y="1482631"/>
                    </a:cubicBezTo>
                    <a:cubicBezTo>
                      <a:pt x="1339888" y="1518191"/>
                      <a:pt x="1356398" y="1518191"/>
                      <a:pt x="1376718" y="1513111"/>
                    </a:cubicBezTo>
                    <a:cubicBezTo>
                      <a:pt x="1397038" y="1508031"/>
                      <a:pt x="1423708" y="1515651"/>
                      <a:pt x="1399578" y="1452151"/>
                    </a:cubicBezTo>
                    <a:cubicBezTo>
                      <a:pt x="1375448" y="1388651"/>
                      <a:pt x="1270038" y="1219741"/>
                      <a:pt x="1231938" y="1132111"/>
                    </a:cubicBezTo>
                    <a:cubicBezTo>
                      <a:pt x="1193838" y="1044481"/>
                      <a:pt x="1151928" y="936531"/>
                      <a:pt x="1170978" y="926371"/>
                    </a:cubicBezTo>
                    <a:cubicBezTo>
                      <a:pt x="1190028" y="916211"/>
                      <a:pt x="1286548" y="1034321"/>
                      <a:pt x="1346238" y="1071151"/>
                    </a:cubicBezTo>
                    <a:cubicBezTo>
                      <a:pt x="1405928" y="1107981"/>
                      <a:pt x="1473238" y="1127031"/>
                      <a:pt x="1529118" y="1147351"/>
                    </a:cubicBezTo>
                    <a:cubicBezTo>
                      <a:pt x="1584998" y="1167671"/>
                      <a:pt x="1667548" y="1227361"/>
                      <a:pt x="1681518" y="1193071"/>
                    </a:cubicBezTo>
                    <a:cubicBezTo>
                      <a:pt x="1695488" y="1158781"/>
                      <a:pt x="1633258" y="1019081"/>
                      <a:pt x="1612938" y="941611"/>
                    </a:cubicBezTo>
                    <a:cubicBezTo>
                      <a:pt x="1592618" y="864141"/>
                      <a:pt x="1576108" y="777781"/>
                      <a:pt x="1559598" y="728251"/>
                    </a:cubicBezTo>
                    <a:cubicBezTo>
                      <a:pt x="1543088" y="678721"/>
                      <a:pt x="1554518" y="673641"/>
                      <a:pt x="1513878" y="644431"/>
                    </a:cubicBezTo>
                    <a:cubicBezTo>
                      <a:pt x="1473238" y="615221"/>
                      <a:pt x="1374178" y="591091"/>
                      <a:pt x="1315758" y="552991"/>
                    </a:cubicBezTo>
                    <a:cubicBezTo>
                      <a:pt x="1257338" y="514891"/>
                      <a:pt x="1167168" y="432341"/>
                      <a:pt x="1163358" y="415831"/>
                    </a:cubicBezTo>
                    <a:cubicBezTo>
                      <a:pt x="1159548" y="399321"/>
                      <a:pt x="1248448" y="448851"/>
                      <a:pt x="1292898" y="453931"/>
                    </a:cubicBezTo>
                    <a:cubicBezTo>
                      <a:pt x="1337348" y="459011"/>
                      <a:pt x="1407198" y="461551"/>
                      <a:pt x="1430058" y="446311"/>
                    </a:cubicBezTo>
                    <a:cubicBezTo>
                      <a:pt x="1452918" y="431071"/>
                      <a:pt x="1442758" y="422181"/>
                      <a:pt x="1430058" y="362491"/>
                    </a:cubicBezTo>
                    <a:cubicBezTo>
                      <a:pt x="1417358" y="302801"/>
                      <a:pt x="1369098" y="146591"/>
                      <a:pt x="1353858" y="88171"/>
                    </a:cubicBezTo>
                    <a:cubicBezTo>
                      <a:pt x="1338618" y="29751"/>
                      <a:pt x="1309408" y="-24859"/>
                      <a:pt x="1338618" y="11971"/>
                    </a:cubicBezTo>
                    <a:cubicBezTo>
                      <a:pt x="1367828" y="48801"/>
                      <a:pt x="1489748" y="240571"/>
                      <a:pt x="1529118" y="309151"/>
                    </a:cubicBezTo>
                    <a:cubicBezTo>
                      <a:pt x="1568488" y="377731"/>
                      <a:pt x="1540548" y="439961"/>
                      <a:pt x="1574838" y="423451"/>
                    </a:cubicBezTo>
                    <a:cubicBezTo>
                      <a:pt x="1609128" y="406941"/>
                      <a:pt x="1698028" y="253271"/>
                      <a:pt x="1734858" y="210091"/>
                    </a:cubicBezTo>
                    <a:cubicBezTo>
                      <a:pt x="1771688" y="166911"/>
                      <a:pt x="1795818" y="131351"/>
                      <a:pt x="1795818" y="164371"/>
                    </a:cubicBezTo>
                    <a:cubicBezTo>
                      <a:pt x="1795818" y="197391"/>
                      <a:pt x="1758988" y="333281"/>
                      <a:pt x="1734858" y="408211"/>
                    </a:cubicBezTo>
                    <a:cubicBezTo>
                      <a:pt x="1710728" y="483141"/>
                      <a:pt x="1657388" y="555531"/>
                      <a:pt x="1651038" y="613951"/>
                    </a:cubicBezTo>
                    <a:cubicBezTo>
                      <a:pt x="1644688" y="672371"/>
                      <a:pt x="1675168" y="685071"/>
                      <a:pt x="1696758" y="758731"/>
                    </a:cubicBezTo>
                    <a:cubicBezTo>
                      <a:pt x="1718348" y="832391"/>
                      <a:pt x="1758988" y="983521"/>
                      <a:pt x="1780578" y="1055911"/>
                    </a:cubicBezTo>
                    <a:cubicBezTo>
                      <a:pt x="1802168" y="1128301"/>
                      <a:pt x="1798358" y="1193071"/>
                      <a:pt x="1826298" y="1193071"/>
                    </a:cubicBezTo>
                    <a:cubicBezTo>
                      <a:pt x="1854238" y="1193071"/>
                      <a:pt x="1916468" y="1127031"/>
                      <a:pt x="1948218" y="1055911"/>
                    </a:cubicBezTo>
                    <a:cubicBezTo>
                      <a:pt x="1979968" y="984791"/>
                      <a:pt x="1993938" y="838741"/>
                      <a:pt x="2016798" y="766351"/>
                    </a:cubicBezTo>
                    <a:cubicBezTo>
                      <a:pt x="2039658" y="693961"/>
                      <a:pt x="2051088" y="583471"/>
                      <a:pt x="2085378" y="621571"/>
                    </a:cubicBezTo>
                    <a:cubicBezTo>
                      <a:pt x="2119668" y="659671"/>
                      <a:pt x="2199678" y="890811"/>
                      <a:pt x="2222538" y="994951"/>
                    </a:cubicBezTo>
                    <a:cubicBezTo>
                      <a:pt x="2245398" y="1099091"/>
                      <a:pt x="2200948" y="1228631"/>
                      <a:pt x="2222538" y="1246411"/>
                    </a:cubicBezTo>
                    <a:cubicBezTo>
                      <a:pt x="2244128" y="1264191"/>
                      <a:pt x="2310168" y="1160051"/>
                      <a:pt x="2352078" y="1101631"/>
                    </a:cubicBezTo>
                    <a:cubicBezTo>
                      <a:pt x="2393988" y="1043211"/>
                      <a:pt x="2443518" y="956851"/>
                      <a:pt x="2473998" y="895891"/>
                    </a:cubicBezTo>
                    <a:cubicBezTo>
                      <a:pt x="2504478" y="834931"/>
                      <a:pt x="2527338" y="799371"/>
                      <a:pt x="2534958" y="735871"/>
                    </a:cubicBezTo>
                    <a:cubicBezTo>
                      <a:pt x="2542578" y="672371"/>
                      <a:pt x="2528608" y="580931"/>
                      <a:pt x="2519718" y="514891"/>
                    </a:cubicBezTo>
                    <a:cubicBezTo>
                      <a:pt x="2510828" y="448851"/>
                      <a:pt x="2498128" y="405671"/>
                      <a:pt x="2481618" y="339631"/>
                    </a:cubicBezTo>
                    <a:cubicBezTo>
                      <a:pt x="2465108" y="273591"/>
                      <a:pt x="2404148" y="116111"/>
                      <a:pt x="2420658" y="118651"/>
                    </a:cubicBezTo>
                    <a:cubicBezTo>
                      <a:pt x="2437168" y="121191"/>
                      <a:pt x="2542578" y="297721"/>
                      <a:pt x="2580678" y="354871"/>
                    </a:cubicBezTo>
                    <a:cubicBezTo>
                      <a:pt x="2618778" y="412021"/>
                      <a:pt x="2625128" y="460281"/>
                      <a:pt x="2649258" y="461551"/>
                    </a:cubicBezTo>
                    <a:cubicBezTo>
                      <a:pt x="2673388" y="462821"/>
                      <a:pt x="2691168" y="413291"/>
                      <a:pt x="2725458" y="362491"/>
                    </a:cubicBezTo>
                    <a:cubicBezTo>
                      <a:pt x="2759748" y="311691"/>
                      <a:pt x="2815628" y="211361"/>
                      <a:pt x="2854998" y="156751"/>
                    </a:cubicBezTo>
                    <a:cubicBezTo>
                      <a:pt x="2894368" y="102141"/>
                      <a:pt x="2959138" y="8161"/>
                      <a:pt x="2961678" y="34831"/>
                    </a:cubicBezTo>
                    <a:cubicBezTo>
                      <a:pt x="2964218" y="61501"/>
                      <a:pt x="2899448" y="234221"/>
                      <a:pt x="2870238" y="316771"/>
                    </a:cubicBezTo>
                    <a:cubicBezTo>
                      <a:pt x="2841028" y="399321"/>
                      <a:pt x="2768638" y="494571"/>
                      <a:pt x="2786418" y="530131"/>
                    </a:cubicBezTo>
                    <a:cubicBezTo>
                      <a:pt x="2804198" y="565691"/>
                      <a:pt x="2901988" y="540291"/>
                      <a:pt x="2976918" y="530131"/>
                    </a:cubicBezTo>
                    <a:cubicBezTo>
                      <a:pt x="3051848" y="519971"/>
                      <a:pt x="3183928" y="479331"/>
                      <a:pt x="3235998" y="469171"/>
                    </a:cubicBezTo>
                    <a:cubicBezTo>
                      <a:pt x="3288068" y="459011"/>
                      <a:pt x="3302038" y="452661"/>
                      <a:pt x="3289338" y="469171"/>
                    </a:cubicBezTo>
                    <a:cubicBezTo>
                      <a:pt x="3276638" y="485681"/>
                      <a:pt x="3214408" y="532671"/>
                      <a:pt x="3159798" y="568231"/>
                    </a:cubicBezTo>
                    <a:cubicBezTo>
                      <a:pt x="3105188" y="603791"/>
                      <a:pt x="3016288" y="655861"/>
                      <a:pt x="2961678" y="682531"/>
                    </a:cubicBezTo>
                    <a:cubicBezTo>
                      <a:pt x="2907068" y="709201"/>
                      <a:pt x="2867698" y="710471"/>
                      <a:pt x="2832138" y="728251"/>
                    </a:cubicBezTo>
                    <a:cubicBezTo>
                      <a:pt x="2796578" y="746031"/>
                      <a:pt x="2777528" y="752381"/>
                      <a:pt x="2748318" y="789211"/>
                    </a:cubicBezTo>
                    <a:cubicBezTo>
                      <a:pt x="2719108" y="826041"/>
                      <a:pt x="2691168" y="894621"/>
                      <a:pt x="2656878" y="949231"/>
                    </a:cubicBezTo>
                    <a:cubicBezTo>
                      <a:pt x="2622588" y="1003841"/>
                      <a:pt x="2578138" y="1059721"/>
                      <a:pt x="2542578" y="1116871"/>
                    </a:cubicBezTo>
                    <a:cubicBezTo>
                      <a:pt x="2507018" y="1174021"/>
                      <a:pt x="2413038" y="1279431"/>
                      <a:pt x="2443518" y="1292131"/>
                    </a:cubicBezTo>
                    <a:cubicBezTo>
                      <a:pt x="2473998" y="1304831"/>
                      <a:pt x="2631478" y="1241331"/>
                      <a:pt x="2725458" y="1193071"/>
                    </a:cubicBezTo>
                    <a:cubicBezTo>
                      <a:pt x="2819438" y="1144811"/>
                      <a:pt x="2952788" y="1036861"/>
                      <a:pt x="3007398" y="1002571"/>
                    </a:cubicBezTo>
                    <a:cubicBezTo>
                      <a:pt x="3062008" y="968281"/>
                      <a:pt x="3051848" y="961931"/>
                      <a:pt x="3053118" y="987331"/>
                    </a:cubicBezTo>
                    <a:cubicBezTo>
                      <a:pt x="3054388" y="1012731"/>
                      <a:pt x="3037878" y="1100361"/>
                      <a:pt x="3015018" y="1154971"/>
                    </a:cubicBezTo>
                    <a:cubicBezTo>
                      <a:pt x="2992158" y="1209581"/>
                      <a:pt x="2952788" y="1264191"/>
                      <a:pt x="2915958" y="1314991"/>
                    </a:cubicBezTo>
                    <a:cubicBezTo>
                      <a:pt x="2879128" y="1365791"/>
                      <a:pt x="2828328" y="1421671"/>
                      <a:pt x="2794038" y="1459771"/>
                    </a:cubicBezTo>
                    <a:cubicBezTo>
                      <a:pt x="2759748" y="1497871"/>
                      <a:pt x="2730538" y="1519461"/>
                      <a:pt x="2710218" y="1543591"/>
                    </a:cubicBezTo>
                    <a:cubicBezTo>
                      <a:pt x="2689898" y="1567721"/>
                      <a:pt x="2627668" y="1609631"/>
                      <a:pt x="2672118" y="1604551"/>
                    </a:cubicBezTo>
                    <a:cubicBezTo>
                      <a:pt x="2716568" y="1599471"/>
                      <a:pt x="2976918" y="1513111"/>
                      <a:pt x="2976918" y="1513111"/>
                    </a:cubicBezTo>
                    <a:cubicBezTo>
                      <a:pt x="3077248" y="1483901"/>
                      <a:pt x="3208058" y="1464851"/>
                      <a:pt x="3274098" y="1429291"/>
                    </a:cubicBezTo>
                    <a:cubicBezTo>
                      <a:pt x="3340138" y="1393731"/>
                      <a:pt x="3329978" y="1368331"/>
                      <a:pt x="3373158" y="1299751"/>
                    </a:cubicBezTo>
                    <a:cubicBezTo>
                      <a:pt x="3416338" y="1231171"/>
                      <a:pt x="3497618" y="1080041"/>
                      <a:pt x="3533178" y="1017811"/>
                    </a:cubicBezTo>
                    <a:cubicBezTo>
                      <a:pt x="3568738" y="955581"/>
                      <a:pt x="3585248" y="888271"/>
                      <a:pt x="3586518" y="926371"/>
                    </a:cubicBezTo>
                    <a:cubicBezTo>
                      <a:pt x="3587788" y="964471"/>
                      <a:pt x="3557308" y="1176561"/>
                      <a:pt x="3540798" y="1246411"/>
                    </a:cubicBezTo>
                    <a:cubicBezTo>
                      <a:pt x="3524288" y="1316261"/>
                      <a:pt x="3439198" y="1339121"/>
                      <a:pt x="3487458" y="1345471"/>
                    </a:cubicBezTo>
                    <a:cubicBezTo>
                      <a:pt x="3535718" y="1351821"/>
                      <a:pt x="3735108" y="1303561"/>
                      <a:pt x="3830358" y="1284511"/>
                    </a:cubicBezTo>
                    <a:cubicBezTo>
                      <a:pt x="3925608" y="1265461"/>
                      <a:pt x="4074198" y="1208311"/>
                      <a:pt x="4058958" y="1231171"/>
                    </a:cubicBezTo>
                    <a:cubicBezTo>
                      <a:pt x="4043718" y="1254031"/>
                      <a:pt x="3822738" y="1373411"/>
                      <a:pt x="3738918" y="1421671"/>
                    </a:cubicBezTo>
                    <a:cubicBezTo>
                      <a:pt x="3655098" y="1469931"/>
                      <a:pt x="3558578" y="1490251"/>
                      <a:pt x="3556038" y="1520731"/>
                    </a:cubicBezTo>
                    <a:cubicBezTo>
                      <a:pt x="3553498" y="1551211"/>
                      <a:pt x="3675418" y="1558831"/>
                      <a:pt x="3723678" y="1604551"/>
                    </a:cubicBezTo>
                    <a:cubicBezTo>
                      <a:pt x="3771938" y="1650271"/>
                      <a:pt x="3849408" y="1774731"/>
                      <a:pt x="3845598" y="1795051"/>
                    </a:cubicBezTo>
                    <a:cubicBezTo>
                      <a:pt x="3841788" y="1815371"/>
                      <a:pt x="3769398" y="1753141"/>
                      <a:pt x="3700818" y="1726471"/>
                    </a:cubicBezTo>
                    <a:cubicBezTo>
                      <a:pt x="3632238" y="1699801"/>
                      <a:pt x="3502698" y="1659161"/>
                      <a:pt x="3434118" y="1635031"/>
                    </a:cubicBezTo>
                    <a:cubicBezTo>
                      <a:pt x="3365538" y="1610901"/>
                      <a:pt x="3384588" y="1571531"/>
                      <a:pt x="3289338" y="1581691"/>
                    </a:cubicBezTo>
                    <a:cubicBezTo>
                      <a:pt x="3194088" y="1591851"/>
                      <a:pt x="2948978" y="1670591"/>
                      <a:pt x="2862618" y="1695991"/>
                    </a:cubicBezTo>
                    <a:cubicBezTo>
                      <a:pt x="2776258" y="1721391"/>
                      <a:pt x="2757208" y="1706151"/>
                      <a:pt x="2771178" y="1734091"/>
                    </a:cubicBezTo>
                    <a:cubicBezTo>
                      <a:pt x="2785148" y="1762031"/>
                      <a:pt x="2880398" y="1826801"/>
                      <a:pt x="2946438" y="1863631"/>
                    </a:cubicBezTo>
                    <a:cubicBezTo>
                      <a:pt x="3012478" y="1900461"/>
                      <a:pt x="3100108" y="1934751"/>
                      <a:pt x="3167418" y="1955071"/>
                    </a:cubicBezTo>
                    <a:cubicBezTo>
                      <a:pt x="3234728" y="1975391"/>
                      <a:pt x="3337598" y="1967771"/>
                      <a:pt x="3350298" y="1985551"/>
                    </a:cubicBezTo>
                    <a:cubicBezTo>
                      <a:pt x="3362998" y="2003331"/>
                      <a:pt x="3305848" y="2040161"/>
                      <a:pt x="3243618" y="2061751"/>
                    </a:cubicBezTo>
                    <a:cubicBezTo>
                      <a:pt x="3181388" y="2083341"/>
                      <a:pt x="3065818" y="2098581"/>
                      <a:pt x="2976918" y="2115091"/>
                    </a:cubicBezTo>
                    <a:cubicBezTo>
                      <a:pt x="2888018" y="2131601"/>
                      <a:pt x="2693708" y="2118901"/>
                      <a:pt x="2710218" y="2160811"/>
                    </a:cubicBezTo>
                    <a:cubicBezTo>
                      <a:pt x="2726728" y="2202721"/>
                      <a:pt x="2979458" y="2314481"/>
                      <a:pt x="3075978" y="2366551"/>
                    </a:cubicBezTo>
                    <a:cubicBezTo>
                      <a:pt x="3172498" y="2418621"/>
                      <a:pt x="3224568" y="2466881"/>
                      <a:pt x="3289338" y="2473231"/>
                    </a:cubicBezTo>
                    <a:cubicBezTo>
                      <a:pt x="3354108" y="2479581"/>
                      <a:pt x="3385858" y="2431321"/>
                      <a:pt x="3464598" y="2404651"/>
                    </a:cubicBezTo>
                    <a:cubicBezTo>
                      <a:pt x="3543338" y="2377981"/>
                      <a:pt x="3691928" y="2328451"/>
                      <a:pt x="3761778" y="2313211"/>
                    </a:cubicBezTo>
                    <a:cubicBezTo>
                      <a:pt x="3831628" y="2297971"/>
                      <a:pt x="3905288" y="2285271"/>
                      <a:pt x="3883698" y="2313211"/>
                    </a:cubicBezTo>
                    <a:cubicBezTo>
                      <a:pt x="3862108" y="2341151"/>
                      <a:pt x="3694468" y="2441481"/>
                      <a:pt x="3632238" y="2480851"/>
                    </a:cubicBezTo>
                    <a:cubicBezTo>
                      <a:pt x="3570008" y="2520221"/>
                      <a:pt x="3492538" y="2510061"/>
                      <a:pt x="3510318" y="2549431"/>
                    </a:cubicBezTo>
                    <a:cubicBezTo>
                      <a:pt x="3528098" y="2588801"/>
                      <a:pt x="3675418" y="2658651"/>
                      <a:pt x="3738918" y="2717071"/>
                    </a:cubicBezTo>
                    <a:cubicBezTo>
                      <a:pt x="3802418" y="2775491"/>
                      <a:pt x="3891318" y="2899951"/>
                      <a:pt x="3891318" y="2899951"/>
                    </a:cubicBezTo>
                    <a:cubicBezTo>
                      <a:pt x="3841788" y="2875821"/>
                      <a:pt x="3676688" y="2785651"/>
                      <a:pt x="3594138" y="2755171"/>
                    </a:cubicBezTo>
                    <a:cubicBezTo>
                      <a:pt x="3511588" y="2724691"/>
                      <a:pt x="3423958" y="2695481"/>
                      <a:pt x="3396018" y="2717071"/>
                    </a:cubicBezTo>
                    <a:cubicBezTo>
                      <a:pt x="3368078" y="2738661"/>
                      <a:pt x="3418878" y="2819941"/>
                      <a:pt x="3426498" y="2884711"/>
                    </a:cubicBezTo>
                    <a:cubicBezTo>
                      <a:pt x="3434118" y="2949481"/>
                      <a:pt x="3459518" y="3105691"/>
                      <a:pt x="3441738" y="3105691"/>
                    </a:cubicBezTo>
                    <a:cubicBezTo>
                      <a:pt x="3423958" y="3105691"/>
                      <a:pt x="3357918" y="2962181"/>
                      <a:pt x="3319818" y="2884711"/>
                    </a:cubicBezTo>
                    <a:cubicBezTo>
                      <a:pt x="3281718" y="2807241"/>
                      <a:pt x="3242348" y="2691671"/>
                      <a:pt x="3213138" y="2640871"/>
                    </a:cubicBezTo>
                    <a:cubicBezTo>
                      <a:pt x="3183928" y="2590071"/>
                      <a:pt x="3216948" y="2616741"/>
                      <a:pt x="3144558" y="2579911"/>
                    </a:cubicBezTo>
                    <a:cubicBezTo>
                      <a:pt x="3072168" y="2543081"/>
                      <a:pt x="2866428" y="2455451"/>
                      <a:pt x="2778798" y="2419891"/>
                    </a:cubicBezTo>
                    <a:cubicBezTo>
                      <a:pt x="2691168" y="2384331"/>
                      <a:pt x="2631478" y="2350041"/>
                      <a:pt x="2618778" y="2366551"/>
                    </a:cubicBezTo>
                    <a:cubicBezTo>
                      <a:pt x="2606078" y="2383061"/>
                      <a:pt x="2656878" y="2428781"/>
                      <a:pt x="2702598" y="2518951"/>
                    </a:cubicBezTo>
                    <a:cubicBezTo>
                      <a:pt x="2748318" y="2609121"/>
                      <a:pt x="2907068" y="2869471"/>
                      <a:pt x="2893098" y="2907571"/>
                    </a:cubicBezTo>
                    <a:cubicBezTo>
                      <a:pt x="2879128" y="2945671"/>
                      <a:pt x="2697518" y="2794541"/>
                      <a:pt x="2618778" y="2747551"/>
                    </a:cubicBezTo>
                    <a:cubicBezTo>
                      <a:pt x="2540038" y="2700561"/>
                      <a:pt x="2465108" y="2649761"/>
                      <a:pt x="2420658" y="2625631"/>
                    </a:cubicBezTo>
                    <a:cubicBezTo>
                      <a:pt x="2376208" y="2601501"/>
                      <a:pt x="2358428" y="2564671"/>
                      <a:pt x="2352078" y="2602771"/>
                    </a:cubicBezTo>
                    <a:cubicBezTo>
                      <a:pt x="2345728" y="2640871"/>
                      <a:pt x="2362238" y="2774221"/>
                      <a:pt x="2382558" y="2854231"/>
                    </a:cubicBezTo>
                    <a:cubicBezTo>
                      <a:pt x="2402878" y="2934241"/>
                      <a:pt x="2432088" y="3015521"/>
                      <a:pt x="2473998" y="3082831"/>
                    </a:cubicBezTo>
                    <a:cubicBezTo>
                      <a:pt x="2515908" y="3150141"/>
                      <a:pt x="2581948" y="3207291"/>
                      <a:pt x="2634018" y="3258091"/>
                    </a:cubicBezTo>
                    <a:cubicBezTo>
                      <a:pt x="2686088" y="3308891"/>
                      <a:pt x="2739428" y="3348261"/>
                      <a:pt x="2786418" y="3387631"/>
                    </a:cubicBezTo>
                    <a:cubicBezTo>
                      <a:pt x="2833408" y="3427001"/>
                      <a:pt x="2931198" y="3482881"/>
                      <a:pt x="2915958" y="3494311"/>
                    </a:cubicBezTo>
                    <a:cubicBezTo>
                      <a:pt x="2900718" y="3505741"/>
                      <a:pt x="2747048" y="3468911"/>
                      <a:pt x="2694978" y="3456211"/>
                    </a:cubicBezTo>
                    <a:cubicBezTo>
                      <a:pt x="2642908" y="3443511"/>
                      <a:pt x="2608618" y="3367311"/>
                      <a:pt x="2603538" y="3418111"/>
                    </a:cubicBezTo>
                    <a:cubicBezTo>
                      <a:pt x="2598458" y="3468911"/>
                      <a:pt x="2650528" y="3669571"/>
                      <a:pt x="2664498" y="3761011"/>
                    </a:cubicBezTo>
                    <a:cubicBezTo>
                      <a:pt x="2678468" y="3852451"/>
                      <a:pt x="2711488" y="3983261"/>
                      <a:pt x="2687358" y="3966751"/>
                    </a:cubicBezTo>
                    <a:cubicBezTo>
                      <a:pt x="2663228" y="3950241"/>
                      <a:pt x="2565438" y="3740691"/>
                      <a:pt x="2519718" y="3661951"/>
                    </a:cubicBezTo>
                    <a:cubicBezTo>
                      <a:pt x="2473998" y="3583211"/>
                      <a:pt x="2451138" y="3493041"/>
                      <a:pt x="2413038" y="3494311"/>
                    </a:cubicBezTo>
                    <a:cubicBezTo>
                      <a:pt x="2374938" y="3495581"/>
                      <a:pt x="2329218" y="3627661"/>
                      <a:pt x="2291118" y="3669571"/>
                    </a:cubicBezTo>
                    <a:cubicBezTo>
                      <a:pt x="2253018" y="3711481"/>
                      <a:pt x="2185708" y="3777521"/>
                      <a:pt x="2184438" y="3745771"/>
                    </a:cubicBezTo>
                    <a:cubicBezTo>
                      <a:pt x="2183168" y="3714021"/>
                      <a:pt x="2256828" y="3562891"/>
                      <a:pt x="2283498" y="3479071"/>
                    </a:cubicBezTo>
                    <a:cubicBezTo>
                      <a:pt x="2310168" y="3395251"/>
                      <a:pt x="2339378" y="3326671"/>
                      <a:pt x="2344458" y="3242851"/>
                    </a:cubicBezTo>
                    <a:cubicBezTo>
                      <a:pt x="2349538" y="3159031"/>
                      <a:pt x="2339378" y="3054891"/>
                      <a:pt x="2313978" y="2976151"/>
                    </a:cubicBezTo>
                    <a:cubicBezTo>
                      <a:pt x="2288578" y="2897411"/>
                      <a:pt x="2221268" y="2812321"/>
                      <a:pt x="2192058" y="2770411"/>
                    </a:cubicBezTo>
                    <a:cubicBezTo>
                      <a:pt x="2162848" y="2728501"/>
                      <a:pt x="2162848" y="2699291"/>
                      <a:pt x="2138718" y="2724691"/>
                    </a:cubicBezTo>
                    <a:cubicBezTo>
                      <a:pt x="2114588" y="2750091"/>
                      <a:pt x="2073948" y="2852961"/>
                      <a:pt x="2047278" y="2922811"/>
                    </a:cubicBezTo>
                    <a:cubicBezTo>
                      <a:pt x="2020608" y="2992661"/>
                      <a:pt x="1996478" y="3095531"/>
                      <a:pt x="1978698" y="3143791"/>
                    </a:cubicBezTo>
                    <a:cubicBezTo>
                      <a:pt x="1960918" y="3192051"/>
                      <a:pt x="1959648" y="3246661"/>
                      <a:pt x="1940598" y="3212371"/>
                    </a:cubicBezTo>
                    <a:cubicBezTo>
                      <a:pt x="1921548" y="3178081"/>
                      <a:pt x="1888528" y="3024411"/>
                      <a:pt x="1864398" y="2938051"/>
                    </a:cubicBezTo>
                    <a:cubicBezTo>
                      <a:pt x="1840268" y="2851691"/>
                      <a:pt x="1809788" y="2748821"/>
                      <a:pt x="1795818" y="2694211"/>
                    </a:cubicBezTo>
                    <a:cubicBezTo>
                      <a:pt x="1781848" y="2639601"/>
                      <a:pt x="1800898" y="2595151"/>
                      <a:pt x="1780578" y="2610391"/>
                    </a:cubicBezTo>
                    <a:cubicBezTo>
                      <a:pt x="1760258" y="2625631"/>
                      <a:pt x="1706918" y="2719611"/>
                      <a:pt x="1673898" y="2785651"/>
                    </a:cubicBezTo>
                    <a:cubicBezTo>
                      <a:pt x="1640878" y="2851691"/>
                      <a:pt x="1605318" y="2930431"/>
                      <a:pt x="1582458" y="3006631"/>
                    </a:cubicBezTo>
                    <a:cubicBezTo>
                      <a:pt x="1559598" y="3082831"/>
                      <a:pt x="1532928" y="3162841"/>
                      <a:pt x="1536738" y="3242851"/>
                    </a:cubicBezTo>
                    <a:cubicBezTo>
                      <a:pt x="1540548" y="3322861"/>
                      <a:pt x="1588808" y="3419381"/>
                      <a:pt x="1605318" y="3486691"/>
                    </a:cubicBezTo>
                    <a:cubicBezTo>
                      <a:pt x="1621828" y="3554001"/>
                      <a:pt x="1630718" y="3597181"/>
                      <a:pt x="1635798" y="3646711"/>
                    </a:cubicBezTo>
                    <a:cubicBezTo>
                      <a:pt x="1640878" y="3696241"/>
                      <a:pt x="1656118" y="3783871"/>
                      <a:pt x="1635798" y="3783871"/>
                    </a:cubicBezTo>
                    <a:cubicBezTo>
                      <a:pt x="1615478" y="3783871"/>
                      <a:pt x="1545628" y="3701321"/>
                      <a:pt x="1513878" y="3646711"/>
                    </a:cubicBezTo>
                    <a:cubicBezTo>
                      <a:pt x="1482128" y="3592101"/>
                      <a:pt x="1461808" y="3495581"/>
                      <a:pt x="1445298" y="3456211"/>
                    </a:cubicBezTo>
                    <a:cubicBezTo>
                      <a:pt x="1428788" y="3416841"/>
                      <a:pt x="1445298" y="3385091"/>
                      <a:pt x="1414818" y="3410491"/>
                    </a:cubicBezTo>
                    <a:cubicBezTo>
                      <a:pt x="1384338" y="3435891"/>
                      <a:pt x="1317028" y="3550191"/>
                      <a:pt x="1262418" y="3608611"/>
                    </a:cubicBezTo>
                    <a:cubicBezTo>
                      <a:pt x="1207808" y="3667031"/>
                      <a:pt x="1097318" y="3780061"/>
                      <a:pt x="1087158" y="3761011"/>
                    </a:cubicBezTo>
                    <a:cubicBezTo>
                      <a:pt x="1076998" y="3741961"/>
                      <a:pt x="1181138" y="3569241"/>
                      <a:pt x="1201458" y="3494311"/>
                    </a:cubicBezTo>
                    <a:cubicBezTo>
                      <a:pt x="1221778" y="3419381"/>
                      <a:pt x="1226858" y="3336831"/>
                      <a:pt x="1209078" y="3311431"/>
                    </a:cubicBezTo>
                    <a:cubicBezTo>
                      <a:pt x="1191298" y="3286031"/>
                      <a:pt x="1149388" y="3329211"/>
                      <a:pt x="1094778" y="3341911"/>
                    </a:cubicBezTo>
                    <a:cubicBezTo>
                      <a:pt x="1040168" y="3354611"/>
                      <a:pt x="933488" y="3382551"/>
                      <a:pt x="881418" y="3387631"/>
                    </a:cubicBezTo>
                    <a:cubicBezTo>
                      <a:pt x="829348" y="3392711"/>
                      <a:pt x="718858" y="3419381"/>
                      <a:pt x="782358" y="3372391"/>
                    </a:cubicBezTo>
                    <a:cubicBezTo>
                      <a:pt x="845858" y="3325401"/>
                      <a:pt x="1153198" y="3179351"/>
                      <a:pt x="1262418" y="3105691"/>
                    </a:cubicBezTo>
                    <a:cubicBezTo>
                      <a:pt x="1371638" y="3032031"/>
                      <a:pt x="1390688" y="2990121"/>
                      <a:pt x="1437678" y="2930431"/>
                    </a:cubicBezTo>
                    <a:cubicBezTo>
                      <a:pt x="1484668" y="2870741"/>
                      <a:pt x="1520228" y="2804701"/>
                      <a:pt x="1544358" y="2747551"/>
                    </a:cubicBezTo>
                    <a:cubicBezTo>
                      <a:pt x="1568488" y="2690401"/>
                      <a:pt x="1574838" y="2626901"/>
                      <a:pt x="1582458" y="2587531"/>
                    </a:cubicBezTo>
                    <a:cubicBezTo>
                      <a:pt x="1590078" y="2548161"/>
                      <a:pt x="1614208" y="2507521"/>
                      <a:pt x="1590078" y="2511331"/>
                    </a:cubicBezTo>
                    <a:cubicBezTo>
                      <a:pt x="1565948" y="2515141"/>
                      <a:pt x="1506258" y="2576101"/>
                      <a:pt x="1437678" y="2610391"/>
                    </a:cubicBezTo>
                    <a:cubicBezTo>
                      <a:pt x="1369098" y="2644681"/>
                      <a:pt x="1245908" y="2695481"/>
                      <a:pt x="1178598" y="2717071"/>
                    </a:cubicBezTo>
                    <a:cubicBezTo>
                      <a:pt x="1111288" y="2738661"/>
                      <a:pt x="1033818" y="2767871"/>
                      <a:pt x="1033818" y="2739931"/>
                    </a:cubicBezTo>
                    <a:cubicBezTo>
                      <a:pt x="1033818" y="2711991"/>
                      <a:pt x="1132878" y="2614201"/>
                      <a:pt x="1178598" y="2549431"/>
                    </a:cubicBezTo>
                    <a:cubicBezTo>
                      <a:pt x="1224318" y="2484661"/>
                      <a:pt x="1280198" y="2398301"/>
                      <a:pt x="1308138" y="2351311"/>
                    </a:cubicBezTo>
                    <a:cubicBezTo>
                      <a:pt x="1336078" y="2304321"/>
                      <a:pt x="1366558" y="2275111"/>
                      <a:pt x="1346238" y="2267491"/>
                    </a:cubicBezTo>
                    <a:cubicBezTo>
                      <a:pt x="1325918" y="2259871"/>
                      <a:pt x="1250988" y="2280191"/>
                      <a:pt x="1186218" y="2305591"/>
                    </a:cubicBezTo>
                    <a:cubicBezTo>
                      <a:pt x="1121448" y="2330991"/>
                      <a:pt x="1021118" y="2380521"/>
                      <a:pt x="957618" y="2419891"/>
                    </a:cubicBezTo>
                    <a:cubicBezTo>
                      <a:pt x="894118" y="2459261"/>
                      <a:pt x="849668" y="2496091"/>
                      <a:pt x="805218" y="2541811"/>
                    </a:cubicBezTo>
                    <a:cubicBezTo>
                      <a:pt x="760768" y="2587531"/>
                      <a:pt x="739178" y="2631981"/>
                      <a:pt x="690918" y="2694211"/>
                    </a:cubicBezTo>
                    <a:cubicBezTo>
                      <a:pt x="642658" y="2756441"/>
                      <a:pt x="557568" y="2866931"/>
                      <a:pt x="515658" y="2915191"/>
                    </a:cubicBezTo>
                    <a:cubicBezTo>
                      <a:pt x="473748" y="2963451"/>
                      <a:pt x="444538" y="3021871"/>
                      <a:pt x="439458" y="2983771"/>
                    </a:cubicBezTo>
                    <a:cubicBezTo>
                      <a:pt x="434378" y="2945671"/>
                      <a:pt x="468668" y="2760251"/>
                      <a:pt x="485178" y="2686591"/>
                    </a:cubicBezTo>
                    <a:cubicBezTo>
                      <a:pt x="501688" y="2612931"/>
                      <a:pt x="568998" y="2559591"/>
                      <a:pt x="538518" y="2541811"/>
                    </a:cubicBezTo>
                    <a:cubicBezTo>
                      <a:pt x="508038" y="2524031"/>
                      <a:pt x="373418" y="2569751"/>
                      <a:pt x="302298" y="2579911"/>
                    </a:cubicBezTo>
                    <a:cubicBezTo>
                      <a:pt x="231178" y="2590071"/>
                      <a:pt x="161328" y="2598961"/>
                      <a:pt x="111798" y="2602771"/>
                    </a:cubicBezTo>
                    <a:cubicBezTo>
                      <a:pt x="62268" y="2606581"/>
                      <a:pt x="-21552" y="2626901"/>
                      <a:pt x="5118" y="2602771"/>
                    </a:cubicBezTo>
                    <a:cubicBezTo>
                      <a:pt x="31788" y="2578641"/>
                      <a:pt x="200698" y="2492281"/>
                      <a:pt x="271818" y="2457991"/>
                    </a:cubicBezTo>
                    <a:cubicBezTo>
                      <a:pt x="342938" y="2423701"/>
                      <a:pt x="398818" y="2409731"/>
                      <a:pt x="431838" y="2397031"/>
                    </a:cubicBezTo>
                    <a:cubicBezTo>
                      <a:pt x="464858" y="2384331"/>
                      <a:pt x="488988" y="2400841"/>
                      <a:pt x="469938" y="2381791"/>
                    </a:cubicBezTo>
                    <a:cubicBezTo>
                      <a:pt x="450888" y="2362741"/>
                      <a:pt x="368338" y="2327181"/>
                      <a:pt x="317538" y="2282731"/>
                    </a:cubicBezTo>
                    <a:cubicBezTo>
                      <a:pt x="266738" y="2238281"/>
                      <a:pt x="194348" y="2158271"/>
                      <a:pt x="165138" y="2115091"/>
                    </a:cubicBezTo>
                    <a:cubicBezTo>
                      <a:pt x="135928" y="2071911"/>
                      <a:pt x="109258" y="2014761"/>
                      <a:pt x="142278" y="2023651"/>
                    </a:cubicBezTo>
                    <a:cubicBezTo>
                      <a:pt x="175298" y="2032541"/>
                      <a:pt x="271818" y="2129061"/>
                      <a:pt x="363258" y="2168431"/>
                    </a:cubicBezTo>
                    <a:cubicBezTo>
                      <a:pt x="454698" y="2207801"/>
                      <a:pt x="598208" y="2247171"/>
                      <a:pt x="690918" y="2259871"/>
                    </a:cubicBezTo>
                    <a:cubicBezTo>
                      <a:pt x="783628" y="2272571"/>
                      <a:pt x="829348" y="2268761"/>
                      <a:pt x="919518" y="2244631"/>
                    </a:cubicBezTo>
                    <a:cubicBezTo>
                      <a:pt x="1009688" y="2220501"/>
                      <a:pt x="1170978" y="2145571"/>
                      <a:pt x="1231938" y="2115091"/>
                    </a:cubicBezTo>
                    <a:cubicBezTo>
                      <a:pt x="1292898" y="2084611"/>
                      <a:pt x="1306868" y="2078261"/>
                      <a:pt x="1285278" y="2061751"/>
                    </a:cubicBezTo>
                    <a:cubicBezTo>
                      <a:pt x="1263688" y="2045241"/>
                      <a:pt x="1167168" y="2038891"/>
                      <a:pt x="1102398" y="2016031"/>
                    </a:cubicBezTo>
                    <a:cubicBezTo>
                      <a:pt x="1037628" y="1993171"/>
                      <a:pt x="958888" y="1960151"/>
                      <a:pt x="896658" y="1924591"/>
                    </a:cubicBezTo>
                    <a:cubicBezTo>
                      <a:pt x="834428" y="1889031"/>
                      <a:pt x="762038" y="1833151"/>
                      <a:pt x="729018" y="1802671"/>
                    </a:cubicBezTo>
                    <a:cubicBezTo>
                      <a:pt x="695998" y="1772191"/>
                      <a:pt x="670598" y="1751871"/>
                      <a:pt x="698538" y="1741711"/>
                    </a:cubicBezTo>
                    <a:cubicBezTo>
                      <a:pt x="726478" y="1731551"/>
                      <a:pt x="833158" y="1745521"/>
                      <a:pt x="896658" y="1741711"/>
                    </a:cubicBezTo>
                    <a:cubicBezTo>
                      <a:pt x="960158" y="1737901"/>
                      <a:pt x="1019848" y="1727741"/>
                      <a:pt x="1079538" y="1718851"/>
                    </a:cubicBezTo>
                    <a:cubicBezTo>
                      <a:pt x="1139228" y="1709961"/>
                      <a:pt x="1245908" y="1673131"/>
                      <a:pt x="1254798" y="1642651"/>
                    </a:cubicBezTo>
                    <a:close/>
                  </a:path>
                </a:pathLst>
              </a:custGeom>
              <a:solidFill>
                <a:srgbClr val="F8F8F8">
                  <a:alpha val="90979"/>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p>
            </p:txBody>
          </p:sp>
        </p:grpSp>
        <p:sp>
          <p:nvSpPr>
            <p:cNvPr id="28678" name="圆角矩形 18"/>
            <p:cNvSpPr>
              <a:spLocks noChangeArrowheads="1"/>
            </p:cNvSpPr>
            <p:nvPr/>
          </p:nvSpPr>
          <p:spPr bwMode="auto">
            <a:xfrm rot="2315334">
              <a:off x="2422175" y="2154687"/>
              <a:ext cx="4584291" cy="4630380"/>
            </a:xfrm>
            <a:prstGeom prst="roundRect">
              <a:avLst>
                <a:gd name="adj" fmla="val 16667"/>
              </a:avLst>
            </a:prstGeom>
            <a:noFill/>
            <a:ln w="76200" algn="ctr">
              <a:solidFill>
                <a:srgbClr val="F8F8F8">
                  <a:alpha val="87842"/>
                </a:srgb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en-US" sz="1800"/>
            </a:p>
          </p:txBody>
        </p:sp>
      </p:grpSp>
      <p:sp>
        <p:nvSpPr>
          <p:cNvPr id="3" name="文本框 2"/>
          <p:cNvSpPr txBox="1"/>
          <p:nvPr/>
        </p:nvSpPr>
        <p:spPr>
          <a:xfrm>
            <a:off x="4876800" y="3584575"/>
            <a:ext cx="4035425" cy="923925"/>
          </a:xfrm>
          <a:prstGeom prst="rect">
            <a:avLst/>
          </a:prstGeom>
          <a:noFill/>
        </p:spPr>
        <p:txBody>
          <a:bodyPr>
            <a:spAutoFit/>
          </a:bodyPr>
          <a:lstStyle/>
          <a:p>
            <a:pPr>
              <a:defRPr/>
            </a:pPr>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谢谢观赏</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3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6"/>
          <p:cNvSpPr>
            <a:spLocks noChangeArrowheads="1"/>
          </p:cNvSpPr>
          <p:nvPr/>
        </p:nvSpPr>
        <p:spPr bwMode="auto">
          <a:xfrm>
            <a:off x="1344613" y="2471738"/>
            <a:ext cx="1638300" cy="1638300"/>
          </a:xfrm>
          <a:prstGeom prst="rect">
            <a:avLst/>
          </a:prstGeom>
          <a:solidFill>
            <a:srgbClr val="DEDCCD">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88" name="矩形 7"/>
          <p:cNvSpPr>
            <a:spLocks noChangeArrowheads="1"/>
          </p:cNvSpPr>
          <p:nvPr/>
        </p:nvSpPr>
        <p:spPr bwMode="auto">
          <a:xfrm>
            <a:off x="8205788" y="2471738"/>
            <a:ext cx="1638300" cy="1638300"/>
          </a:xfrm>
          <a:prstGeom prst="rect">
            <a:avLst/>
          </a:prstGeom>
          <a:solidFill>
            <a:srgbClr val="F8F8F8">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89" name="矩形 14"/>
          <p:cNvSpPr>
            <a:spLocks noChangeArrowheads="1"/>
          </p:cNvSpPr>
          <p:nvPr/>
        </p:nvSpPr>
        <p:spPr bwMode="auto">
          <a:xfrm>
            <a:off x="4806950" y="2486025"/>
            <a:ext cx="1638300" cy="163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0" name="矩形 19"/>
          <p:cNvSpPr>
            <a:spLocks noChangeArrowheads="1"/>
          </p:cNvSpPr>
          <p:nvPr/>
        </p:nvSpPr>
        <p:spPr bwMode="auto">
          <a:xfrm>
            <a:off x="3063875" y="4232275"/>
            <a:ext cx="1638300" cy="1638300"/>
          </a:xfrm>
          <a:prstGeom prst="rect">
            <a:avLst/>
          </a:prstGeom>
          <a:solidFill>
            <a:srgbClr val="DEDCCD">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1" name="矩形 20"/>
          <p:cNvSpPr>
            <a:spLocks noChangeArrowheads="1"/>
          </p:cNvSpPr>
          <p:nvPr/>
        </p:nvSpPr>
        <p:spPr bwMode="auto">
          <a:xfrm>
            <a:off x="4819650" y="4217988"/>
            <a:ext cx="1638300" cy="163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87" name="文本框 45"/>
          <p:cNvSpPr>
            <a:spLocks noChangeArrowheads="1"/>
          </p:cNvSpPr>
          <p:nvPr/>
        </p:nvSpPr>
        <p:spPr bwMode="auto">
          <a:xfrm>
            <a:off x="6196013" y="1203325"/>
            <a:ext cx="1600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defRPr/>
            </a:pPr>
            <a:r>
              <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目录</a:t>
            </a:r>
          </a:p>
        </p:txBody>
      </p:sp>
      <p:grpSp>
        <p:nvGrpSpPr>
          <p:cNvPr id="16393" name="组合 1"/>
          <p:cNvGrpSpPr/>
          <p:nvPr/>
        </p:nvGrpSpPr>
        <p:grpSpPr bwMode="auto">
          <a:xfrm>
            <a:off x="8186738" y="750888"/>
            <a:ext cx="1638300" cy="1638300"/>
            <a:chOff x="8187102" y="750911"/>
            <a:chExt cx="1638221" cy="1638300"/>
          </a:xfrm>
        </p:grpSpPr>
        <p:sp>
          <p:nvSpPr>
            <p:cNvPr id="16418" name="矩形 21"/>
            <p:cNvSpPr>
              <a:spLocks noChangeArrowheads="1"/>
            </p:cNvSpPr>
            <p:nvPr/>
          </p:nvSpPr>
          <p:spPr bwMode="auto">
            <a:xfrm>
              <a:off x="8187102" y="750911"/>
              <a:ext cx="1638221" cy="163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6419" name="图片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2008" y="1287511"/>
              <a:ext cx="5286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0" name="文本框 38"/>
            <p:cNvSpPr txBox="1">
              <a:spLocks noChangeArrowheads="1"/>
            </p:cNvSpPr>
            <p:nvPr/>
          </p:nvSpPr>
          <p:spPr bwMode="auto">
            <a:xfrm>
              <a:off x="8367310" y="1830531"/>
              <a:ext cx="14181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rPr>
                <a:t>总体概述</a:t>
              </a:r>
              <a:endParaRPr lang="en-US" altLang="zh-CN" sz="2000">
                <a:solidFill>
                  <a:schemeClr val="bg1"/>
                </a:solidFill>
                <a:latin typeface="微软雅黑" panose="020B0503020204020204" pitchFamily="34" charset="-122"/>
                <a:ea typeface="微软雅黑" panose="020B0503020204020204" pitchFamily="34" charset="-122"/>
              </a:endParaRPr>
            </a:p>
          </p:txBody>
        </p:sp>
      </p:grpSp>
      <p:grpSp>
        <p:nvGrpSpPr>
          <p:cNvPr id="16394" name="组合 4"/>
          <p:cNvGrpSpPr/>
          <p:nvPr/>
        </p:nvGrpSpPr>
        <p:grpSpPr bwMode="auto">
          <a:xfrm>
            <a:off x="6477000" y="2471738"/>
            <a:ext cx="1725613" cy="1638300"/>
            <a:chOff x="4784465" y="2430155"/>
            <a:chExt cx="1725517" cy="1638300"/>
          </a:xfrm>
        </p:grpSpPr>
        <p:grpSp>
          <p:nvGrpSpPr>
            <p:cNvPr id="16410" name="组合 3"/>
            <p:cNvGrpSpPr/>
            <p:nvPr/>
          </p:nvGrpSpPr>
          <p:grpSpPr bwMode="auto">
            <a:xfrm>
              <a:off x="4820440" y="2430155"/>
              <a:ext cx="1638221" cy="1638300"/>
              <a:chOff x="4834088" y="2457450"/>
              <a:chExt cx="1638221" cy="1638300"/>
            </a:xfrm>
          </p:grpSpPr>
          <p:sp>
            <p:nvSpPr>
              <p:cNvPr id="16412" name="矩形 5"/>
              <p:cNvSpPr>
                <a:spLocks noChangeArrowheads="1"/>
              </p:cNvSpPr>
              <p:nvPr/>
            </p:nvSpPr>
            <p:spPr bwMode="auto">
              <a:xfrm>
                <a:off x="4834088" y="2457450"/>
                <a:ext cx="1638221" cy="163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6413" name="组合 37"/>
              <p:cNvGrpSpPr/>
              <p:nvPr/>
            </p:nvGrpSpPr>
            <p:grpSpPr bwMode="auto">
              <a:xfrm>
                <a:off x="5403850" y="2905125"/>
                <a:ext cx="461963" cy="542925"/>
                <a:chOff x="0" y="0"/>
                <a:chExt cx="7401247" cy="9085333"/>
              </a:xfrm>
            </p:grpSpPr>
            <p:sp>
              <p:nvSpPr>
                <p:cNvPr id="16414" name="Freeform 108"/>
                <p:cNvSpPr>
                  <a:spLocks noChangeArrowheads="1"/>
                </p:cNvSpPr>
                <p:nvPr/>
              </p:nvSpPr>
              <p:spPr bwMode="auto">
                <a:xfrm flipH="1">
                  <a:off x="8829" y="7755922"/>
                  <a:ext cx="1027723" cy="1015418"/>
                </a:xfrm>
                <a:custGeom>
                  <a:avLst/>
                  <a:gdLst>
                    <a:gd name="T0" fmla="*/ 0 w 32"/>
                    <a:gd name="T1" fmla="*/ 2147483646 h 32"/>
                    <a:gd name="T2" fmla="*/ 2147483646 w 32"/>
                    <a:gd name="T3" fmla="*/ 2147483646 h 32"/>
                    <a:gd name="T4" fmla="*/ 2147483646 w 32"/>
                    <a:gd name="T5" fmla="*/ 2147483646 h 32"/>
                    <a:gd name="T6" fmla="*/ 2147483646 w 32"/>
                    <a:gd name="T7" fmla="*/ 0 h 32"/>
                    <a:gd name="T8" fmla="*/ 0 w 32"/>
                    <a:gd name="T9" fmla="*/ 0 h 32"/>
                    <a:gd name="T10" fmla="*/ 0 w 32"/>
                    <a:gd name="T11" fmla="*/ 2147483646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5" name="Rectangle 110"/>
                <p:cNvSpPr>
                  <a:spLocks noChangeArrowheads="1"/>
                </p:cNvSpPr>
                <p:nvPr/>
              </p:nvSpPr>
              <p:spPr bwMode="auto">
                <a:xfrm flipH="1">
                  <a:off x="1" y="4840448"/>
                  <a:ext cx="1027723" cy="10020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b="1" i="1">
                    <a:solidFill>
                      <a:srgbClr val="000000"/>
                    </a:solidFill>
                  </a:endParaRPr>
                </a:p>
              </p:txBody>
            </p:sp>
            <p:sp>
              <p:nvSpPr>
                <p:cNvPr id="16416" name="Rectangle 111"/>
                <p:cNvSpPr>
                  <a:spLocks noChangeArrowheads="1"/>
                </p:cNvSpPr>
                <p:nvPr/>
              </p:nvSpPr>
              <p:spPr bwMode="auto">
                <a:xfrm flipH="1">
                  <a:off x="8829" y="6291507"/>
                  <a:ext cx="1027723" cy="101541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b="1" i="1">
                    <a:solidFill>
                      <a:srgbClr val="000000"/>
                    </a:solidFill>
                  </a:endParaRPr>
                </a:p>
              </p:txBody>
            </p:sp>
            <p:sp>
              <p:nvSpPr>
                <p:cNvPr id="16417" name="Freeform 109"/>
                <p:cNvSpPr>
                  <a:spLocks noEditPoints="1" noChangeArrowheads="1"/>
                </p:cNvSpPr>
                <p:nvPr/>
              </p:nvSpPr>
              <p:spPr bwMode="auto">
                <a:xfrm flipH="1">
                  <a:off x="0" y="0"/>
                  <a:ext cx="7401247" cy="9085333"/>
                </a:xfrm>
                <a:custGeom>
                  <a:avLst/>
                  <a:gdLst>
                    <a:gd name="T0" fmla="*/ 2147483646 w 224"/>
                    <a:gd name="T1" fmla="*/ 0 h 288"/>
                    <a:gd name="T2" fmla="*/ 2147483646 w 224"/>
                    <a:gd name="T3" fmla="*/ 0 h 288"/>
                    <a:gd name="T4" fmla="*/ 0 w 224"/>
                    <a:gd name="T5" fmla="*/ 2147483646 h 288"/>
                    <a:gd name="T6" fmla="*/ 0 w 224"/>
                    <a:gd name="T7" fmla="*/ 2147483646 h 288"/>
                    <a:gd name="T8" fmla="*/ 2147483646 w 224"/>
                    <a:gd name="T9" fmla="*/ 2147483646 h 288"/>
                    <a:gd name="T10" fmla="*/ 2147483646 w 224"/>
                    <a:gd name="T11" fmla="*/ 2147483646 h 288"/>
                    <a:gd name="T12" fmla="*/ 2147483646 w 224"/>
                    <a:gd name="T13" fmla="*/ 2147483646 h 288"/>
                    <a:gd name="T14" fmla="*/ 2147483646 w 224"/>
                    <a:gd name="T15" fmla="*/ 2147483646 h 288"/>
                    <a:gd name="T16" fmla="*/ 2147483646 w 224"/>
                    <a:gd name="T17" fmla="*/ 2147483646 h 288"/>
                    <a:gd name="T18" fmla="*/ 2147483646 w 224"/>
                    <a:gd name="T19" fmla="*/ 0 h 288"/>
                    <a:gd name="T20" fmla="*/ 2147483646 w 224"/>
                    <a:gd name="T21" fmla="*/ 2147483646 h 288"/>
                    <a:gd name="T22" fmla="*/ 2147483646 w 224"/>
                    <a:gd name="T23" fmla="*/ 2147483646 h 288"/>
                    <a:gd name="T24" fmla="*/ 2147483646 w 224"/>
                    <a:gd name="T25" fmla="*/ 2147483646 h 288"/>
                    <a:gd name="T26" fmla="*/ 2147483646 w 224"/>
                    <a:gd name="T27" fmla="*/ 2147483646 h 288"/>
                    <a:gd name="T28" fmla="*/ 2147483646 w 224"/>
                    <a:gd name="T29" fmla="*/ 2147483646 h 288"/>
                    <a:gd name="T30" fmla="*/ 2147483646 w 224"/>
                    <a:gd name="T31" fmla="*/ 2147483646 h 288"/>
                    <a:gd name="T32" fmla="*/ 2147483646 w 224"/>
                    <a:gd name="T33" fmla="*/ 2147483646 h 288"/>
                    <a:gd name="T34" fmla="*/ 2147483646 w 224"/>
                    <a:gd name="T35" fmla="*/ 2147483646 h 288"/>
                    <a:gd name="T36" fmla="*/ 2147483646 w 224"/>
                    <a:gd name="T37" fmla="*/ 2147483646 h 288"/>
                    <a:gd name="T38" fmla="*/ 2147483646 w 224"/>
                    <a:gd name="T39" fmla="*/ 2147483646 h 2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4"/>
                    <a:gd name="T61" fmla="*/ 0 h 288"/>
                    <a:gd name="T62" fmla="*/ 224 w 224"/>
                    <a:gd name="T63" fmla="*/ 288 h 2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sp>
          <p:nvSpPr>
            <p:cNvPr id="16411" name="文本框 38"/>
            <p:cNvSpPr txBox="1">
              <a:spLocks noChangeArrowheads="1"/>
            </p:cNvSpPr>
            <p:nvPr/>
          </p:nvSpPr>
          <p:spPr bwMode="auto">
            <a:xfrm>
              <a:off x="4784465" y="3507711"/>
              <a:ext cx="17255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chemeClr val="accent1"/>
                  </a:solidFill>
                  <a:latin typeface="微软雅黑" panose="020B0503020204020204" pitchFamily="34" charset="-122"/>
                  <a:ea typeface="微软雅黑" panose="020B0503020204020204" pitchFamily="34" charset="-122"/>
                </a:rPr>
                <a:t>产品服务介绍</a:t>
              </a:r>
              <a:endParaRPr lang="en-US" altLang="zh-CN" sz="2000">
                <a:solidFill>
                  <a:schemeClr val="accent1"/>
                </a:solidFill>
                <a:latin typeface="微软雅黑" panose="020B0503020204020204" pitchFamily="34" charset="-122"/>
                <a:ea typeface="微软雅黑" panose="020B0503020204020204" pitchFamily="34" charset="-122"/>
              </a:endParaRPr>
            </a:p>
          </p:txBody>
        </p:sp>
      </p:grpSp>
      <p:sp>
        <p:nvSpPr>
          <p:cNvPr id="16395" name="文本框 43"/>
          <p:cNvSpPr txBox="1">
            <a:spLocks noChangeArrowheads="1"/>
          </p:cNvSpPr>
          <p:nvPr/>
        </p:nvSpPr>
        <p:spPr bwMode="auto">
          <a:xfrm>
            <a:off x="4872038" y="3579813"/>
            <a:ext cx="1525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rPr>
              <a:t>市场与营销</a:t>
            </a:r>
            <a:endParaRPr lang="en-US" altLang="zh-CN" sz="2000">
              <a:solidFill>
                <a:schemeClr val="bg1"/>
              </a:solidFill>
              <a:latin typeface="微软雅黑" panose="020B0503020204020204" pitchFamily="34" charset="-122"/>
              <a:ea typeface="微软雅黑" panose="020B0503020204020204" pitchFamily="34" charset="-122"/>
            </a:endParaRPr>
          </a:p>
        </p:txBody>
      </p:sp>
      <p:grpSp>
        <p:nvGrpSpPr>
          <p:cNvPr id="16396" name="组合 5"/>
          <p:cNvGrpSpPr/>
          <p:nvPr/>
        </p:nvGrpSpPr>
        <p:grpSpPr bwMode="auto">
          <a:xfrm>
            <a:off x="2757488" y="2484438"/>
            <a:ext cx="2241550" cy="1638300"/>
            <a:chOff x="1979471" y="928901"/>
            <a:chExt cx="2241550" cy="1638300"/>
          </a:xfrm>
        </p:grpSpPr>
        <p:grpSp>
          <p:nvGrpSpPr>
            <p:cNvPr id="16402" name="组合 2"/>
            <p:cNvGrpSpPr/>
            <p:nvPr/>
          </p:nvGrpSpPr>
          <p:grpSpPr bwMode="auto">
            <a:xfrm>
              <a:off x="2309358" y="928901"/>
              <a:ext cx="1638221" cy="1638300"/>
              <a:chOff x="3210110" y="2443802"/>
              <a:chExt cx="1638221" cy="1638300"/>
            </a:xfrm>
          </p:grpSpPr>
          <p:sp>
            <p:nvSpPr>
              <p:cNvPr id="16404" name="矩形 4"/>
              <p:cNvSpPr>
                <a:spLocks noChangeArrowheads="1"/>
              </p:cNvSpPr>
              <p:nvPr/>
            </p:nvSpPr>
            <p:spPr bwMode="auto">
              <a:xfrm>
                <a:off x="3210110" y="2443802"/>
                <a:ext cx="1638221" cy="163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6405" name="组合 35"/>
              <p:cNvGrpSpPr/>
              <p:nvPr/>
            </p:nvGrpSpPr>
            <p:grpSpPr bwMode="auto">
              <a:xfrm>
                <a:off x="3524250" y="2779713"/>
                <a:ext cx="971550" cy="679450"/>
                <a:chOff x="0" y="0"/>
                <a:chExt cx="1802082" cy="1259454"/>
              </a:xfrm>
            </p:grpSpPr>
            <p:sp>
              <p:nvSpPr>
                <p:cNvPr id="16406" name="椭圆 31"/>
                <p:cNvSpPr>
                  <a:spLocks noChangeArrowheads="1"/>
                </p:cNvSpPr>
                <p:nvPr/>
              </p:nvSpPr>
              <p:spPr bwMode="auto">
                <a:xfrm>
                  <a:off x="670401" y="0"/>
                  <a:ext cx="417979" cy="41797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407" name="梯形 32"/>
                <p:cNvSpPr>
                  <a:spLocks noChangeArrowheads="1"/>
                </p:cNvSpPr>
                <p:nvPr/>
              </p:nvSpPr>
              <p:spPr bwMode="auto">
                <a:xfrm rot="10800000" flipV="1">
                  <a:off x="508122" y="480235"/>
                  <a:ext cx="778683" cy="77921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8" name="梯形 33"/>
                <p:cNvSpPr>
                  <a:spLocks noChangeArrowheads="1"/>
                </p:cNvSpPr>
                <p:nvPr/>
              </p:nvSpPr>
              <p:spPr bwMode="auto">
                <a:xfrm rot="7174291" flipV="1">
                  <a:off x="1462281" y="489757"/>
                  <a:ext cx="187456" cy="49214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9" name="梯形 34"/>
                <p:cNvSpPr>
                  <a:spLocks noChangeArrowheads="1"/>
                </p:cNvSpPr>
                <p:nvPr/>
              </p:nvSpPr>
              <p:spPr bwMode="auto">
                <a:xfrm rot="-7173802" flipH="1" flipV="1">
                  <a:off x="148758" y="515018"/>
                  <a:ext cx="194630" cy="49214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16403" name="文本框 38"/>
            <p:cNvSpPr txBox="1">
              <a:spLocks noChangeArrowheads="1"/>
            </p:cNvSpPr>
            <p:nvPr/>
          </p:nvSpPr>
          <p:spPr bwMode="auto">
            <a:xfrm>
              <a:off x="1979471" y="2032071"/>
              <a:ext cx="2241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chemeClr val="accent1"/>
                  </a:solidFill>
                  <a:latin typeface="微软雅黑" panose="020B0503020204020204" pitchFamily="34" charset="-122"/>
                  <a:ea typeface="微软雅黑" panose="020B0503020204020204" pitchFamily="34" charset="-122"/>
                </a:rPr>
                <a:t>团队组织</a:t>
              </a:r>
              <a:endParaRPr lang="en-US" altLang="zh-CN" sz="2000">
                <a:solidFill>
                  <a:schemeClr val="accent1"/>
                </a:solidFill>
                <a:latin typeface="微软雅黑" panose="020B0503020204020204" pitchFamily="34" charset="-122"/>
                <a:ea typeface="微软雅黑" panose="020B0503020204020204" pitchFamily="34" charset="-122"/>
              </a:endParaRPr>
            </a:p>
          </p:txBody>
        </p:sp>
      </p:grpSp>
      <p:sp>
        <p:nvSpPr>
          <p:cNvPr id="16397" name="文本框 38"/>
          <p:cNvSpPr txBox="1">
            <a:spLocks noChangeArrowheads="1"/>
          </p:cNvSpPr>
          <p:nvPr/>
        </p:nvSpPr>
        <p:spPr bwMode="auto">
          <a:xfrm>
            <a:off x="5064125" y="5316538"/>
            <a:ext cx="1241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chemeClr val="accent1"/>
                </a:solidFill>
                <a:latin typeface="微软雅黑" panose="020B0503020204020204" pitchFamily="34" charset="-122"/>
                <a:ea typeface="微软雅黑" panose="020B0503020204020204" pitchFamily="34" charset="-122"/>
              </a:rPr>
              <a:t>财务经营</a:t>
            </a:r>
            <a:endParaRPr lang="en-US" altLang="zh-CN" sz="2000">
              <a:solidFill>
                <a:schemeClr val="accent1"/>
              </a:solidFill>
              <a:latin typeface="微软雅黑" panose="020B0503020204020204" pitchFamily="34" charset="-122"/>
              <a:ea typeface="微软雅黑" panose="020B0503020204020204" pitchFamily="34" charset="-122"/>
            </a:endParaRPr>
          </a:p>
        </p:txBody>
      </p:sp>
      <p:sp>
        <p:nvSpPr>
          <p:cNvPr id="16398" name="文本框 6"/>
          <p:cNvSpPr txBox="1">
            <a:spLocks noChangeArrowheads="1"/>
          </p:cNvSpPr>
          <p:nvPr/>
        </p:nvSpPr>
        <p:spPr bwMode="auto">
          <a:xfrm>
            <a:off x="5008563" y="4189413"/>
            <a:ext cx="10239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8000" b="1">
                <a:solidFill>
                  <a:schemeClr val="accent1"/>
                </a:solidFill>
                <a:latin typeface="微软雅黑" panose="020B0503020204020204" pitchFamily="34" charset="-122"/>
                <a:ea typeface="微软雅黑" panose="020B0503020204020204" pitchFamily="34" charset="-122"/>
              </a:rPr>
              <a:t>￥</a:t>
            </a:r>
          </a:p>
        </p:txBody>
      </p:sp>
      <p:sp>
        <p:nvSpPr>
          <p:cNvPr id="16399" name="矩形 14"/>
          <p:cNvSpPr>
            <a:spLocks noChangeArrowheads="1"/>
          </p:cNvSpPr>
          <p:nvPr/>
        </p:nvSpPr>
        <p:spPr bwMode="auto">
          <a:xfrm>
            <a:off x="6567488" y="4217988"/>
            <a:ext cx="1638300" cy="163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400" name="文本框 43"/>
          <p:cNvSpPr txBox="1">
            <a:spLocks noChangeArrowheads="1"/>
          </p:cNvSpPr>
          <p:nvPr/>
        </p:nvSpPr>
        <p:spPr bwMode="auto">
          <a:xfrm>
            <a:off x="6605588" y="5307013"/>
            <a:ext cx="1589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rPr>
              <a:t>风险与问题</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16401" name="文本框 43"/>
          <p:cNvSpPr txBox="1">
            <a:spLocks noChangeArrowheads="1"/>
          </p:cNvSpPr>
          <p:nvPr/>
        </p:nvSpPr>
        <p:spPr bwMode="auto">
          <a:xfrm>
            <a:off x="6564313" y="4310063"/>
            <a:ext cx="15890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6600" b="1">
                <a:solidFill>
                  <a:schemeClr val="bg1"/>
                </a:solidFill>
                <a:latin typeface="微软雅黑" panose="020B0503020204020204" pitchFamily="34" charset="-122"/>
                <a:ea typeface="微软雅黑" panose="020B0503020204020204" pitchFamily="34" charset="-122"/>
              </a:rPr>
              <a:t>？</a:t>
            </a:r>
            <a:endParaRPr lang="en-US" altLang="zh-CN" sz="6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bwMode="auto">
          <a:xfrm>
            <a:off x="3989388" y="1219200"/>
            <a:ext cx="39289037" cy="2425700"/>
            <a:chOff x="-27732828" y="2704553"/>
            <a:chExt cx="39288887" cy="2426932"/>
          </a:xfrm>
        </p:grpSpPr>
        <p:pic>
          <p:nvPicPr>
            <p:cNvPr id="17429" name="图片 13" descr="300000764046130222707208702_95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00060" y="2705100"/>
              <a:ext cx="3455999" cy="23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30" name="组合 10"/>
            <p:cNvGrpSpPr/>
            <p:nvPr/>
          </p:nvGrpSpPr>
          <p:grpSpPr bwMode="auto">
            <a:xfrm>
              <a:off x="-27732828" y="2704553"/>
              <a:ext cx="35838553" cy="2426932"/>
              <a:chOff x="-24387648" y="2864573"/>
              <a:chExt cx="35838553" cy="2426932"/>
            </a:xfrm>
          </p:grpSpPr>
          <p:pic>
            <p:nvPicPr>
              <p:cNvPr id="17431" name="图片 12" descr="201109031743315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90560" y="2864573"/>
                <a:ext cx="3160345" cy="23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32" name="组合 9"/>
              <p:cNvGrpSpPr/>
              <p:nvPr/>
            </p:nvGrpSpPr>
            <p:grpSpPr bwMode="auto">
              <a:xfrm>
                <a:off x="-24387648" y="2869474"/>
                <a:ext cx="32688891" cy="2422031"/>
                <a:chOff x="-24387648" y="2869474"/>
                <a:chExt cx="32688891" cy="2422031"/>
              </a:xfrm>
            </p:grpSpPr>
            <p:pic>
              <p:nvPicPr>
                <p:cNvPr id="17433" name="图片 15" descr="wKgB4lNHuOOAVfXsAAzfNGsgBo829.groupinfo.w600.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5642" y="2869474"/>
                  <a:ext cx="3345601" cy="23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34" name="组合 8"/>
                <p:cNvGrpSpPr/>
                <p:nvPr/>
              </p:nvGrpSpPr>
              <p:grpSpPr bwMode="auto">
                <a:xfrm>
                  <a:off x="-24387648" y="2873688"/>
                  <a:ext cx="29346979" cy="2417817"/>
                  <a:chOff x="-24387648" y="2873688"/>
                  <a:chExt cx="29346979" cy="2417817"/>
                </a:xfrm>
              </p:grpSpPr>
              <p:pic>
                <p:nvPicPr>
                  <p:cNvPr id="17435" name="图片 14" descr="u=3436775597,2377932339&amp;fm=21&amp;gp=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31619" y="2873899"/>
                    <a:ext cx="3427712" cy="23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36" name="组合 7"/>
                  <p:cNvGrpSpPr/>
                  <p:nvPr/>
                </p:nvGrpSpPr>
                <p:grpSpPr bwMode="auto">
                  <a:xfrm>
                    <a:off x="-24387648" y="2873688"/>
                    <a:ext cx="25918006" cy="2417817"/>
                    <a:chOff x="-18768191" y="2982126"/>
                    <a:chExt cx="25918006" cy="2417817"/>
                  </a:xfrm>
                </p:grpSpPr>
                <p:pic>
                  <p:nvPicPr>
                    <p:cNvPr id="17437" name="图片 28" descr="a473744b1a96e786b712495734413689_ori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36772" y="2983009"/>
                      <a:ext cx="1913043" cy="23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38" name="组合 6"/>
                    <p:cNvGrpSpPr/>
                    <p:nvPr/>
                  </p:nvGrpSpPr>
                  <p:grpSpPr bwMode="auto">
                    <a:xfrm>
                      <a:off x="-18768191" y="2982126"/>
                      <a:ext cx="24018068" cy="2417817"/>
                      <a:chOff x="-18768191" y="2982126"/>
                      <a:chExt cx="24018068" cy="2417817"/>
                    </a:xfrm>
                  </p:grpSpPr>
                  <p:pic>
                    <p:nvPicPr>
                      <p:cNvPr id="17439" name="图片 17" descr="W020140515411622394057.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68386" y="2982126"/>
                        <a:ext cx="3481491" cy="23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40" name="组合 5"/>
                      <p:cNvGrpSpPr/>
                      <p:nvPr/>
                    </p:nvGrpSpPr>
                    <p:grpSpPr bwMode="auto">
                      <a:xfrm>
                        <a:off x="-18768191" y="2985045"/>
                        <a:ext cx="20539853" cy="2414898"/>
                        <a:chOff x="-14407207" y="2126915"/>
                        <a:chExt cx="20539853" cy="2414898"/>
                      </a:xfrm>
                    </p:grpSpPr>
                    <p:pic>
                      <p:nvPicPr>
                        <p:cNvPr id="17441" name="图片 16" descr="1092648048.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90386" y="2126915"/>
                          <a:ext cx="3342260" cy="23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42" name="组合 4"/>
                        <p:cNvGrpSpPr/>
                        <p:nvPr/>
                      </p:nvGrpSpPr>
                      <p:grpSpPr bwMode="auto">
                        <a:xfrm>
                          <a:off x="-14407207" y="2134275"/>
                          <a:ext cx="17202940" cy="2407538"/>
                          <a:chOff x="-11438924" y="2274952"/>
                          <a:chExt cx="17202940" cy="2407538"/>
                        </a:xfrm>
                      </p:grpSpPr>
                      <p:grpSp>
                        <p:nvGrpSpPr>
                          <p:cNvPr id="17443" name="组合 3"/>
                          <p:cNvGrpSpPr/>
                          <p:nvPr/>
                        </p:nvGrpSpPr>
                        <p:grpSpPr bwMode="auto">
                          <a:xfrm>
                            <a:off x="-11438924" y="2274952"/>
                            <a:ext cx="13406268" cy="2407538"/>
                            <a:chOff x="-7542174" y="1655974"/>
                            <a:chExt cx="13406268" cy="2407538"/>
                          </a:xfrm>
                        </p:grpSpPr>
                        <p:grpSp>
                          <p:nvGrpSpPr>
                            <p:cNvPr id="17445" name="组合 2"/>
                            <p:cNvGrpSpPr/>
                            <p:nvPr/>
                          </p:nvGrpSpPr>
                          <p:grpSpPr bwMode="auto">
                            <a:xfrm>
                              <a:off x="-7542174" y="1655974"/>
                              <a:ext cx="9928506" cy="2391436"/>
                              <a:chOff x="-1846648" y="1177882"/>
                              <a:chExt cx="9928506" cy="2391436"/>
                            </a:xfrm>
                          </p:grpSpPr>
                          <p:pic>
                            <p:nvPicPr>
                              <p:cNvPr id="17447" name="图片 19" descr="110S611918.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46648" y="1177882"/>
                                <a:ext cx="3376380" cy="23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48" name="组合 1"/>
                              <p:cNvGrpSpPr/>
                              <p:nvPr/>
                            </p:nvGrpSpPr>
                            <p:grpSpPr bwMode="auto">
                              <a:xfrm>
                                <a:off x="1515908" y="1188795"/>
                                <a:ext cx="6565950" cy="2380523"/>
                                <a:chOff x="1474964" y="1175147"/>
                                <a:chExt cx="6565950" cy="2380523"/>
                              </a:xfrm>
                            </p:grpSpPr>
                            <p:pic>
                              <p:nvPicPr>
                                <p:cNvPr id="17449" name="图片 18" descr="97D58PICabc.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flipV="1">
                                  <a:off x="1474964" y="1175147"/>
                                  <a:ext cx="3503435" cy="237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0" name="图片 21" descr="u=2461323098,2733959482&amp;fm=21&amp;gp=0.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978459" y="1179688"/>
                                  <a:ext cx="3062455" cy="237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7446" name="图片 27" descr="03N58PICJHy.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385790" y="1687512"/>
                              <a:ext cx="3478304" cy="23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44" name="图片 29" descr="ca83a9844cc74357b5c5842e2e36eaab.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972335" y="2289832"/>
                            <a:ext cx="3791681" cy="23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grpSp>
          </p:grpSp>
        </p:grpSp>
      </p:grpSp>
      <p:pic>
        <p:nvPicPr>
          <p:cNvPr id="17411" name="图片 3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88" y="0"/>
            <a:ext cx="12193588"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 name="组合 69"/>
          <p:cNvGrpSpPr/>
          <p:nvPr/>
        </p:nvGrpSpPr>
        <p:grpSpPr>
          <a:xfrm>
            <a:off x="3976914" y="1069144"/>
            <a:ext cx="6865257" cy="2965827"/>
            <a:chOff x="3976914" y="1069144"/>
            <a:chExt cx="6865257" cy="2965827"/>
          </a:xfrm>
          <a:effectLst>
            <a:outerShdw blurRad="50800" dist="38100" dir="2700000" algn="tl" rotWithShape="0">
              <a:prstClr val="black">
                <a:alpha val="40000"/>
              </a:prstClr>
            </a:outerShdw>
          </a:effectLst>
        </p:grpSpPr>
        <p:grpSp>
          <p:nvGrpSpPr>
            <p:cNvPr id="40" name="组合 39"/>
            <p:cNvGrpSpPr/>
            <p:nvPr/>
          </p:nvGrpSpPr>
          <p:grpSpPr>
            <a:xfrm>
              <a:off x="3976914" y="1069144"/>
              <a:ext cx="6865257" cy="2965827"/>
              <a:chOff x="3976914" y="1069144"/>
              <a:chExt cx="6865257" cy="2965827"/>
            </a:xfrm>
          </p:grpSpPr>
          <p:sp>
            <p:nvSpPr>
              <p:cNvPr id="39" name="矩形 38"/>
              <p:cNvSpPr/>
              <p:nvPr/>
            </p:nvSpPr>
            <p:spPr bwMode="auto">
              <a:xfrm>
                <a:off x="3976914" y="3599543"/>
                <a:ext cx="6865257" cy="435428"/>
              </a:xfrm>
              <a:prstGeom prst="rect">
                <a:avLst/>
              </a:prstGeom>
              <a:solidFill>
                <a:srgbClr val="080808">
                  <a:alpha val="78039"/>
                </a:srgb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45" name="矩形 44"/>
              <p:cNvSpPr/>
              <p:nvPr/>
            </p:nvSpPr>
            <p:spPr bwMode="auto">
              <a:xfrm>
                <a:off x="3976914" y="1069144"/>
                <a:ext cx="6865257" cy="193599"/>
              </a:xfrm>
              <a:prstGeom prst="rect">
                <a:avLst/>
              </a:prstGeom>
              <a:solidFill>
                <a:srgbClr val="080808">
                  <a:alpha val="78039"/>
                </a:srgb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grpSp>
        <p:grpSp>
          <p:nvGrpSpPr>
            <p:cNvPr id="51" name="组合 50"/>
            <p:cNvGrpSpPr/>
            <p:nvPr/>
          </p:nvGrpSpPr>
          <p:grpSpPr>
            <a:xfrm>
              <a:off x="4042538" y="3667125"/>
              <a:ext cx="336581" cy="311299"/>
              <a:chOff x="4965895" y="4135902"/>
              <a:chExt cx="506437" cy="506437"/>
            </a:xfrm>
          </p:grpSpPr>
          <p:sp>
            <p:nvSpPr>
              <p:cNvPr id="41" name="椭圆 40"/>
              <p:cNvSpPr/>
              <p:nvPr/>
            </p:nvSpPr>
            <p:spPr bwMode="auto">
              <a:xfrm>
                <a:off x="4965895" y="4135902"/>
                <a:ext cx="506437" cy="506437"/>
              </a:xfrm>
              <a:prstGeom prst="ellipse">
                <a:avLst/>
              </a:prstGeom>
              <a:noFill/>
              <a:ln w="28575" cap="flat" cmpd="sng" algn="ctr">
                <a:solidFill>
                  <a:srgbClr val="F8F8F8">
                    <a:alpha val="72157"/>
                  </a:srgbClr>
                </a:solid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grpSp>
            <p:nvGrpSpPr>
              <p:cNvPr id="50" name="组合 49"/>
              <p:cNvGrpSpPr/>
              <p:nvPr/>
            </p:nvGrpSpPr>
            <p:grpSpPr>
              <a:xfrm>
                <a:off x="5112983" y="4260526"/>
                <a:ext cx="149673" cy="272485"/>
                <a:chOff x="5658190" y="4092894"/>
                <a:chExt cx="406921" cy="708465"/>
              </a:xfrm>
            </p:grpSpPr>
            <p:cxnSp>
              <p:nvCxnSpPr>
                <p:cNvPr id="49" name="直接连接符 48"/>
                <p:cNvCxnSpPr/>
                <p:nvPr/>
              </p:nvCxnSpPr>
              <p:spPr bwMode="auto">
                <a:xfrm flipH="1">
                  <a:off x="5745070" y="4092894"/>
                  <a:ext cx="320041" cy="327661"/>
                </a:xfrm>
                <a:prstGeom prst="line">
                  <a:avLst/>
                </a:prstGeom>
                <a:solidFill>
                  <a:schemeClr val="accent1"/>
                </a:solidFill>
                <a:ln w="28575" cap="flat" cmpd="sng" algn="ctr">
                  <a:solidFill>
                    <a:srgbClr val="F8F8F8">
                      <a:alpha val="72941"/>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接连接符 54"/>
                <p:cNvCxnSpPr/>
                <p:nvPr/>
              </p:nvCxnSpPr>
              <p:spPr bwMode="auto">
                <a:xfrm>
                  <a:off x="5658190" y="4426819"/>
                  <a:ext cx="400130" cy="374540"/>
                </a:xfrm>
                <a:prstGeom prst="line">
                  <a:avLst/>
                </a:prstGeom>
                <a:solidFill>
                  <a:schemeClr val="accent1"/>
                </a:solidFill>
                <a:ln w="28575" cap="flat" cmpd="sng" algn="ctr">
                  <a:solidFill>
                    <a:srgbClr val="F8F8F8">
                      <a:alpha val="72941"/>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59" name="组合 58"/>
            <p:cNvGrpSpPr/>
            <p:nvPr/>
          </p:nvGrpSpPr>
          <p:grpSpPr>
            <a:xfrm flipH="1">
              <a:off x="10395713" y="3667125"/>
              <a:ext cx="336581" cy="311299"/>
              <a:chOff x="4965895" y="4135902"/>
              <a:chExt cx="506437" cy="506437"/>
            </a:xfrm>
          </p:grpSpPr>
          <p:sp>
            <p:nvSpPr>
              <p:cNvPr id="60" name="椭圆 59"/>
              <p:cNvSpPr/>
              <p:nvPr/>
            </p:nvSpPr>
            <p:spPr bwMode="auto">
              <a:xfrm>
                <a:off x="4965895" y="4135902"/>
                <a:ext cx="506437" cy="506437"/>
              </a:xfrm>
              <a:prstGeom prst="ellipse">
                <a:avLst/>
              </a:prstGeom>
              <a:noFill/>
              <a:ln w="28575" cap="flat" cmpd="sng" algn="ctr">
                <a:solidFill>
                  <a:srgbClr val="F8F8F8">
                    <a:alpha val="72157"/>
                  </a:srgbClr>
                </a:solid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grpSp>
            <p:nvGrpSpPr>
              <p:cNvPr id="61" name="组合 60"/>
              <p:cNvGrpSpPr/>
              <p:nvPr/>
            </p:nvGrpSpPr>
            <p:grpSpPr>
              <a:xfrm>
                <a:off x="5112983" y="4260526"/>
                <a:ext cx="149673" cy="272485"/>
                <a:chOff x="5658190" y="4092894"/>
                <a:chExt cx="406921" cy="708465"/>
              </a:xfrm>
            </p:grpSpPr>
            <p:cxnSp>
              <p:nvCxnSpPr>
                <p:cNvPr id="62" name="直接连接符 61"/>
                <p:cNvCxnSpPr/>
                <p:nvPr/>
              </p:nvCxnSpPr>
              <p:spPr bwMode="auto">
                <a:xfrm flipH="1">
                  <a:off x="5745070" y="4092894"/>
                  <a:ext cx="320041" cy="327661"/>
                </a:xfrm>
                <a:prstGeom prst="line">
                  <a:avLst/>
                </a:prstGeom>
                <a:solidFill>
                  <a:schemeClr val="accent1"/>
                </a:solidFill>
                <a:ln w="28575" cap="flat" cmpd="sng" algn="ctr">
                  <a:solidFill>
                    <a:srgbClr val="F8F8F8">
                      <a:alpha val="72941"/>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p:nvPr/>
              </p:nvCxnSpPr>
              <p:spPr bwMode="auto">
                <a:xfrm>
                  <a:off x="5658190" y="4426819"/>
                  <a:ext cx="400130" cy="374540"/>
                </a:xfrm>
                <a:prstGeom prst="line">
                  <a:avLst/>
                </a:prstGeom>
                <a:solidFill>
                  <a:schemeClr val="accent1"/>
                </a:solidFill>
                <a:ln w="28575" cap="flat" cmpd="sng" algn="ctr">
                  <a:solidFill>
                    <a:srgbClr val="F8F8F8">
                      <a:alpha val="72941"/>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64" name="组合 63"/>
            <p:cNvGrpSpPr/>
            <p:nvPr/>
          </p:nvGrpSpPr>
          <p:grpSpPr>
            <a:xfrm>
              <a:off x="7204838" y="3667125"/>
              <a:ext cx="336581" cy="311299"/>
              <a:chOff x="4965895" y="4135902"/>
              <a:chExt cx="506437" cy="506437"/>
            </a:xfrm>
          </p:grpSpPr>
          <p:sp>
            <p:nvSpPr>
              <p:cNvPr id="65" name="椭圆 64"/>
              <p:cNvSpPr/>
              <p:nvPr/>
            </p:nvSpPr>
            <p:spPr bwMode="auto">
              <a:xfrm>
                <a:off x="4965895" y="4135902"/>
                <a:ext cx="506437" cy="506437"/>
              </a:xfrm>
              <a:prstGeom prst="ellipse">
                <a:avLst/>
              </a:prstGeom>
              <a:noFill/>
              <a:ln w="28575" cap="flat" cmpd="sng" algn="ctr">
                <a:solidFill>
                  <a:srgbClr val="F8F8F8">
                    <a:alpha val="72157"/>
                  </a:srgbClr>
                </a:solid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grpSp>
            <p:nvGrpSpPr>
              <p:cNvPr id="66" name="组合 65"/>
              <p:cNvGrpSpPr/>
              <p:nvPr/>
            </p:nvGrpSpPr>
            <p:grpSpPr>
              <a:xfrm>
                <a:off x="5159299" y="4278069"/>
                <a:ext cx="112384" cy="233605"/>
                <a:chOff x="5784033" y="4138530"/>
                <a:chExt cx="305538" cy="607380"/>
              </a:xfrm>
            </p:grpSpPr>
            <p:cxnSp>
              <p:nvCxnSpPr>
                <p:cNvPr id="67" name="直接连接符 66"/>
                <p:cNvCxnSpPr/>
                <p:nvPr/>
              </p:nvCxnSpPr>
              <p:spPr bwMode="auto">
                <a:xfrm flipH="1" flipV="1">
                  <a:off x="5784033" y="4138530"/>
                  <a:ext cx="13332" cy="607380"/>
                </a:xfrm>
                <a:prstGeom prst="line">
                  <a:avLst/>
                </a:prstGeom>
                <a:solidFill>
                  <a:schemeClr val="accent1"/>
                </a:solidFill>
                <a:ln w="28575" cap="flat" cmpd="sng" algn="ctr">
                  <a:solidFill>
                    <a:srgbClr val="F8F8F8">
                      <a:alpha val="72941"/>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接连接符 67"/>
                <p:cNvCxnSpPr/>
                <p:nvPr/>
              </p:nvCxnSpPr>
              <p:spPr bwMode="auto">
                <a:xfrm>
                  <a:off x="6086802" y="4144794"/>
                  <a:ext cx="2769" cy="601116"/>
                </a:xfrm>
                <a:prstGeom prst="line">
                  <a:avLst/>
                </a:prstGeom>
                <a:solidFill>
                  <a:schemeClr val="accent1"/>
                </a:solidFill>
                <a:ln w="28575" cap="flat" cmpd="sng" algn="ctr">
                  <a:solidFill>
                    <a:srgbClr val="F8F8F8">
                      <a:alpha val="72941"/>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pic>
        <p:nvPicPr>
          <p:cNvPr id="5125" name="图片 18" descr="Screenshot_2015-06-08-22-23-00 拷贝.jpg"/>
          <p:cNvPicPr>
            <a:picLocks noChangeAspect="1"/>
          </p:cNvPicPr>
          <p:nvPr/>
        </p:nvPicPr>
        <p:blipFill rotWithShape="1">
          <a:blip r:embed="rId15"/>
          <a:srcRect/>
          <a:stretch>
            <a:fillRect/>
          </a:stretch>
        </p:blipFill>
        <p:spPr bwMode="auto">
          <a:xfrm>
            <a:off x="646113" y="1547813"/>
            <a:ext cx="2981325" cy="43783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矩形 70"/>
          <p:cNvSpPr>
            <a:spLocks noChangeArrowheads="1"/>
          </p:cNvSpPr>
          <p:nvPr/>
        </p:nvSpPr>
        <p:spPr bwMode="auto">
          <a:xfrm>
            <a:off x="636588" y="1128713"/>
            <a:ext cx="3006725" cy="419100"/>
          </a:xfrm>
          <a:prstGeom prst="rect">
            <a:avLst/>
          </a:prstGeom>
          <a:solidFill>
            <a:srgbClr val="292929">
              <a:alpha val="65881"/>
            </a:srgb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72" name="文本框 71"/>
          <p:cNvSpPr txBox="1"/>
          <p:nvPr/>
        </p:nvSpPr>
        <p:spPr>
          <a:xfrm>
            <a:off x="708025" y="1106488"/>
            <a:ext cx="2300288" cy="400050"/>
          </a:xfrm>
          <a:prstGeom prst="rect">
            <a:avLst/>
          </a:prstGeom>
          <a:noFill/>
        </p:spPr>
        <p:txBody>
          <a:bodyPr>
            <a:spAutoFit/>
          </a:bodyPr>
          <a:lstStyle/>
          <a:p>
            <a:pPr>
              <a:defRPr/>
            </a:pPr>
            <a:r>
              <a:rPr lang="zh-CN" altLang="en-US" sz="2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产品介绍</a:t>
            </a:r>
          </a:p>
        </p:txBody>
      </p:sp>
      <p:grpSp>
        <p:nvGrpSpPr>
          <p:cNvPr id="17416" name="组合 80"/>
          <p:cNvGrpSpPr/>
          <p:nvPr/>
        </p:nvGrpSpPr>
        <p:grpSpPr bwMode="auto">
          <a:xfrm>
            <a:off x="2947988" y="5391150"/>
            <a:ext cx="685800" cy="533400"/>
            <a:chOff x="2947987" y="5391150"/>
            <a:chExt cx="685800" cy="533400"/>
          </a:xfrm>
        </p:grpSpPr>
        <p:sp>
          <p:nvSpPr>
            <p:cNvPr id="17425" name="等腰三角形 72"/>
            <p:cNvSpPr>
              <a:spLocks noChangeArrowheads="1"/>
            </p:cNvSpPr>
            <p:nvPr/>
          </p:nvSpPr>
          <p:spPr bwMode="auto">
            <a:xfrm>
              <a:off x="2947987" y="5391150"/>
              <a:ext cx="685800" cy="533400"/>
            </a:xfrm>
            <a:prstGeom prst="triangle">
              <a:avLst>
                <a:gd name="adj" fmla="val 100000"/>
              </a:avLst>
            </a:prstGeom>
            <a:solidFill>
              <a:srgbClr val="08080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nvGrpSpPr>
            <p:cNvPr id="17426" name="组合 77"/>
            <p:cNvGrpSpPr/>
            <p:nvPr/>
          </p:nvGrpSpPr>
          <p:grpSpPr bwMode="auto">
            <a:xfrm>
              <a:off x="3448052" y="5676899"/>
              <a:ext cx="57150" cy="138113"/>
              <a:chOff x="4024313" y="5053013"/>
              <a:chExt cx="223837" cy="400050"/>
            </a:xfrm>
          </p:grpSpPr>
          <p:cxnSp>
            <p:nvCxnSpPr>
              <p:cNvPr id="17427" name="直接连接符 74"/>
              <p:cNvCxnSpPr>
                <a:cxnSpLocks noChangeShapeType="1"/>
              </p:cNvCxnSpPr>
              <p:nvPr/>
            </p:nvCxnSpPr>
            <p:spPr bwMode="auto">
              <a:xfrm>
                <a:off x="4024313" y="5053013"/>
                <a:ext cx="223837" cy="204787"/>
              </a:xfrm>
              <a:prstGeom prst="line">
                <a:avLst/>
              </a:prstGeom>
              <a:noFill/>
              <a:ln w="9525" algn="ctr">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28" name="直接连接符 76"/>
              <p:cNvCxnSpPr>
                <a:cxnSpLocks noChangeShapeType="1"/>
              </p:cNvCxnSpPr>
              <p:nvPr/>
            </p:nvCxnSpPr>
            <p:spPr bwMode="auto">
              <a:xfrm flipH="1">
                <a:off x="4076700" y="5248275"/>
                <a:ext cx="166688" cy="204788"/>
              </a:xfrm>
              <a:prstGeom prst="line">
                <a:avLst/>
              </a:prstGeom>
              <a:noFill/>
              <a:ln w="9525" algn="ctr">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79" name="矩形 78"/>
          <p:cNvSpPr/>
          <p:nvPr/>
        </p:nvSpPr>
        <p:spPr bwMode="auto">
          <a:xfrm>
            <a:off x="4013200" y="4622800"/>
            <a:ext cx="6858000" cy="1270000"/>
          </a:xfrm>
          <a:prstGeom prst="rect">
            <a:avLst/>
          </a:prstGeom>
          <a:solidFill>
            <a:schemeClr val="bg1">
              <a:lumMod val="9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a:p>
        </p:txBody>
      </p:sp>
      <p:sp>
        <p:nvSpPr>
          <p:cNvPr id="17418" name="矩形 79"/>
          <p:cNvSpPr>
            <a:spLocks noChangeArrowheads="1"/>
          </p:cNvSpPr>
          <p:nvPr/>
        </p:nvSpPr>
        <p:spPr bwMode="auto">
          <a:xfrm>
            <a:off x="4013200" y="4406900"/>
            <a:ext cx="6883400" cy="215900"/>
          </a:xfrm>
          <a:prstGeom prst="rect">
            <a:avLst/>
          </a:prstGeom>
          <a:solidFill>
            <a:srgbClr val="292929"/>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nvGrpSpPr>
          <p:cNvPr id="17419" name="组合 86"/>
          <p:cNvGrpSpPr/>
          <p:nvPr/>
        </p:nvGrpSpPr>
        <p:grpSpPr bwMode="auto">
          <a:xfrm>
            <a:off x="10186988" y="5372100"/>
            <a:ext cx="685800" cy="533400"/>
            <a:chOff x="2947987" y="5391150"/>
            <a:chExt cx="685800" cy="533400"/>
          </a:xfrm>
        </p:grpSpPr>
        <p:sp>
          <p:nvSpPr>
            <p:cNvPr id="17421" name="等腰三角形 87"/>
            <p:cNvSpPr>
              <a:spLocks noChangeArrowheads="1"/>
            </p:cNvSpPr>
            <p:nvPr/>
          </p:nvSpPr>
          <p:spPr bwMode="auto">
            <a:xfrm>
              <a:off x="2947987" y="5391150"/>
              <a:ext cx="685800" cy="533400"/>
            </a:xfrm>
            <a:prstGeom prst="triangle">
              <a:avLst>
                <a:gd name="adj" fmla="val 100000"/>
              </a:avLst>
            </a:prstGeom>
            <a:solidFill>
              <a:srgbClr val="08080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nvGrpSpPr>
            <p:cNvPr id="17422" name="组合 88"/>
            <p:cNvGrpSpPr/>
            <p:nvPr/>
          </p:nvGrpSpPr>
          <p:grpSpPr bwMode="auto">
            <a:xfrm>
              <a:off x="3448052" y="5676899"/>
              <a:ext cx="57150" cy="138113"/>
              <a:chOff x="4024313" y="5053013"/>
              <a:chExt cx="223837" cy="400050"/>
            </a:xfrm>
          </p:grpSpPr>
          <p:cxnSp>
            <p:nvCxnSpPr>
              <p:cNvPr id="17423" name="直接连接符 89"/>
              <p:cNvCxnSpPr>
                <a:cxnSpLocks noChangeShapeType="1"/>
              </p:cNvCxnSpPr>
              <p:nvPr/>
            </p:nvCxnSpPr>
            <p:spPr bwMode="auto">
              <a:xfrm>
                <a:off x="4024313" y="5053013"/>
                <a:ext cx="223837" cy="204787"/>
              </a:xfrm>
              <a:prstGeom prst="line">
                <a:avLst/>
              </a:prstGeom>
              <a:noFill/>
              <a:ln w="9525" algn="ctr">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24" name="直接连接符 90"/>
              <p:cNvCxnSpPr>
                <a:cxnSpLocks noChangeShapeType="1"/>
              </p:cNvCxnSpPr>
              <p:nvPr/>
            </p:nvCxnSpPr>
            <p:spPr bwMode="auto">
              <a:xfrm flipH="1">
                <a:off x="4076700" y="5248275"/>
                <a:ext cx="166688" cy="204788"/>
              </a:xfrm>
              <a:prstGeom prst="line">
                <a:avLst/>
              </a:prstGeom>
              <a:noFill/>
              <a:ln w="9525" algn="ctr">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7420" name="文本框 81"/>
          <p:cNvSpPr txBox="1">
            <a:spLocks noChangeArrowheads="1"/>
          </p:cNvSpPr>
          <p:nvPr/>
        </p:nvSpPr>
        <p:spPr bwMode="auto">
          <a:xfrm>
            <a:off x="4216400" y="472440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800">
                <a:latin typeface="Arial" panose="020B0604020202020204" pitchFamily="34" charset="0"/>
              </a:rPr>
              <a:t>请输入文字内容</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1.45833E-6 3.7037E-7 L -2.65716 0.00648 " pathEditMode="relative" rAng="0" ptsTypes="AA">
                                      <p:cBhvr>
                                        <p:cTn id="6" dur="8250" fill="hold"/>
                                        <p:tgtEl>
                                          <p:spTgt spid="12"/>
                                        </p:tgtEl>
                                        <p:attrNameLst>
                                          <p:attrName>ppt_x</p:attrName>
                                          <p:attrName>ppt_y</p:attrName>
                                        </p:attrNameLst>
                                      </p:cBhvr>
                                      <p:rCtr x="-132865"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文本框 9"/>
          <p:cNvSpPr txBox="1">
            <a:spLocks noChangeArrowheads="1"/>
          </p:cNvSpPr>
          <p:nvPr/>
        </p:nvSpPr>
        <p:spPr bwMode="auto">
          <a:xfrm>
            <a:off x="277813" y="776288"/>
            <a:ext cx="11458575" cy="4016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2000">
                <a:solidFill>
                  <a:schemeClr val="bg1"/>
                </a:solidFill>
                <a:latin typeface="微软雅黑" panose="020B0503020204020204" pitchFamily="34" charset="-122"/>
                <a:ea typeface="微软雅黑" panose="020B0503020204020204" pitchFamily="34" charset="-122"/>
              </a:rPr>
              <a:t>2012</a:t>
            </a:r>
            <a:r>
              <a:rPr lang="zh-CN" altLang="en-US" sz="2000">
                <a:solidFill>
                  <a:schemeClr val="bg1"/>
                </a:solidFill>
                <a:latin typeface="微软雅黑" panose="020B0503020204020204" pitchFamily="34" charset="-122"/>
                <a:ea typeface="微软雅黑" panose="020B0503020204020204" pitchFamily="34" charset="-122"/>
              </a:rPr>
              <a:t>年到</a:t>
            </a:r>
            <a:r>
              <a:rPr lang="en-US" altLang="zh-CN" sz="2000">
                <a:solidFill>
                  <a:schemeClr val="bg1"/>
                </a:solidFill>
                <a:latin typeface="微软雅黑" panose="020B0503020204020204" pitchFamily="34" charset="-122"/>
                <a:ea typeface="微软雅黑" panose="020B0503020204020204" pitchFamily="34" charset="-122"/>
              </a:rPr>
              <a:t>2015</a:t>
            </a:r>
            <a:r>
              <a:rPr lang="zh-CN" altLang="en-US" sz="2000">
                <a:solidFill>
                  <a:schemeClr val="bg1"/>
                </a:solidFill>
                <a:latin typeface="微软雅黑" panose="020B0503020204020204" pitchFamily="34" charset="-122"/>
                <a:ea typeface="微软雅黑" panose="020B0503020204020204" pitchFamily="34" charset="-122"/>
              </a:rPr>
              <a:t>年微信活跃用户数量</a:t>
            </a:r>
          </a:p>
        </p:txBody>
      </p:sp>
      <p:grpSp>
        <p:nvGrpSpPr>
          <p:cNvPr id="29" name="组合 28"/>
          <p:cNvGrpSpPr/>
          <p:nvPr/>
        </p:nvGrpSpPr>
        <p:grpSpPr>
          <a:xfrm>
            <a:off x="267540" y="1173276"/>
            <a:ext cx="5751123" cy="4134503"/>
            <a:chOff x="595086" y="1364344"/>
            <a:chExt cx="6096000" cy="4557486"/>
          </a:xfrm>
          <a:effectLst>
            <a:outerShdw blurRad="50800" dist="38100" dir="2700000" algn="tl" rotWithShape="0">
              <a:prstClr val="black">
                <a:alpha val="40000"/>
              </a:prstClr>
            </a:outerShdw>
          </a:effectLst>
        </p:grpSpPr>
        <p:sp>
          <p:nvSpPr>
            <p:cNvPr id="6" name="矩形 5"/>
            <p:cNvSpPr/>
            <p:nvPr/>
          </p:nvSpPr>
          <p:spPr bwMode="auto">
            <a:xfrm>
              <a:off x="595086" y="1364344"/>
              <a:ext cx="6096000" cy="4557486"/>
            </a:xfrm>
            <a:prstGeom prst="rect">
              <a:avLst/>
            </a:prstGeom>
            <a:solidFill>
              <a:srgbClr val="292929">
                <a:alpha val="80000"/>
              </a:srgb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7" name="任意多边形 6"/>
            <p:cNvSpPr/>
            <p:nvPr/>
          </p:nvSpPr>
          <p:spPr bwMode="auto">
            <a:xfrm>
              <a:off x="1277258" y="2467428"/>
              <a:ext cx="4410936" cy="2046515"/>
            </a:xfrm>
            <a:custGeom>
              <a:avLst/>
              <a:gdLst>
                <a:gd name="connsiteX0" fmla="*/ 0 w 6444342"/>
                <a:gd name="connsiteY0" fmla="*/ 2989942 h 2989942"/>
                <a:gd name="connsiteX1" fmla="*/ 551542 w 6444342"/>
                <a:gd name="connsiteY1" fmla="*/ 2844800 h 2989942"/>
                <a:gd name="connsiteX2" fmla="*/ 1103085 w 6444342"/>
                <a:gd name="connsiteY2" fmla="*/ 2656114 h 2989942"/>
                <a:gd name="connsiteX3" fmla="*/ 1654628 w 6444342"/>
                <a:gd name="connsiteY3" fmla="*/ 2423885 h 2989942"/>
                <a:gd name="connsiteX4" fmla="*/ 2394857 w 6444342"/>
                <a:gd name="connsiteY4" fmla="*/ 2119085 h 2989942"/>
                <a:gd name="connsiteX5" fmla="*/ 3135085 w 6444342"/>
                <a:gd name="connsiteY5" fmla="*/ 1828800 h 2989942"/>
                <a:gd name="connsiteX6" fmla="*/ 3599542 w 6444342"/>
                <a:gd name="connsiteY6" fmla="*/ 1625600 h 2989942"/>
                <a:gd name="connsiteX7" fmla="*/ 4267200 w 6444342"/>
                <a:gd name="connsiteY7" fmla="*/ 812800 h 2989942"/>
                <a:gd name="connsiteX8" fmla="*/ 4992914 w 6444342"/>
                <a:gd name="connsiteY8" fmla="*/ 667657 h 2989942"/>
                <a:gd name="connsiteX9" fmla="*/ 6444342 w 6444342"/>
                <a:gd name="connsiteY9" fmla="*/ 0 h 2989942"/>
                <a:gd name="connsiteX10" fmla="*/ 6444342 w 6444342"/>
                <a:gd name="connsiteY10" fmla="*/ 0 h 298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44342" h="2989942">
                  <a:moveTo>
                    <a:pt x="0" y="2989942"/>
                  </a:moveTo>
                  <a:lnTo>
                    <a:pt x="551542" y="2844800"/>
                  </a:lnTo>
                  <a:lnTo>
                    <a:pt x="1103085" y="2656114"/>
                  </a:lnTo>
                  <a:lnTo>
                    <a:pt x="1654628" y="2423885"/>
                  </a:lnTo>
                  <a:lnTo>
                    <a:pt x="2394857" y="2119085"/>
                  </a:lnTo>
                  <a:lnTo>
                    <a:pt x="3135085" y="1828800"/>
                  </a:lnTo>
                  <a:lnTo>
                    <a:pt x="3599542" y="1625600"/>
                  </a:lnTo>
                  <a:lnTo>
                    <a:pt x="4267200" y="812800"/>
                  </a:lnTo>
                  <a:lnTo>
                    <a:pt x="4992914" y="667657"/>
                  </a:lnTo>
                  <a:lnTo>
                    <a:pt x="6444342" y="0"/>
                  </a:lnTo>
                  <a:lnTo>
                    <a:pt x="6444342" y="0"/>
                  </a:lnTo>
                </a:path>
              </a:pathLst>
            </a:custGeom>
            <a:noFill/>
            <a:ln w="38100" cap="flat" cmpd="sng" algn="ctr">
              <a:solidFill>
                <a:schemeClr val="bg1"/>
              </a:solidFill>
              <a:prstDash val="solid"/>
              <a:round/>
              <a:headEnd type="none" w="med" len="med"/>
              <a:tailEnd type="none" w="med" len="med"/>
            </a:ln>
            <a:effectLst/>
          </p:spPr>
          <p:txBody>
            <a:bodyPr/>
            <a:lstStyle/>
            <a:p>
              <a:pPr>
                <a:buFont typeface="Arial" panose="020B0604020202020204" pitchFamily="34" charset="0"/>
                <a:buNone/>
                <a:defRPr/>
              </a:pPr>
              <a:endParaRPr lang="zh-CN" altLang="en-US">
                <a:latin typeface="Calibri" panose="020F0502020204030204" pitchFamily="34" charset="0"/>
              </a:endParaRPr>
            </a:p>
          </p:txBody>
        </p:sp>
        <p:sp>
          <p:nvSpPr>
            <p:cNvPr id="8" name="圆角矩形标注 7"/>
            <p:cNvSpPr/>
            <p:nvPr/>
          </p:nvSpPr>
          <p:spPr bwMode="auto">
            <a:xfrm>
              <a:off x="5413830" y="1814286"/>
              <a:ext cx="696686" cy="449942"/>
            </a:xfrm>
            <a:prstGeom prst="wedgeRoundRectCallout">
              <a:avLst>
                <a:gd name="adj1" fmla="val -12831"/>
                <a:gd name="adj2" fmla="val 85357"/>
                <a:gd name="adj3" fmla="val 16667"/>
              </a:avLst>
            </a:prstGeom>
            <a:solidFill>
              <a:srgbClr val="F8F8F8">
                <a:alpha val="74118"/>
              </a:srgb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r>
                <a:rPr lang="en-US" altLang="zh-CN"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450</a:t>
              </a:r>
              <a:endParaRPr lang="zh-CN" altLang="en-US" b="1" dirty="0">
                <a:solidFill>
                  <a:schemeClr val="bg1"/>
                </a:solidFill>
                <a:effectLst>
                  <a:outerShdw blurRad="38100" dist="38100" dir="2700000" algn="tl">
                    <a:srgbClr val="000000">
                      <a:alpha val="43137"/>
                    </a:srgbClr>
                  </a:outerShdw>
                </a:effectLst>
                <a:latin typeface="Ebrima" panose="02000000000000000000" pitchFamily="2" charset="0"/>
                <a:cs typeface="Ebrima" panose="02000000000000000000" pitchFamily="2" charset="0"/>
              </a:endParaRPr>
            </a:p>
          </p:txBody>
        </p:sp>
        <p:sp>
          <p:nvSpPr>
            <p:cNvPr id="9" name="圆角矩形标注 8"/>
            <p:cNvSpPr/>
            <p:nvPr/>
          </p:nvSpPr>
          <p:spPr bwMode="auto">
            <a:xfrm>
              <a:off x="1030515" y="4717142"/>
              <a:ext cx="537028" cy="449942"/>
            </a:xfrm>
            <a:prstGeom prst="wedgeRoundRectCallout">
              <a:avLst>
                <a:gd name="adj1" fmla="val -19081"/>
                <a:gd name="adj2" fmla="val -98514"/>
                <a:gd name="adj3" fmla="val 16667"/>
              </a:avLst>
            </a:prstGeom>
            <a:solidFill>
              <a:srgbClr val="F8F8F8">
                <a:alpha val="74118"/>
              </a:srgb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r>
                <a:rPr lang="en-US" altLang="zh-CN"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50</a:t>
              </a:r>
              <a:endParaRPr lang="zh-CN" altLang="en-US" b="1" dirty="0">
                <a:solidFill>
                  <a:schemeClr val="bg1"/>
                </a:solidFill>
                <a:effectLst>
                  <a:outerShdw blurRad="38100" dist="38100" dir="2700000" algn="tl">
                    <a:srgbClr val="000000">
                      <a:alpha val="43137"/>
                    </a:srgbClr>
                  </a:outerShdw>
                </a:effectLst>
                <a:latin typeface="Ebrima" panose="02000000000000000000" pitchFamily="2" charset="0"/>
                <a:cs typeface="Ebrima" panose="02000000000000000000" pitchFamily="2" charset="0"/>
              </a:endParaRPr>
            </a:p>
          </p:txBody>
        </p:sp>
        <p:sp>
          <p:nvSpPr>
            <p:cNvPr id="11" name="矩形 10"/>
            <p:cNvSpPr/>
            <p:nvPr/>
          </p:nvSpPr>
          <p:spPr bwMode="auto">
            <a:xfrm>
              <a:off x="1299936" y="4457700"/>
              <a:ext cx="90714" cy="86178"/>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solidFill>
                  <a:schemeClr val="bg1"/>
                </a:solidFill>
              </a:endParaRPr>
            </a:p>
          </p:txBody>
        </p:sp>
        <p:sp>
          <p:nvSpPr>
            <p:cNvPr id="12" name="矩形 11"/>
            <p:cNvSpPr/>
            <p:nvPr/>
          </p:nvSpPr>
          <p:spPr bwMode="auto">
            <a:xfrm>
              <a:off x="2823936" y="3892550"/>
              <a:ext cx="90714" cy="86178"/>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solidFill>
                  <a:schemeClr val="bg1"/>
                </a:solidFill>
              </a:endParaRPr>
            </a:p>
          </p:txBody>
        </p:sp>
        <p:sp>
          <p:nvSpPr>
            <p:cNvPr id="13" name="矩形 12"/>
            <p:cNvSpPr/>
            <p:nvPr/>
          </p:nvSpPr>
          <p:spPr bwMode="auto">
            <a:xfrm>
              <a:off x="4151086" y="2978150"/>
              <a:ext cx="90714" cy="86178"/>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solidFill>
                  <a:schemeClr val="bg1"/>
                </a:solidFill>
              </a:endParaRPr>
            </a:p>
          </p:txBody>
        </p:sp>
        <p:sp>
          <p:nvSpPr>
            <p:cNvPr id="14" name="文本框 13"/>
            <p:cNvSpPr txBox="1"/>
            <p:nvPr/>
          </p:nvSpPr>
          <p:spPr>
            <a:xfrm>
              <a:off x="3324483" y="4653757"/>
              <a:ext cx="818866" cy="369332"/>
            </a:xfrm>
            <a:prstGeom prst="rect">
              <a:avLst/>
            </a:prstGeom>
            <a:noFill/>
          </p:spPr>
          <p:txBody>
            <a:bodyPr>
              <a:spAutoFit/>
            </a:bodyPr>
            <a:lstStyle/>
            <a:p>
              <a:pPr>
                <a:defRPr/>
              </a:pPr>
              <a:r>
                <a:rPr lang="en-US" altLang="zh-CN" b="1" dirty="0">
                  <a:solidFill>
                    <a:schemeClr val="bg1"/>
                  </a:solidFill>
                  <a:latin typeface="微软雅黑" panose="020B0503020204020204" pitchFamily="34" charset="-122"/>
                  <a:ea typeface="微软雅黑" panose="020B0503020204020204" pitchFamily="34" charset="-122"/>
                </a:rPr>
                <a:t>2012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500697" y="4651660"/>
              <a:ext cx="818866" cy="369332"/>
            </a:xfrm>
            <a:prstGeom prst="rect">
              <a:avLst/>
            </a:prstGeom>
            <a:noFill/>
          </p:spPr>
          <p:txBody>
            <a:bodyPr>
              <a:spAutoFit/>
            </a:bodyPr>
            <a:lstStyle/>
            <a:p>
              <a:pPr>
                <a:defRPr/>
              </a:pPr>
              <a:r>
                <a:rPr lang="en-US" altLang="zh-CN" b="1" dirty="0">
                  <a:solidFill>
                    <a:schemeClr val="bg1"/>
                  </a:solidFill>
                  <a:latin typeface="微软雅黑" panose="020B0503020204020204" pitchFamily="34" charset="-122"/>
                  <a:ea typeface="微软雅黑" panose="020B0503020204020204" pitchFamily="34" charset="-122"/>
                </a:rPr>
                <a:t>2015</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bwMode="auto">
            <a:xfrm>
              <a:off x="4279900" y="4864100"/>
              <a:ext cx="0" cy="52705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文本框 19"/>
            <p:cNvSpPr txBox="1"/>
            <p:nvPr/>
          </p:nvSpPr>
          <p:spPr>
            <a:xfrm>
              <a:off x="3471981" y="4927731"/>
              <a:ext cx="818866" cy="369332"/>
            </a:xfrm>
            <a:prstGeom prst="rect">
              <a:avLst/>
            </a:prstGeom>
            <a:noFill/>
          </p:spPr>
          <p:txBody>
            <a:bodyPr>
              <a:spAutoFit/>
            </a:bodyPr>
            <a:lstStyle/>
            <a:p>
              <a:pPr>
                <a:defRPr/>
              </a:pPr>
              <a:r>
                <a:rPr lang="en-US" altLang="zh-CN" dirty="0">
                  <a:solidFill>
                    <a:srgbClr val="FF0000"/>
                  </a:solidFill>
                  <a:latin typeface="微软雅黑" panose="020B0503020204020204" pitchFamily="34" charset="-122"/>
                  <a:ea typeface="微软雅黑" panose="020B0503020204020204" pitchFamily="34" charset="-122"/>
                </a:rPr>
                <a:t>50</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580475" y="4960464"/>
              <a:ext cx="818866" cy="369332"/>
            </a:xfrm>
            <a:prstGeom prst="rect">
              <a:avLst/>
            </a:prstGeom>
            <a:noFill/>
          </p:spPr>
          <p:txBody>
            <a:bodyPr>
              <a:spAutoFit/>
            </a:bodyPr>
            <a:lstStyle/>
            <a:p>
              <a:pPr>
                <a:defRPr/>
              </a:pPr>
              <a:r>
                <a:rPr lang="en-US" altLang="zh-CN" dirty="0">
                  <a:solidFill>
                    <a:srgbClr val="FF0000"/>
                  </a:solidFill>
                  <a:latin typeface="微软雅黑" panose="020B0503020204020204" pitchFamily="34" charset="-122"/>
                  <a:ea typeface="微软雅黑" panose="020B0503020204020204" pitchFamily="34" charset="-122"/>
                </a:rPr>
                <a:t>450</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261755" y="5215862"/>
              <a:ext cx="990599" cy="276999"/>
            </a:xfrm>
            <a:prstGeom prst="rect">
              <a:avLst/>
            </a:prstGeom>
            <a:noFill/>
          </p:spPr>
          <p:txBody>
            <a:bodyPr>
              <a:spAutoFit/>
            </a:bodyPr>
            <a:lstStyle/>
            <a:p>
              <a:pPr>
                <a:defRPr/>
              </a:pPr>
              <a:r>
                <a:rPr lang="en-US" altLang="zh-CN" sz="1200" dirty="0">
                  <a:solidFill>
                    <a:schemeClr val="bg1"/>
                  </a:solidFill>
                  <a:latin typeface="微软雅黑" panose="020B0503020204020204" pitchFamily="34" charset="-122"/>
                  <a:ea typeface="微软雅黑" panose="020B0503020204020204" pitchFamily="34" charset="-122"/>
                </a:rPr>
                <a:t>[ million</a:t>
              </a:r>
              <a:r>
                <a:rPr lang="zh-CN" altLang="en-US" sz="1200" dirty="0">
                  <a:solidFill>
                    <a:schemeClr val="bg1"/>
                  </a:solidFill>
                  <a:latin typeface="微软雅黑" panose="020B0503020204020204" pitchFamily="34" charset="-122"/>
                  <a:ea typeface="微软雅黑" panose="020B0503020204020204" pitchFamily="34" charset="-122"/>
                </a:rPr>
                <a:t> </a:t>
              </a:r>
              <a:r>
                <a:rPr lang="en-US" altLang="zh-CN" sz="1200" dirty="0">
                  <a:solidFill>
                    <a:schemeClr val="bg1"/>
                  </a:solidFill>
                  <a:latin typeface="微软雅黑" panose="020B0503020204020204" pitchFamily="34" charset="-122"/>
                  <a:ea typeface="微软雅黑" panose="020B0503020204020204" pitchFamily="34" charset="-122"/>
                </a:rPr>
                <a:t>] </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437063" y="5217911"/>
              <a:ext cx="990599" cy="276999"/>
            </a:xfrm>
            <a:prstGeom prst="rect">
              <a:avLst/>
            </a:prstGeom>
            <a:noFill/>
          </p:spPr>
          <p:txBody>
            <a:bodyPr>
              <a:spAutoFit/>
            </a:bodyPr>
            <a:lstStyle/>
            <a:p>
              <a:pPr>
                <a:defRPr/>
              </a:pPr>
              <a:r>
                <a:rPr lang="en-US" altLang="zh-CN" sz="1200" dirty="0">
                  <a:solidFill>
                    <a:schemeClr val="bg1"/>
                  </a:solidFill>
                  <a:latin typeface="微软雅黑" panose="020B0503020204020204" pitchFamily="34" charset="-122"/>
                  <a:ea typeface="微软雅黑" panose="020B0503020204020204" pitchFamily="34" charset="-122"/>
                </a:rPr>
                <a:t>[ million</a:t>
              </a:r>
              <a:r>
                <a:rPr lang="zh-CN" altLang="en-US" sz="1200" dirty="0">
                  <a:solidFill>
                    <a:schemeClr val="bg1"/>
                  </a:solidFill>
                  <a:latin typeface="微软雅黑" panose="020B0503020204020204" pitchFamily="34" charset="-122"/>
                  <a:ea typeface="微软雅黑" panose="020B0503020204020204" pitchFamily="34" charset="-122"/>
                </a:rPr>
                <a:t> </a:t>
              </a:r>
              <a:r>
                <a:rPr lang="en-US" altLang="zh-CN" sz="1200" dirty="0">
                  <a:solidFill>
                    <a:schemeClr val="bg1"/>
                  </a:solidFill>
                  <a:latin typeface="微软雅黑" panose="020B0503020204020204" pitchFamily="34" charset="-122"/>
                  <a:ea typeface="微软雅黑" panose="020B0503020204020204" pitchFamily="34" charset="-122"/>
                </a:rPr>
                <a:t>] </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6005086" y="5379598"/>
              <a:ext cx="685800" cy="533400"/>
              <a:chOff x="2947987" y="5365951"/>
              <a:chExt cx="685800" cy="533400"/>
            </a:xfrm>
          </p:grpSpPr>
          <p:sp>
            <p:nvSpPr>
              <p:cNvPr id="25" name="等腰三角形 24"/>
              <p:cNvSpPr/>
              <p:nvPr/>
            </p:nvSpPr>
            <p:spPr bwMode="auto">
              <a:xfrm>
                <a:off x="2947987" y="5365951"/>
                <a:ext cx="685800" cy="533400"/>
              </a:xfrm>
              <a:prstGeom prst="triangle">
                <a:avLst>
                  <a:gd name="adj" fmla="val 100000"/>
                </a:avLst>
              </a:prstGeom>
              <a:solidFill>
                <a:srgbClr val="080808"/>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grpSp>
            <p:nvGrpSpPr>
              <p:cNvPr id="26" name="组合 25"/>
              <p:cNvGrpSpPr/>
              <p:nvPr/>
            </p:nvGrpSpPr>
            <p:grpSpPr>
              <a:xfrm>
                <a:off x="3448052" y="5676899"/>
                <a:ext cx="57150" cy="138113"/>
                <a:chOff x="4024313" y="5053013"/>
                <a:chExt cx="223837" cy="400050"/>
              </a:xfrm>
            </p:grpSpPr>
            <p:cxnSp>
              <p:nvCxnSpPr>
                <p:cNvPr id="27" name="直接连接符 26"/>
                <p:cNvCxnSpPr/>
                <p:nvPr/>
              </p:nvCxnSpPr>
              <p:spPr bwMode="auto">
                <a:xfrm>
                  <a:off x="4024313" y="5053013"/>
                  <a:ext cx="223837" cy="204787"/>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27"/>
                <p:cNvCxnSpPr/>
                <p:nvPr/>
              </p:nvCxnSpPr>
              <p:spPr bwMode="auto">
                <a:xfrm flipH="1">
                  <a:off x="4076700" y="5248275"/>
                  <a:ext cx="166688" cy="204788"/>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nvGrpSpPr>
          <p:cNvPr id="42" name="组合 41"/>
          <p:cNvGrpSpPr/>
          <p:nvPr/>
        </p:nvGrpSpPr>
        <p:grpSpPr>
          <a:xfrm>
            <a:off x="6005015" y="1160060"/>
            <a:ext cx="5732061" cy="4140033"/>
            <a:chOff x="6005015" y="1160060"/>
            <a:chExt cx="5732061" cy="4140033"/>
          </a:xfrm>
          <a:effectLst>
            <a:outerShdw blurRad="50800" dist="38100" dir="2700000" algn="tl" rotWithShape="0">
              <a:prstClr val="black">
                <a:alpha val="40000"/>
              </a:prstClr>
            </a:outerShdw>
          </a:effectLst>
        </p:grpSpPr>
        <p:sp>
          <p:nvSpPr>
            <p:cNvPr id="31" name="矩形 30"/>
            <p:cNvSpPr/>
            <p:nvPr/>
          </p:nvSpPr>
          <p:spPr bwMode="auto">
            <a:xfrm>
              <a:off x="6005015" y="1160060"/>
              <a:ext cx="5718412" cy="4135271"/>
            </a:xfrm>
            <a:prstGeom prst="rect">
              <a:avLst/>
            </a:prstGeom>
            <a:solidFill>
              <a:srgbClr val="F8F8F8">
                <a:alpha val="85098"/>
              </a:srgb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30" name="TextBox 11"/>
            <p:cNvSpPr txBox="1"/>
            <p:nvPr/>
          </p:nvSpPr>
          <p:spPr>
            <a:xfrm>
              <a:off x="6072782" y="2335537"/>
              <a:ext cx="5527816" cy="2492990"/>
            </a:xfrm>
            <a:prstGeom prst="rect">
              <a:avLst/>
            </a:prstGeom>
            <a:noFill/>
          </p:spPr>
          <p:txBody>
            <a:bodyPr>
              <a:spAutoFit/>
            </a:bodyPr>
            <a:lstStyle/>
            <a:p>
              <a:pPr indent="457200">
                <a:lnSpc>
                  <a:spcPct val="150000"/>
                </a:lnSpc>
                <a:buFont typeface="Arial" panose="020B0604020202020204" pitchFamily="34" charset="0"/>
                <a:buNone/>
                <a:defRPr/>
              </a:pPr>
              <a:r>
                <a:rPr lang="zh-CN" altLang="zh-CN" dirty="0">
                  <a:solidFill>
                    <a:schemeClr val="bg2">
                      <a:lumMod val="50000"/>
                    </a:schemeClr>
                  </a:solidFill>
                  <a:latin typeface="微软雅黑" panose="020B0503020204020204" pitchFamily="34" charset="-122"/>
                  <a:ea typeface="微软雅黑" panose="020B0503020204020204" pitchFamily="34" charset="-122"/>
                </a:rPr>
                <a:t>通过微商这个平台把我们的项目逐渐壮大，创建自己的品牌，形成自己独有的风格，并慢慢发展成大型企业，实现从</a:t>
              </a:r>
              <a:r>
                <a:rPr lang="en-US" altLang="zh-CN" dirty="0">
                  <a:solidFill>
                    <a:schemeClr val="bg2">
                      <a:lumMod val="50000"/>
                    </a:schemeClr>
                  </a:solidFill>
                  <a:latin typeface="微软雅黑" panose="020B0503020204020204" pitchFamily="34" charset="-122"/>
                  <a:ea typeface="微软雅黑" panose="020B0503020204020204" pitchFamily="34" charset="-122"/>
                </a:rPr>
                <a:t>C2C</a:t>
              </a:r>
              <a:r>
                <a:rPr lang="zh-CN" altLang="zh-CN" dirty="0">
                  <a:solidFill>
                    <a:schemeClr val="bg2">
                      <a:lumMod val="50000"/>
                    </a:schemeClr>
                  </a:solidFill>
                  <a:latin typeface="微软雅黑" panose="020B0503020204020204" pitchFamily="34" charset="-122"/>
                  <a:ea typeface="微软雅黑" panose="020B0503020204020204" pitchFamily="34" charset="-122"/>
                </a:rPr>
                <a:t>微商发展到</a:t>
              </a:r>
              <a:r>
                <a:rPr lang="en-US" altLang="zh-CN" dirty="0">
                  <a:solidFill>
                    <a:schemeClr val="bg2">
                      <a:lumMod val="50000"/>
                    </a:schemeClr>
                  </a:solidFill>
                  <a:latin typeface="微软雅黑" panose="020B0503020204020204" pitchFamily="34" charset="-122"/>
                  <a:ea typeface="微软雅黑" panose="020B0503020204020204" pitchFamily="34" charset="-122"/>
                </a:rPr>
                <a:t>B2C</a:t>
              </a:r>
              <a:r>
                <a:rPr lang="zh-CN" altLang="zh-CN" dirty="0">
                  <a:solidFill>
                    <a:schemeClr val="bg2">
                      <a:lumMod val="50000"/>
                    </a:schemeClr>
                  </a:solidFill>
                  <a:latin typeface="微软雅黑" panose="020B0503020204020204" pitchFamily="34" charset="-122"/>
                  <a:ea typeface="微软雅黑" panose="020B0503020204020204" pitchFamily="34" charset="-122"/>
                </a:rPr>
                <a:t>微商。</a:t>
              </a:r>
              <a:r>
                <a:rPr lang="zh-CN" altLang="en-US" dirty="0">
                  <a:solidFill>
                    <a:schemeClr val="bg2">
                      <a:lumMod val="50000"/>
                    </a:schemeClr>
                  </a:solidFill>
                  <a:latin typeface="微软雅黑" panose="020B0503020204020204" pitchFamily="34" charset="-122"/>
                  <a:ea typeface="微软雅黑" panose="020B0503020204020204" pitchFamily="34" charset="-122"/>
                </a:rPr>
                <a:t>弘扬中国传统文化特色，将中国传统元素继续流传下去。</a:t>
              </a:r>
              <a:endParaRPr lang="zh-CN" altLang="zh-CN" dirty="0">
                <a:solidFill>
                  <a:schemeClr val="bg2">
                    <a:lumMod val="50000"/>
                  </a:schemeClr>
                </a:solidFill>
                <a:latin typeface="微软雅黑" panose="020B0503020204020204" pitchFamily="34" charset="-122"/>
                <a:ea typeface="微软雅黑" panose="020B0503020204020204" pitchFamily="34" charset="-122"/>
              </a:endParaRPr>
            </a:p>
            <a:p>
              <a:pPr>
                <a:buFont typeface="Arial" panose="020B0604020202020204" pitchFamily="34" charset="0"/>
                <a:buNone/>
                <a:defRPr/>
              </a:pP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a:buFont typeface="Arial" panose="020B0604020202020204" pitchFamily="34" charset="0"/>
                <a:buNone/>
                <a:defRPr/>
              </a:pP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a:buFont typeface="Arial" panose="020B0604020202020204" pitchFamily="34" charset="0"/>
                <a:buNone/>
                <a:defRPr/>
              </a:pP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127843" y="1501254"/>
              <a:ext cx="2333769" cy="461665"/>
            </a:xfrm>
            <a:prstGeom prst="rect">
              <a:avLst/>
            </a:prstGeom>
            <a:noFill/>
          </p:spPr>
          <p:txBody>
            <a:bodyPr>
              <a:spAutoFit/>
            </a:bodyPr>
            <a:lstStyle/>
            <a:p>
              <a:pPr>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我们可以干什么</a:t>
              </a:r>
            </a:p>
          </p:txBody>
        </p:sp>
        <p:sp>
          <p:nvSpPr>
            <p:cNvPr id="33" name="文本框 32"/>
            <p:cNvSpPr txBox="1"/>
            <p:nvPr/>
          </p:nvSpPr>
          <p:spPr>
            <a:xfrm>
              <a:off x="6114195" y="1869743"/>
              <a:ext cx="2333769" cy="400110"/>
            </a:xfrm>
            <a:prstGeom prst="rect">
              <a:avLst/>
            </a:prstGeom>
            <a:noFill/>
          </p:spPr>
          <p:txBody>
            <a:bodyPr>
              <a:spAutoFit/>
            </a:bodyPr>
            <a:lstStyle/>
            <a:p>
              <a:pPr>
                <a:defRPr/>
              </a:pPr>
              <a:r>
                <a:rPr lang="zh-CN" altLang="en-US" sz="2000" dirty="0">
                  <a:solidFill>
                    <a:schemeClr val="accent1">
                      <a:lumMod val="75000"/>
                    </a:schemeClr>
                  </a:solidFill>
                  <a:latin typeface="微软雅黑" panose="020B0503020204020204" pitchFamily="34" charset="-122"/>
                  <a:ea typeface="微软雅黑" panose="020B0503020204020204" pitchFamily="34" charset="-122"/>
                </a:rPr>
                <a:t>目标及意义</a:t>
              </a:r>
            </a:p>
          </p:txBody>
        </p:sp>
        <p:sp>
          <p:nvSpPr>
            <p:cNvPr id="34" name="矩形 33"/>
            <p:cNvSpPr/>
            <p:nvPr/>
          </p:nvSpPr>
          <p:spPr bwMode="auto">
            <a:xfrm>
              <a:off x="10140288" y="4790365"/>
              <a:ext cx="1596788" cy="504966"/>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35" name="矩形 34"/>
            <p:cNvSpPr/>
            <p:nvPr/>
          </p:nvSpPr>
          <p:spPr bwMode="auto">
            <a:xfrm>
              <a:off x="9553432" y="4795127"/>
              <a:ext cx="559559" cy="504966"/>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36" name="文本框 35"/>
            <p:cNvSpPr txBox="1"/>
            <p:nvPr/>
          </p:nvSpPr>
          <p:spPr>
            <a:xfrm>
              <a:off x="10369550" y="4876800"/>
              <a:ext cx="1212850" cy="369332"/>
            </a:xfrm>
            <a:prstGeom prst="rect">
              <a:avLst/>
            </a:prstGeom>
            <a:noFill/>
          </p:spPr>
          <p:txBody>
            <a:bodyPr>
              <a:spAutoFit/>
            </a:bodyPr>
            <a:lstStyle/>
            <a:p>
              <a:pPr>
                <a:defRPr/>
              </a:pP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详      情</a:t>
              </a:r>
            </a:p>
          </p:txBody>
        </p:sp>
        <p:sp>
          <p:nvSpPr>
            <p:cNvPr id="38" name="任意多边形 37"/>
            <p:cNvSpPr/>
            <p:nvPr/>
          </p:nvSpPr>
          <p:spPr bwMode="auto">
            <a:xfrm>
              <a:off x="9677400" y="4933950"/>
              <a:ext cx="254000" cy="254000"/>
            </a:xfrm>
            <a:custGeom>
              <a:avLst/>
              <a:gdLst>
                <a:gd name="connsiteX0" fmla="*/ 133350 w 254000"/>
                <a:gd name="connsiteY0" fmla="*/ 0 h 254000"/>
                <a:gd name="connsiteX1" fmla="*/ 0 w 254000"/>
                <a:gd name="connsiteY1" fmla="*/ 6350 h 254000"/>
                <a:gd name="connsiteX2" fmla="*/ 6350 w 254000"/>
                <a:gd name="connsiteY2" fmla="*/ 254000 h 254000"/>
                <a:gd name="connsiteX3" fmla="*/ 254000 w 254000"/>
                <a:gd name="connsiteY3" fmla="*/ 247650 h 254000"/>
                <a:gd name="connsiteX4" fmla="*/ 254000 w 254000"/>
                <a:gd name="connsiteY4" fmla="*/ 76200 h 25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54000">
                  <a:moveTo>
                    <a:pt x="133350" y="0"/>
                  </a:moveTo>
                  <a:lnTo>
                    <a:pt x="0" y="6350"/>
                  </a:lnTo>
                  <a:lnTo>
                    <a:pt x="6350" y="254000"/>
                  </a:lnTo>
                  <a:lnTo>
                    <a:pt x="254000" y="247650"/>
                  </a:lnTo>
                  <a:lnTo>
                    <a:pt x="254000" y="76200"/>
                  </a:lnTo>
                </a:path>
              </a:pathLst>
            </a:custGeom>
            <a:noFill/>
            <a:ln w="38100" cap="flat" cmpd="sng" algn="ctr">
              <a:solidFill>
                <a:schemeClr val="bg1"/>
              </a:solid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cxnSp>
          <p:nvCxnSpPr>
            <p:cNvPr id="40" name="直接箭头连接符 39"/>
            <p:cNvCxnSpPr/>
            <p:nvPr/>
          </p:nvCxnSpPr>
          <p:spPr bwMode="auto">
            <a:xfrm flipV="1">
              <a:off x="9790113" y="4889500"/>
              <a:ext cx="158750" cy="171450"/>
            </a:xfrm>
            <a:prstGeom prst="straightConnector1">
              <a:avLst/>
            </a:prstGeom>
            <a:solidFill>
              <a:schemeClr val="accent1"/>
            </a:solidFill>
            <a:ln w="28575"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组合 47"/>
          <p:cNvGrpSpPr/>
          <p:nvPr/>
        </p:nvGrpSpPr>
        <p:grpSpPr bwMode="auto">
          <a:xfrm>
            <a:off x="1671638" y="498475"/>
            <a:ext cx="2387600" cy="3333750"/>
            <a:chOff x="3384049" y="1021306"/>
            <a:chExt cx="2388358" cy="3332979"/>
          </a:xfrm>
        </p:grpSpPr>
        <p:grpSp>
          <p:nvGrpSpPr>
            <p:cNvPr id="19492" name="组合 25"/>
            <p:cNvGrpSpPr/>
            <p:nvPr/>
          </p:nvGrpSpPr>
          <p:grpSpPr bwMode="auto">
            <a:xfrm>
              <a:off x="3384049" y="1021306"/>
              <a:ext cx="2388358" cy="3332979"/>
              <a:chOff x="2879678" y="1173706"/>
              <a:chExt cx="2388358" cy="3332979"/>
            </a:xfrm>
          </p:grpSpPr>
          <p:sp>
            <p:nvSpPr>
              <p:cNvPr id="19497" name="矩形 5"/>
              <p:cNvSpPr>
                <a:spLocks noChangeArrowheads="1"/>
              </p:cNvSpPr>
              <p:nvPr/>
            </p:nvSpPr>
            <p:spPr bwMode="auto">
              <a:xfrm>
                <a:off x="2879678" y="1173706"/>
                <a:ext cx="2374710" cy="3332979"/>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pic>
            <p:nvPicPr>
              <p:cNvPr id="19498" name="图片 9" descr="77b2OOOPIC90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2892" y="1173706"/>
                <a:ext cx="2385144" cy="165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99" name="组合 18"/>
              <p:cNvGrpSpPr/>
              <p:nvPr/>
            </p:nvGrpSpPr>
            <p:grpSpPr bwMode="auto">
              <a:xfrm>
                <a:off x="3454021" y="2165672"/>
                <a:ext cx="1228298" cy="1228298"/>
                <a:chOff x="-736979" y="3643952"/>
                <a:chExt cx="1228298" cy="1228298"/>
              </a:xfrm>
            </p:grpSpPr>
            <p:sp>
              <p:nvSpPr>
                <p:cNvPr id="19500" name="椭圆 17"/>
                <p:cNvSpPr>
                  <a:spLocks noChangeArrowheads="1"/>
                </p:cNvSpPr>
                <p:nvPr/>
              </p:nvSpPr>
              <p:spPr bwMode="auto">
                <a:xfrm>
                  <a:off x="-736979" y="3643952"/>
                  <a:ext cx="1228298" cy="1228298"/>
                </a:xfrm>
                <a:prstGeom prst="ellipse">
                  <a:avLst/>
                </a:prstGeom>
                <a:solidFill>
                  <a:schemeClr val="bg1"/>
                </a:solidFill>
                <a:ln w="9525" algn="ctr">
                  <a:solidFill>
                    <a:schemeClr val="bg1"/>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pic>
              <p:nvPicPr>
                <p:cNvPr id="19501" name="图片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075" y="3671606"/>
                  <a:ext cx="1176630" cy="117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9493" name="组合 35"/>
            <p:cNvGrpSpPr/>
            <p:nvPr/>
          </p:nvGrpSpPr>
          <p:grpSpPr bwMode="auto">
            <a:xfrm>
              <a:off x="3918857" y="3947886"/>
              <a:ext cx="1219200" cy="369332"/>
              <a:chOff x="4005943" y="3701143"/>
              <a:chExt cx="1219200" cy="369332"/>
            </a:xfrm>
          </p:grpSpPr>
          <p:sp>
            <p:nvSpPr>
              <p:cNvPr id="19495" name="矩形 33"/>
              <p:cNvSpPr>
                <a:spLocks noChangeArrowheads="1"/>
              </p:cNvSpPr>
              <p:nvPr/>
            </p:nvSpPr>
            <p:spPr bwMode="auto">
              <a:xfrm>
                <a:off x="4005943" y="3744686"/>
                <a:ext cx="1219200" cy="319314"/>
              </a:xfrm>
              <a:prstGeom prst="rect">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5" name="文本框 34"/>
              <p:cNvSpPr txBox="1"/>
              <p:nvPr/>
            </p:nvSpPr>
            <p:spPr>
              <a:xfrm>
                <a:off x="4107924" y="3701236"/>
                <a:ext cx="1059199" cy="369803"/>
              </a:xfrm>
              <a:prstGeom prst="rect">
                <a:avLst/>
              </a:prstGeom>
              <a:noFill/>
            </p:spPr>
            <p:txBody>
              <a:bodyPr>
                <a:spAutoFit/>
              </a:bodyPr>
              <a:lstStyle/>
              <a:p>
                <a:pPr>
                  <a:defRPr/>
                </a:pPr>
                <a:r>
                  <a:rPr lang="zh-CN" altLang="en-US" dirty="0">
                    <a:solidFill>
                      <a:schemeClr val="bg1"/>
                    </a:solidFill>
                    <a:latin typeface="+mj-ea"/>
                    <a:ea typeface="+mj-ea"/>
                  </a:rPr>
                  <a:t>详   情</a:t>
                </a:r>
              </a:p>
            </p:txBody>
          </p:sp>
        </p:grpSp>
        <p:sp>
          <p:nvSpPr>
            <p:cNvPr id="43" name="文本框 42"/>
            <p:cNvSpPr txBox="1"/>
            <p:nvPr/>
          </p:nvSpPr>
          <p:spPr>
            <a:xfrm>
              <a:off x="4020838" y="3236943"/>
              <a:ext cx="1683284" cy="461856"/>
            </a:xfrm>
            <a:prstGeom prst="rect">
              <a:avLst/>
            </a:prstGeom>
            <a:noFill/>
          </p:spPr>
          <p:txBody>
            <a:bodyPr>
              <a:spAutoFit/>
            </a:bodyPr>
            <a:lstStyle/>
            <a:p>
              <a:pPr>
                <a:defRPr/>
              </a:pPr>
              <a:r>
                <a:rPr lang="zh-CN" altLang="en-US" sz="2400" dirty="0">
                  <a:solidFill>
                    <a:schemeClr val="tx1">
                      <a:lumMod val="65000"/>
                      <a:lumOff val="35000"/>
                    </a:schemeClr>
                  </a:solidFill>
                  <a:latin typeface="华文行楷" panose="02010800040101010101" pitchFamily="2" charset="-122"/>
                  <a:ea typeface="华文行楷" panose="02010800040101010101" pitchFamily="2" charset="-122"/>
                </a:rPr>
                <a:t>装饰品</a:t>
              </a:r>
            </a:p>
          </p:txBody>
        </p:sp>
      </p:grpSp>
      <p:grpSp>
        <p:nvGrpSpPr>
          <p:cNvPr id="19460" name="组合 48"/>
          <p:cNvGrpSpPr/>
          <p:nvPr/>
        </p:nvGrpSpPr>
        <p:grpSpPr bwMode="auto">
          <a:xfrm>
            <a:off x="4667250" y="474663"/>
            <a:ext cx="2390775" cy="3343275"/>
            <a:chOff x="6089150" y="1012372"/>
            <a:chExt cx="2390822" cy="3341913"/>
          </a:xfrm>
        </p:grpSpPr>
        <p:grpSp>
          <p:nvGrpSpPr>
            <p:cNvPr id="19482" name="组合 32"/>
            <p:cNvGrpSpPr/>
            <p:nvPr/>
          </p:nvGrpSpPr>
          <p:grpSpPr bwMode="auto">
            <a:xfrm>
              <a:off x="6089150" y="1012372"/>
              <a:ext cx="2390822" cy="3341913"/>
              <a:chOff x="4086178" y="1143000"/>
              <a:chExt cx="2390822" cy="3341913"/>
            </a:xfrm>
          </p:grpSpPr>
          <p:sp>
            <p:nvSpPr>
              <p:cNvPr id="19487" name="矩形 19"/>
              <p:cNvSpPr>
                <a:spLocks noChangeArrowheads="1"/>
              </p:cNvSpPr>
              <p:nvPr/>
            </p:nvSpPr>
            <p:spPr bwMode="auto">
              <a:xfrm>
                <a:off x="4086178" y="1148306"/>
                <a:ext cx="2374710" cy="3336607"/>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pic>
            <p:nvPicPr>
              <p:cNvPr id="19488" name="图片 8" descr="913fb6d35cfb9810d8e97faa02f9_600_600.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86936" y="1143000"/>
                <a:ext cx="2390064"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89" name="组合 23"/>
              <p:cNvGrpSpPr/>
              <p:nvPr/>
            </p:nvGrpSpPr>
            <p:grpSpPr bwMode="auto">
              <a:xfrm>
                <a:off x="4654171" y="2102172"/>
                <a:ext cx="1228298" cy="1228298"/>
                <a:chOff x="304421" y="3651572"/>
                <a:chExt cx="1228298" cy="1228298"/>
              </a:xfrm>
            </p:grpSpPr>
            <p:sp>
              <p:nvSpPr>
                <p:cNvPr id="19490" name="椭圆 21"/>
                <p:cNvSpPr>
                  <a:spLocks noChangeArrowheads="1"/>
                </p:cNvSpPr>
                <p:nvPr/>
              </p:nvSpPr>
              <p:spPr bwMode="auto">
                <a:xfrm>
                  <a:off x="304421" y="3651572"/>
                  <a:ext cx="1228298" cy="1228298"/>
                </a:xfrm>
                <a:prstGeom prst="ellipse">
                  <a:avLst/>
                </a:prstGeom>
                <a:solidFill>
                  <a:schemeClr val="bg1"/>
                </a:solidFill>
                <a:ln w="9525" algn="ctr">
                  <a:solidFill>
                    <a:schemeClr val="bg1"/>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pic>
              <p:nvPicPr>
                <p:cNvPr id="7" name="图片 6" descr="913fb6d35cfb9810d8e97faa02f9_600_600.jpeg"/>
                <p:cNvPicPr>
                  <a:picLocks noChangeAspect="1"/>
                </p:cNvPicPr>
                <p:nvPr/>
              </p:nvPicPr>
              <p:blipFill>
                <a:blip r:embed="rId6" cstate="email"/>
                <a:stretch>
                  <a:fillRect/>
                </a:stretch>
              </p:blipFill>
              <p:spPr>
                <a:xfrm>
                  <a:off x="328143" y="3676758"/>
                  <a:ext cx="1177200" cy="1177200"/>
                </a:xfrm>
                <a:prstGeom prst="ellipse">
                  <a:avLst/>
                </a:prstGeom>
                <a:noFill/>
                <a:ln>
                  <a:noFill/>
                </a:ln>
              </p:spPr>
            </p:pic>
          </p:grpSp>
        </p:grpSp>
        <p:grpSp>
          <p:nvGrpSpPr>
            <p:cNvPr id="19483" name="组合 36"/>
            <p:cNvGrpSpPr/>
            <p:nvPr/>
          </p:nvGrpSpPr>
          <p:grpSpPr bwMode="auto">
            <a:xfrm>
              <a:off x="6763657" y="3947887"/>
              <a:ext cx="1219200" cy="369332"/>
              <a:chOff x="4005943" y="3701143"/>
              <a:chExt cx="1219200" cy="369332"/>
            </a:xfrm>
          </p:grpSpPr>
          <p:sp>
            <p:nvSpPr>
              <p:cNvPr id="19485" name="矩形 37"/>
              <p:cNvSpPr>
                <a:spLocks noChangeArrowheads="1"/>
              </p:cNvSpPr>
              <p:nvPr/>
            </p:nvSpPr>
            <p:spPr bwMode="auto">
              <a:xfrm>
                <a:off x="4005943" y="3744686"/>
                <a:ext cx="1219200" cy="319314"/>
              </a:xfrm>
              <a:prstGeom prst="rect">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9" name="文本框 38"/>
              <p:cNvSpPr txBox="1"/>
              <p:nvPr/>
            </p:nvSpPr>
            <p:spPr>
              <a:xfrm>
                <a:off x="4107739" y="3701307"/>
                <a:ext cx="1058883" cy="369736"/>
              </a:xfrm>
              <a:prstGeom prst="rect">
                <a:avLst/>
              </a:prstGeom>
              <a:noFill/>
            </p:spPr>
            <p:txBody>
              <a:bodyPr>
                <a:spAutoFit/>
              </a:bodyPr>
              <a:lstStyle/>
              <a:p>
                <a:pPr>
                  <a:defRPr/>
                </a:pPr>
                <a:r>
                  <a:rPr lang="zh-CN" altLang="en-US" dirty="0">
                    <a:solidFill>
                      <a:schemeClr val="bg1"/>
                    </a:solidFill>
                    <a:latin typeface="+mj-ea"/>
                    <a:ea typeface="+mj-ea"/>
                  </a:rPr>
                  <a:t>详   情</a:t>
                </a:r>
              </a:p>
            </p:txBody>
          </p:sp>
        </p:grpSp>
        <p:sp>
          <p:nvSpPr>
            <p:cNvPr id="45" name="文本框 44"/>
            <p:cNvSpPr txBox="1"/>
            <p:nvPr/>
          </p:nvSpPr>
          <p:spPr>
            <a:xfrm>
              <a:off x="6560647" y="3206990"/>
              <a:ext cx="1682783" cy="461775"/>
            </a:xfrm>
            <a:prstGeom prst="rect">
              <a:avLst/>
            </a:prstGeom>
            <a:noFill/>
          </p:spPr>
          <p:txBody>
            <a:bodyPr>
              <a:spAutoFit/>
            </a:bodyPr>
            <a:lstStyle/>
            <a:p>
              <a:pPr>
                <a:defRPr/>
              </a:pPr>
              <a:r>
                <a:rPr lang="zh-CN" altLang="en-US" sz="2400" dirty="0">
                  <a:solidFill>
                    <a:schemeClr val="tx1">
                      <a:lumMod val="65000"/>
                      <a:lumOff val="35000"/>
                    </a:schemeClr>
                  </a:solidFill>
                  <a:latin typeface="华文行楷" panose="02010800040101010101" pitchFamily="2" charset="-122"/>
                  <a:ea typeface="华文行楷" panose="02010800040101010101" pitchFamily="2" charset="-122"/>
                </a:rPr>
                <a:t>生活用品</a:t>
              </a:r>
            </a:p>
          </p:txBody>
        </p:sp>
      </p:grpSp>
      <p:grpSp>
        <p:nvGrpSpPr>
          <p:cNvPr id="19461" name="组合 49"/>
          <p:cNvGrpSpPr/>
          <p:nvPr/>
        </p:nvGrpSpPr>
        <p:grpSpPr bwMode="auto">
          <a:xfrm>
            <a:off x="7693025" y="520700"/>
            <a:ext cx="2390775" cy="3340100"/>
            <a:chOff x="8854121" y="999671"/>
            <a:chExt cx="2390822" cy="3340099"/>
          </a:xfrm>
        </p:grpSpPr>
        <p:grpSp>
          <p:nvGrpSpPr>
            <p:cNvPr id="19472" name="组合 31"/>
            <p:cNvGrpSpPr/>
            <p:nvPr/>
          </p:nvGrpSpPr>
          <p:grpSpPr bwMode="auto">
            <a:xfrm>
              <a:off x="8854121" y="999671"/>
              <a:ext cx="2390822" cy="3340099"/>
              <a:chOff x="6575378" y="1130300"/>
              <a:chExt cx="2390822" cy="3340099"/>
            </a:xfrm>
          </p:grpSpPr>
          <p:sp>
            <p:nvSpPr>
              <p:cNvPr id="19477" name="矩形 26"/>
              <p:cNvSpPr>
                <a:spLocks noChangeArrowheads="1"/>
              </p:cNvSpPr>
              <p:nvPr/>
            </p:nvSpPr>
            <p:spPr bwMode="auto">
              <a:xfrm>
                <a:off x="6575378" y="1148306"/>
                <a:ext cx="2374710" cy="3322093"/>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pic>
            <p:nvPicPr>
              <p:cNvPr id="19478" name="图片 10" descr="191c1ee3441a0e24f848db9e62e3bb68 (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76733" y="1130300"/>
                <a:ext cx="2389467"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79" name="组合 30"/>
              <p:cNvGrpSpPr/>
              <p:nvPr/>
            </p:nvGrpSpPr>
            <p:grpSpPr bwMode="auto">
              <a:xfrm>
                <a:off x="7132258" y="2146622"/>
                <a:ext cx="1228298" cy="1228298"/>
                <a:chOff x="-140079" y="4299272"/>
                <a:chExt cx="1228298" cy="1228298"/>
              </a:xfrm>
            </p:grpSpPr>
            <p:sp>
              <p:nvSpPr>
                <p:cNvPr id="19480" name="椭圆 28"/>
                <p:cNvSpPr>
                  <a:spLocks noChangeArrowheads="1"/>
                </p:cNvSpPr>
                <p:nvPr/>
              </p:nvSpPr>
              <p:spPr bwMode="auto">
                <a:xfrm>
                  <a:off x="-140079" y="4299272"/>
                  <a:ext cx="1228298" cy="1228298"/>
                </a:xfrm>
                <a:prstGeom prst="ellipse">
                  <a:avLst/>
                </a:prstGeom>
                <a:solidFill>
                  <a:schemeClr val="bg1"/>
                </a:solidFill>
                <a:ln w="9525" algn="ctr">
                  <a:solidFill>
                    <a:schemeClr val="bg1"/>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pic>
              <p:nvPicPr>
                <p:cNvPr id="14" name="图片 13" descr="4902489_13830552389786.jpg"/>
                <p:cNvPicPr>
                  <a:picLocks noChangeAspect="1"/>
                </p:cNvPicPr>
                <p:nvPr/>
              </p:nvPicPr>
              <p:blipFill>
                <a:blip r:embed="rId8" cstate="email"/>
                <a:stretch>
                  <a:fillRect/>
                </a:stretch>
              </p:blipFill>
              <p:spPr>
                <a:xfrm>
                  <a:off x="-116531" y="4351859"/>
                  <a:ext cx="1177200" cy="1142575"/>
                </a:xfrm>
                <a:prstGeom prst="ellipse">
                  <a:avLst/>
                </a:prstGeom>
                <a:noFill/>
                <a:ln>
                  <a:noFill/>
                </a:ln>
              </p:spPr>
            </p:pic>
          </p:grpSp>
        </p:grpSp>
        <p:grpSp>
          <p:nvGrpSpPr>
            <p:cNvPr id="19473" name="组合 39"/>
            <p:cNvGrpSpPr/>
            <p:nvPr/>
          </p:nvGrpSpPr>
          <p:grpSpPr bwMode="auto">
            <a:xfrm>
              <a:off x="9463314" y="3947886"/>
              <a:ext cx="1219200" cy="369332"/>
              <a:chOff x="4005943" y="3701143"/>
              <a:chExt cx="1219200" cy="369332"/>
            </a:xfrm>
          </p:grpSpPr>
          <p:sp>
            <p:nvSpPr>
              <p:cNvPr id="19475" name="矩形 40"/>
              <p:cNvSpPr>
                <a:spLocks noChangeArrowheads="1"/>
              </p:cNvSpPr>
              <p:nvPr/>
            </p:nvSpPr>
            <p:spPr bwMode="auto">
              <a:xfrm>
                <a:off x="4005943" y="3744686"/>
                <a:ext cx="1219200" cy="319314"/>
              </a:xfrm>
              <a:prstGeom prst="rect">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2" name="文本框 41"/>
              <p:cNvSpPr txBox="1"/>
              <p:nvPr/>
            </p:nvSpPr>
            <p:spPr>
              <a:xfrm>
                <a:off x="4107964" y="3700915"/>
                <a:ext cx="1058884" cy="369887"/>
              </a:xfrm>
              <a:prstGeom prst="rect">
                <a:avLst/>
              </a:prstGeom>
              <a:noFill/>
            </p:spPr>
            <p:txBody>
              <a:bodyPr>
                <a:spAutoFit/>
              </a:bodyPr>
              <a:lstStyle/>
              <a:p>
                <a:pPr>
                  <a:defRPr/>
                </a:pPr>
                <a:r>
                  <a:rPr lang="zh-CN" altLang="en-US" dirty="0">
                    <a:solidFill>
                      <a:schemeClr val="bg1"/>
                    </a:solidFill>
                    <a:latin typeface="+mj-ea"/>
                    <a:ea typeface="+mj-ea"/>
                  </a:rPr>
                  <a:t>详   情</a:t>
                </a:r>
              </a:p>
            </p:txBody>
          </p:sp>
        </p:grpSp>
        <p:sp>
          <p:nvSpPr>
            <p:cNvPr id="46" name="文本框 45"/>
            <p:cNvSpPr txBox="1"/>
            <p:nvPr/>
          </p:nvSpPr>
          <p:spPr>
            <a:xfrm>
              <a:off x="9506597" y="3222170"/>
              <a:ext cx="1684370" cy="461963"/>
            </a:xfrm>
            <a:prstGeom prst="rect">
              <a:avLst/>
            </a:prstGeom>
            <a:noFill/>
          </p:spPr>
          <p:txBody>
            <a:bodyPr>
              <a:spAutoFit/>
            </a:bodyPr>
            <a:lstStyle/>
            <a:p>
              <a:pPr>
                <a:defRPr/>
              </a:pPr>
              <a:r>
                <a:rPr lang="zh-CN" altLang="en-US" sz="2400" dirty="0">
                  <a:solidFill>
                    <a:schemeClr val="tx1">
                      <a:lumMod val="65000"/>
                      <a:lumOff val="35000"/>
                    </a:schemeClr>
                  </a:solidFill>
                  <a:latin typeface="华文行楷" panose="02010800040101010101" pitchFamily="2" charset="-122"/>
                  <a:ea typeface="华文行楷" panose="02010800040101010101" pitchFamily="2" charset="-122"/>
                </a:rPr>
                <a:t>服饰品</a:t>
              </a:r>
            </a:p>
          </p:txBody>
        </p:sp>
      </p:grpSp>
      <p:grpSp>
        <p:nvGrpSpPr>
          <p:cNvPr id="19462" name="组合 59"/>
          <p:cNvGrpSpPr/>
          <p:nvPr/>
        </p:nvGrpSpPr>
        <p:grpSpPr bwMode="auto">
          <a:xfrm>
            <a:off x="1654175" y="4267200"/>
            <a:ext cx="8467725" cy="2020888"/>
            <a:chOff x="2148114" y="4528457"/>
            <a:chExt cx="8467044" cy="2020207"/>
          </a:xfrm>
        </p:grpSpPr>
        <p:sp>
          <p:nvSpPr>
            <p:cNvPr id="19463" name="矩形 50"/>
            <p:cNvSpPr>
              <a:spLocks noChangeArrowheads="1"/>
            </p:cNvSpPr>
            <p:nvPr/>
          </p:nvSpPr>
          <p:spPr bwMode="auto">
            <a:xfrm>
              <a:off x="2162629" y="4818743"/>
              <a:ext cx="8432800" cy="1712686"/>
            </a:xfrm>
            <a:prstGeom prst="rect">
              <a:avLst/>
            </a:prstGeom>
            <a:solidFill>
              <a:schemeClr val="bg1"/>
            </a:solidFill>
            <a:ln w="9525" algn="ctr">
              <a:solidFill>
                <a:schemeClr val="bg1"/>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52" name="矩形 51"/>
            <p:cNvSpPr/>
            <p:nvPr/>
          </p:nvSpPr>
          <p:spPr>
            <a:xfrm>
              <a:off x="2292565" y="5163243"/>
              <a:ext cx="7722566" cy="1312421"/>
            </a:xfrm>
            <a:prstGeom prst="rect">
              <a:avLst/>
            </a:prstGeom>
          </p:spPr>
          <p:txBody>
            <a:bodyPr>
              <a:spAutoFit/>
            </a:bodyPr>
            <a:lstStyle/>
            <a:p>
              <a:pPr indent="356870" algn="just">
                <a:lnSpc>
                  <a:spcPct val="173000"/>
                </a:lnSpc>
                <a:spcBef>
                  <a:spcPts val="1300"/>
                </a:spcBef>
                <a:spcAft>
                  <a:spcPts val="1300"/>
                </a:spcAft>
                <a:defRPr/>
              </a:pPr>
              <a:r>
                <a:rPr lang="zh-CN" altLang="zh-CN" sz="1600" kern="100" dirty="0">
                  <a:latin typeface="微软雅黑" panose="020B0503020204020204" pitchFamily="34" charset="-122"/>
                  <a:ea typeface="微软雅黑" panose="020B0503020204020204" pitchFamily="34" charset="-122"/>
                  <a:cs typeface="黑体" panose="02010609060101010101" pitchFamily="49" charset="-122"/>
                </a:rPr>
                <a:t>我们的产品主要是自己创作的各类手工艺品，手工艺品结合了各地文化特色和风景名胜，具有各地文化气息和韵味，产品包括了服饰首饰以及生活用品（发簪、发夹、发箍、胸针、手链、项链、脚链、包包、抱枕、笔记本，手机套，零钱包等等）。</a:t>
              </a:r>
              <a:endParaRPr lang="zh-CN" altLang="zh-CN" kern="100" dirty="0">
                <a:latin typeface="微软雅黑" panose="020B0503020204020204" pitchFamily="34" charset="-122"/>
                <a:ea typeface="微软雅黑" panose="020B0503020204020204" pitchFamily="34" charset="-122"/>
                <a:cs typeface="黑体" panose="02010609060101010101" pitchFamily="49" charset="-122"/>
              </a:endParaRPr>
            </a:p>
          </p:txBody>
        </p:sp>
        <p:sp>
          <p:nvSpPr>
            <p:cNvPr id="53" name="文本框 52"/>
            <p:cNvSpPr txBox="1"/>
            <p:nvPr/>
          </p:nvSpPr>
          <p:spPr>
            <a:xfrm>
              <a:off x="2221133" y="4833154"/>
              <a:ext cx="2379472" cy="461807"/>
            </a:xfrm>
            <a:prstGeom prst="rect">
              <a:avLst/>
            </a:prstGeom>
            <a:noFill/>
          </p:spPr>
          <p:txBody>
            <a:bodyPr>
              <a:spAutoFit/>
            </a:bodyPr>
            <a:lstStyle/>
            <a:p>
              <a:pPr>
                <a:defRPr/>
              </a:pPr>
              <a:r>
                <a:rPr lang="zh-CN" altLang="en-US" sz="2400" b="1" dirty="0">
                  <a:solidFill>
                    <a:schemeClr val="accent1">
                      <a:lumMod val="75000"/>
                    </a:schemeClr>
                  </a:solidFill>
                  <a:latin typeface="微软雅黑" panose="020B0503020204020204" pitchFamily="34" charset="-122"/>
                  <a:ea typeface="微软雅黑" panose="020B0503020204020204" pitchFamily="34" charset="-122"/>
                </a:rPr>
                <a:t>产品服务介绍</a:t>
              </a:r>
            </a:p>
          </p:txBody>
        </p:sp>
        <p:grpSp>
          <p:nvGrpSpPr>
            <p:cNvPr id="19466" name="组合 53"/>
            <p:cNvGrpSpPr/>
            <p:nvPr/>
          </p:nvGrpSpPr>
          <p:grpSpPr bwMode="auto">
            <a:xfrm>
              <a:off x="9929358" y="6015264"/>
              <a:ext cx="685800" cy="533400"/>
              <a:chOff x="2947987" y="5391150"/>
              <a:chExt cx="685800" cy="533400"/>
            </a:xfrm>
          </p:grpSpPr>
          <p:sp>
            <p:nvSpPr>
              <p:cNvPr id="19468" name="等腰三角形 54"/>
              <p:cNvSpPr>
                <a:spLocks noChangeArrowheads="1"/>
              </p:cNvSpPr>
              <p:nvPr/>
            </p:nvSpPr>
            <p:spPr bwMode="auto">
              <a:xfrm>
                <a:off x="2947987" y="5391150"/>
                <a:ext cx="685800" cy="533400"/>
              </a:xfrm>
              <a:prstGeom prst="triangle">
                <a:avLst>
                  <a:gd name="adj" fmla="val 100000"/>
                </a:avLst>
              </a:prstGeom>
              <a:solidFill>
                <a:srgbClr val="08080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nvGrpSpPr>
              <p:cNvPr id="19469" name="组合 55"/>
              <p:cNvGrpSpPr/>
              <p:nvPr/>
            </p:nvGrpSpPr>
            <p:grpSpPr bwMode="auto">
              <a:xfrm>
                <a:off x="3448052" y="5676899"/>
                <a:ext cx="57150" cy="138113"/>
                <a:chOff x="4024313" y="5053013"/>
                <a:chExt cx="223837" cy="400050"/>
              </a:xfrm>
            </p:grpSpPr>
            <p:cxnSp>
              <p:nvCxnSpPr>
                <p:cNvPr id="19470" name="直接连接符 56"/>
                <p:cNvCxnSpPr>
                  <a:cxnSpLocks noChangeShapeType="1"/>
                </p:cNvCxnSpPr>
                <p:nvPr/>
              </p:nvCxnSpPr>
              <p:spPr bwMode="auto">
                <a:xfrm>
                  <a:off x="4024313" y="5053013"/>
                  <a:ext cx="223837" cy="204787"/>
                </a:xfrm>
                <a:prstGeom prst="line">
                  <a:avLst/>
                </a:prstGeom>
                <a:noFill/>
                <a:ln w="9525" algn="ctr">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1" name="直接连接符 57"/>
                <p:cNvCxnSpPr>
                  <a:cxnSpLocks noChangeShapeType="1"/>
                </p:cNvCxnSpPr>
                <p:nvPr/>
              </p:nvCxnSpPr>
              <p:spPr bwMode="auto">
                <a:xfrm flipH="1">
                  <a:off x="4076700" y="5248275"/>
                  <a:ext cx="166688" cy="204788"/>
                </a:xfrm>
                <a:prstGeom prst="line">
                  <a:avLst/>
                </a:prstGeom>
                <a:noFill/>
                <a:ln w="9525" algn="ctr">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9467" name="矩形 58"/>
            <p:cNvSpPr>
              <a:spLocks noChangeArrowheads="1"/>
            </p:cNvSpPr>
            <p:nvPr/>
          </p:nvSpPr>
          <p:spPr bwMode="auto">
            <a:xfrm>
              <a:off x="2148114" y="4528457"/>
              <a:ext cx="8461829" cy="275772"/>
            </a:xfrm>
            <a:prstGeom prst="rect">
              <a:avLst/>
            </a:prstGeom>
            <a:solidFill>
              <a:srgbClr val="1C1C1C"/>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矩形 10"/>
          <p:cNvSpPr>
            <a:spLocks noChangeArrowheads="1"/>
          </p:cNvSpPr>
          <p:nvPr/>
        </p:nvSpPr>
        <p:spPr bwMode="auto">
          <a:xfrm>
            <a:off x="1404938" y="442913"/>
            <a:ext cx="9796462" cy="493712"/>
          </a:xfrm>
          <a:prstGeom prst="rect">
            <a:avLst/>
          </a:prstGeom>
          <a:solidFill>
            <a:srgbClr val="080808">
              <a:alpha val="63136"/>
            </a:srgb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0484" name="文本框 11"/>
          <p:cNvSpPr txBox="1">
            <a:spLocks noChangeArrowheads="1"/>
          </p:cNvSpPr>
          <p:nvPr/>
        </p:nvSpPr>
        <p:spPr bwMode="auto">
          <a:xfrm>
            <a:off x="2260600" y="428625"/>
            <a:ext cx="4151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bg1"/>
                </a:solidFill>
                <a:latin typeface="幼圆" panose="02010509060101010101" pitchFamily="49" charset="-122"/>
                <a:ea typeface="幼圆" panose="02010509060101010101" pitchFamily="49" charset="-122"/>
              </a:rPr>
              <a:t>手工艺品的各种种类</a:t>
            </a:r>
          </a:p>
        </p:txBody>
      </p:sp>
      <p:grpSp>
        <p:nvGrpSpPr>
          <p:cNvPr id="20485" name="组合 16"/>
          <p:cNvGrpSpPr/>
          <p:nvPr/>
        </p:nvGrpSpPr>
        <p:grpSpPr bwMode="auto">
          <a:xfrm>
            <a:off x="1860550" y="571500"/>
            <a:ext cx="288925" cy="290513"/>
            <a:chOff x="2422175" y="2154687"/>
            <a:chExt cx="4584291" cy="4630380"/>
          </a:xfrm>
        </p:grpSpPr>
        <p:grpSp>
          <p:nvGrpSpPr>
            <p:cNvPr id="20515" name="组合 17"/>
            <p:cNvGrpSpPr/>
            <p:nvPr/>
          </p:nvGrpSpPr>
          <p:grpSpPr bwMode="auto">
            <a:xfrm>
              <a:off x="2722969" y="2390205"/>
              <a:ext cx="4032693" cy="4125925"/>
              <a:chOff x="2722969" y="2390205"/>
              <a:chExt cx="4032693" cy="4125925"/>
            </a:xfrm>
          </p:grpSpPr>
          <p:sp>
            <p:nvSpPr>
              <p:cNvPr id="20517" name="圆角矩形 20"/>
              <p:cNvSpPr>
                <a:spLocks noChangeArrowheads="1"/>
              </p:cNvSpPr>
              <p:nvPr/>
            </p:nvSpPr>
            <p:spPr bwMode="auto">
              <a:xfrm rot="1693158">
                <a:off x="2722969" y="2390205"/>
                <a:ext cx="4032693" cy="4125925"/>
              </a:xfrm>
              <a:prstGeom prst="roundRect">
                <a:avLst>
                  <a:gd name="adj" fmla="val 15653"/>
                </a:avLst>
              </a:prstGeom>
              <a:solidFill>
                <a:srgbClr val="F8F8F8">
                  <a:alpha val="69803"/>
                </a:srgbClr>
              </a:solidFill>
              <a:ln w="6350" algn="ctr">
                <a:solidFill>
                  <a:srgbClr val="F8F8F8">
                    <a:alpha val="63921"/>
                  </a:srgbClr>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en-US" sz="1800"/>
              </a:p>
            </p:txBody>
          </p:sp>
          <p:sp>
            <p:nvSpPr>
              <p:cNvPr id="20518" name="任意多边形 19"/>
              <p:cNvSpPr/>
              <p:nvPr/>
            </p:nvSpPr>
            <p:spPr bwMode="auto">
              <a:xfrm>
                <a:off x="2844799" y="2496458"/>
                <a:ext cx="3885946" cy="3951857"/>
              </a:xfrm>
              <a:custGeom>
                <a:avLst/>
                <a:gdLst>
                  <a:gd name="T0" fmla="*/ 636600 w 4060044"/>
                  <a:gd name="T1" fmla="*/ 1409258 h 3968173"/>
                  <a:gd name="T2" fmla="*/ 179676 w 4060044"/>
                  <a:gd name="T3" fmla="*/ 1491032 h 3968173"/>
                  <a:gd name="T4" fmla="*/ 443286 w 4060044"/>
                  <a:gd name="T5" fmla="*/ 1282882 h 3968173"/>
                  <a:gd name="T6" fmla="*/ 197250 w 4060044"/>
                  <a:gd name="T7" fmla="*/ 1022694 h 3968173"/>
                  <a:gd name="T8" fmla="*/ 460861 w 4060044"/>
                  <a:gd name="T9" fmla="*/ 747638 h 3968173"/>
                  <a:gd name="T10" fmla="*/ 982224 w 4060044"/>
                  <a:gd name="T11" fmla="*/ 1446428 h 3968173"/>
                  <a:gd name="T12" fmla="*/ 900213 w 4060044"/>
                  <a:gd name="T13" fmla="*/ 903751 h 3968173"/>
                  <a:gd name="T14" fmla="*/ 1239978 w 4060044"/>
                  <a:gd name="T15" fmla="*/ 918618 h 3968173"/>
                  <a:gd name="T16" fmla="*/ 894353 w 4060044"/>
                  <a:gd name="T17" fmla="*/ 405676 h 3968173"/>
                  <a:gd name="T18" fmla="*/ 1040805 w 4060044"/>
                  <a:gd name="T19" fmla="*/ 86017 h 3968173"/>
                  <a:gd name="T20" fmla="*/ 1333705 w 4060044"/>
                  <a:gd name="T21" fmla="*/ 204961 h 3968173"/>
                  <a:gd name="T22" fmla="*/ 1304417 w 4060044"/>
                  <a:gd name="T23" fmla="*/ 740204 h 3968173"/>
                  <a:gd name="T24" fmla="*/ 1550453 w 4060044"/>
                  <a:gd name="T25" fmla="*/ 747638 h 3968173"/>
                  <a:gd name="T26" fmla="*/ 1808205 w 4060044"/>
                  <a:gd name="T27" fmla="*/ 1074731 h 3968173"/>
                  <a:gd name="T28" fmla="*/ 1907792 w 4060044"/>
                  <a:gd name="T29" fmla="*/ 331338 h 3968173"/>
                  <a:gd name="T30" fmla="*/ 2095249 w 4060044"/>
                  <a:gd name="T31" fmla="*/ 353641 h 3968173"/>
                  <a:gd name="T32" fmla="*/ 2142113 w 4060044"/>
                  <a:gd name="T33" fmla="*/ 517186 h 3968173"/>
                  <a:gd name="T34" fmla="*/ 2429155 w 4060044"/>
                  <a:gd name="T35" fmla="*/ 554356 h 3968173"/>
                  <a:gd name="T36" fmla="*/ 2042527 w 4060044"/>
                  <a:gd name="T37" fmla="*/ 926053 h 3968173"/>
                  <a:gd name="T38" fmla="*/ 2311995 w 4060044"/>
                  <a:gd name="T39" fmla="*/ 978091 h 3968173"/>
                  <a:gd name="T40" fmla="*/ 2147971 w 4060044"/>
                  <a:gd name="T41" fmla="*/ 1424127 h 3968173"/>
                  <a:gd name="T42" fmla="*/ 2517026 w 4060044"/>
                  <a:gd name="T43" fmla="*/ 1394389 h 3968173"/>
                  <a:gd name="T44" fmla="*/ 2722057 w 4060044"/>
                  <a:gd name="T45" fmla="*/ 1215976 h 3968173"/>
                  <a:gd name="T46" fmla="*/ 2874365 w 4060044"/>
                  <a:gd name="T47" fmla="*/ 1386956 h 3968173"/>
                  <a:gd name="T48" fmla="*/ 2845076 w 4060044"/>
                  <a:gd name="T49" fmla="*/ 1684313 h 3968173"/>
                  <a:gd name="T50" fmla="*/ 2130397 w 4060044"/>
                  <a:gd name="T51" fmla="*/ 1691747 h 3968173"/>
                  <a:gd name="T52" fmla="*/ 2493594 w 4060044"/>
                  <a:gd name="T53" fmla="*/ 2011408 h 3968173"/>
                  <a:gd name="T54" fmla="*/ 2528743 w 4060044"/>
                  <a:gd name="T55" fmla="*/ 2412840 h 3968173"/>
                  <a:gd name="T56" fmla="*/ 2792353 w 4060044"/>
                  <a:gd name="T57" fmla="*/ 2420272 h 3968173"/>
                  <a:gd name="T58" fmla="*/ 2763063 w 4060044"/>
                  <a:gd name="T59" fmla="*/ 2687896 h 3968173"/>
                  <a:gd name="T60" fmla="*/ 2552175 w 4060044"/>
                  <a:gd name="T61" fmla="*/ 2814273 h 3968173"/>
                  <a:gd name="T62" fmla="*/ 2013237 w 4060044"/>
                  <a:gd name="T63" fmla="*/ 2308763 h 3968173"/>
                  <a:gd name="T64" fmla="*/ 1860928 w 4060044"/>
                  <a:gd name="T65" fmla="*/ 2561519 h 3968173"/>
                  <a:gd name="T66" fmla="*/ 2024953 w 4060044"/>
                  <a:gd name="T67" fmla="*/ 3178536 h 3968173"/>
                  <a:gd name="T68" fmla="*/ 2001520 w 4060044"/>
                  <a:gd name="T69" fmla="*/ 3334646 h 3968173"/>
                  <a:gd name="T70" fmla="*/ 1855070 w 4060044"/>
                  <a:gd name="T71" fmla="*/ 3408985 h 3968173"/>
                  <a:gd name="T72" fmla="*/ 1802349 w 4060044"/>
                  <a:gd name="T73" fmla="*/ 3163666 h 3968173"/>
                  <a:gd name="T74" fmla="*/ 1573886 w 4060044"/>
                  <a:gd name="T75" fmla="*/ 2851442 h 3968173"/>
                  <a:gd name="T76" fmla="*/ 1380570 w 4060044"/>
                  <a:gd name="T77" fmla="*/ 2628423 h 3968173"/>
                  <a:gd name="T78" fmla="*/ 1181397 w 4060044"/>
                  <a:gd name="T79" fmla="*/ 3163666 h 3968173"/>
                  <a:gd name="T80" fmla="*/ 1163823 w 4060044"/>
                  <a:gd name="T81" fmla="*/ 3557665 h 3968173"/>
                  <a:gd name="T82" fmla="*/ 835774 w 4060044"/>
                  <a:gd name="T83" fmla="*/ 3669175 h 3968173"/>
                  <a:gd name="T84" fmla="*/ 677608 w 4060044"/>
                  <a:gd name="T85" fmla="*/ 3304911 h 3968173"/>
                  <a:gd name="T86" fmla="*/ 1187256 w 4060044"/>
                  <a:gd name="T87" fmla="*/ 2680462 h 3968173"/>
                  <a:gd name="T88" fmla="*/ 906070 w 4060044"/>
                  <a:gd name="T89" fmla="*/ 2650725 h 3968173"/>
                  <a:gd name="T90" fmla="*/ 1034947 w 4060044"/>
                  <a:gd name="T91" fmla="*/ 2212123 h 3968173"/>
                  <a:gd name="T92" fmla="*/ 531156 w 4060044"/>
                  <a:gd name="T93" fmla="*/ 2628423 h 3968173"/>
                  <a:gd name="T94" fmla="*/ 413996 w 4060044"/>
                  <a:gd name="T95" fmla="*/ 2479746 h 3968173"/>
                  <a:gd name="T96" fmla="*/ 208965 w 4060044"/>
                  <a:gd name="T97" fmla="*/ 2397972 h 3968173"/>
                  <a:gd name="T98" fmla="*/ 126952 w 4060044"/>
                  <a:gd name="T99" fmla="*/ 2063445 h 3968173"/>
                  <a:gd name="T100" fmla="*/ 706897 w 4060044"/>
                  <a:gd name="T101" fmla="*/ 2189822 h 3968173"/>
                  <a:gd name="T102" fmla="*/ 689323 w 4060044"/>
                  <a:gd name="T103" fmla="*/ 1877597 h 3968173"/>
                  <a:gd name="T104" fmla="*/ 829916 w 4060044"/>
                  <a:gd name="T105" fmla="*/ 1676881 h 3968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60044" h="3968173">
                    <a:moveTo>
                      <a:pt x="1254798" y="1642651"/>
                    </a:moveTo>
                    <a:cubicBezTo>
                      <a:pt x="1263688" y="1612171"/>
                      <a:pt x="1176058" y="1565181"/>
                      <a:pt x="1132878" y="1535971"/>
                    </a:cubicBezTo>
                    <a:cubicBezTo>
                      <a:pt x="1089698" y="1506761"/>
                      <a:pt x="1046518" y="1482631"/>
                      <a:pt x="995718" y="1467391"/>
                    </a:cubicBezTo>
                    <a:cubicBezTo>
                      <a:pt x="944918" y="1452151"/>
                      <a:pt x="882688" y="1449611"/>
                      <a:pt x="828078" y="1444531"/>
                    </a:cubicBezTo>
                    <a:cubicBezTo>
                      <a:pt x="773468" y="1439451"/>
                      <a:pt x="731558" y="1430561"/>
                      <a:pt x="668058" y="1436911"/>
                    </a:cubicBezTo>
                    <a:cubicBezTo>
                      <a:pt x="604558" y="1443261"/>
                      <a:pt x="447078" y="1482631"/>
                      <a:pt x="447078" y="1482631"/>
                    </a:cubicBezTo>
                    <a:lnTo>
                      <a:pt x="241338" y="1528351"/>
                    </a:lnTo>
                    <a:cubicBezTo>
                      <a:pt x="205778" y="1535971"/>
                      <a:pt x="223558" y="1543591"/>
                      <a:pt x="233718" y="1528351"/>
                    </a:cubicBezTo>
                    <a:cubicBezTo>
                      <a:pt x="243878" y="1513111"/>
                      <a:pt x="264198" y="1466121"/>
                      <a:pt x="302298" y="1436911"/>
                    </a:cubicBezTo>
                    <a:cubicBezTo>
                      <a:pt x="340398" y="1407701"/>
                      <a:pt x="422948" y="1369601"/>
                      <a:pt x="462318" y="1353091"/>
                    </a:cubicBezTo>
                    <a:cubicBezTo>
                      <a:pt x="501688" y="1336581"/>
                      <a:pt x="519468" y="1344201"/>
                      <a:pt x="538518" y="1337851"/>
                    </a:cubicBezTo>
                    <a:cubicBezTo>
                      <a:pt x="557568" y="1331501"/>
                      <a:pt x="570268" y="1325151"/>
                      <a:pt x="576618" y="1314991"/>
                    </a:cubicBezTo>
                    <a:cubicBezTo>
                      <a:pt x="582968" y="1304831"/>
                      <a:pt x="595668" y="1289591"/>
                      <a:pt x="576618" y="1276891"/>
                    </a:cubicBezTo>
                    <a:cubicBezTo>
                      <a:pt x="557568" y="1264191"/>
                      <a:pt x="501688" y="1260381"/>
                      <a:pt x="462318" y="1238791"/>
                    </a:cubicBezTo>
                    <a:cubicBezTo>
                      <a:pt x="422948" y="1217201"/>
                      <a:pt x="374688" y="1179101"/>
                      <a:pt x="340398" y="1147351"/>
                    </a:cubicBezTo>
                    <a:cubicBezTo>
                      <a:pt x="306108" y="1115601"/>
                      <a:pt x="242608" y="1055911"/>
                      <a:pt x="256578" y="1048291"/>
                    </a:cubicBezTo>
                    <a:cubicBezTo>
                      <a:pt x="270548" y="1040671"/>
                      <a:pt x="361988" y="1086391"/>
                      <a:pt x="424218" y="1101631"/>
                    </a:cubicBezTo>
                    <a:cubicBezTo>
                      <a:pt x="486448" y="1116871"/>
                      <a:pt x="596938" y="1170211"/>
                      <a:pt x="629958" y="1139731"/>
                    </a:cubicBezTo>
                    <a:cubicBezTo>
                      <a:pt x="662978" y="1109251"/>
                      <a:pt x="627418" y="980981"/>
                      <a:pt x="622338" y="918751"/>
                    </a:cubicBezTo>
                    <a:cubicBezTo>
                      <a:pt x="617258" y="856521"/>
                      <a:pt x="585508" y="761271"/>
                      <a:pt x="599478" y="766351"/>
                    </a:cubicBezTo>
                    <a:cubicBezTo>
                      <a:pt x="613448" y="771431"/>
                      <a:pt x="706158" y="949231"/>
                      <a:pt x="706158" y="949231"/>
                    </a:cubicBezTo>
                    <a:cubicBezTo>
                      <a:pt x="745528" y="1016541"/>
                      <a:pt x="786168" y="1111791"/>
                      <a:pt x="835698" y="1170211"/>
                    </a:cubicBezTo>
                    <a:cubicBezTo>
                      <a:pt x="885228" y="1228631"/>
                      <a:pt x="929678" y="1247681"/>
                      <a:pt x="1003338" y="1299751"/>
                    </a:cubicBezTo>
                    <a:cubicBezTo>
                      <a:pt x="1076998" y="1351821"/>
                      <a:pt x="1215428" y="1447071"/>
                      <a:pt x="1277658" y="1482631"/>
                    </a:cubicBezTo>
                    <a:cubicBezTo>
                      <a:pt x="1339888" y="1518191"/>
                      <a:pt x="1356398" y="1518191"/>
                      <a:pt x="1376718" y="1513111"/>
                    </a:cubicBezTo>
                    <a:cubicBezTo>
                      <a:pt x="1397038" y="1508031"/>
                      <a:pt x="1423708" y="1515651"/>
                      <a:pt x="1399578" y="1452151"/>
                    </a:cubicBezTo>
                    <a:cubicBezTo>
                      <a:pt x="1375448" y="1388651"/>
                      <a:pt x="1270038" y="1219741"/>
                      <a:pt x="1231938" y="1132111"/>
                    </a:cubicBezTo>
                    <a:cubicBezTo>
                      <a:pt x="1193838" y="1044481"/>
                      <a:pt x="1151928" y="936531"/>
                      <a:pt x="1170978" y="926371"/>
                    </a:cubicBezTo>
                    <a:cubicBezTo>
                      <a:pt x="1190028" y="916211"/>
                      <a:pt x="1286548" y="1034321"/>
                      <a:pt x="1346238" y="1071151"/>
                    </a:cubicBezTo>
                    <a:cubicBezTo>
                      <a:pt x="1405928" y="1107981"/>
                      <a:pt x="1473238" y="1127031"/>
                      <a:pt x="1529118" y="1147351"/>
                    </a:cubicBezTo>
                    <a:cubicBezTo>
                      <a:pt x="1584998" y="1167671"/>
                      <a:pt x="1667548" y="1227361"/>
                      <a:pt x="1681518" y="1193071"/>
                    </a:cubicBezTo>
                    <a:cubicBezTo>
                      <a:pt x="1695488" y="1158781"/>
                      <a:pt x="1633258" y="1019081"/>
                      <a:pt x="1612938" y="941611"/>
                    </a:cubicBezTo>
                    <a:cubicBezTo>
                      <a:pt x="1592618" y="864141"/>
                      <a:pt x="1576108" y="777781"/>
                      <a:pt x="1559598" y="728251"/>
                    </a:cubicBezTo>
                    <a:cubicBezTo>
                      <a:pt x="1543088" y="678721"/>
                      <a:pt x="1554518" y="673641"/>
                      <a:pt x="1513878" y="644431"/>
                    </a:cubicBezTo>
                    <a:cubicBezTo>
                      <a:pt x="1473238" y="615221"/>
                      <a:pt x="1374178" y="591091"/>
                      <a:pt x="1315758" y="552991"/>
                    </a:cubicBezTo>
                    <a:cubicBezTo>
                      <a:pt x="1257338" y="514891"/>
                      <a:pt x="1167168" y="432341"/>
                      <a:pt x="1163358" y="415831"/>
                    </a:cubicBezTo>
                    <a:cubicBezTo>
                      <a:pt x="1159548" y="399321"/>
                      <a:pt x="1248448" y="448851"/>
                      <a:pt x="1292898" y="453931"/>
                    </a:cubicBezTo>
                    <a:cubicBezTo>
                      <a:pt x="1337348" y="459011"/>
                      <a:pt x="1407198" y="461551"/>
                      <a:pt x="1430058" y="446311"/>
                    </a:cubicBezTo>
                    <a:cubicBezTo>
                      <a:pt x="1452918" y="431071"/>
                      <a:pt x="1442758" y="422181"/>
                      <a:pt x="1430058" y="362491"/>
                    </a:cubicBezTo>
                    <a:cubicBezTo>
                      <a:pt x="1417358" y="302801"/>
                      <a:pt x="1369098" y="146591"/>
                      <a:pt x="1353858" y="88171"/>
                    </a:cubicBezTo>
                    <a:cubicBezTo>
                      <a:pt x="1338618" y="29751"/>
                      <a:pt x="1309408" y="-24859"/>
                      <a:pt x="1338618" y="11971"/>
                    </a:cubicBezTo>
                    <a:cubicBezTo>
                      <a:pt x="1367828" y="48801"/>
                      <a:pt x="1489748" y="240571"/>
                      <a:pt x="1529118" y="309151"/>
                    </a:cubicBezTo>
                    <a:cubicBezTo>
                      <a:pt x="1568488" y="377731"/>
                      <a:pt x="1540548" y="439961"/>
                      <a:pt x="1574838" y="423451"/>
                    </a:cubicBezTo>
                    <a:cubicBezTo>
                      <a:pt x="1609128" y="406941"/>
                      <a:pt x="1698028" y="253271"/>
                      <a:pt x="1734858" y="210091"/>
                    </a:cubicBezTo>
                    <a:cubicBezTo>
                      <a:pt x="1771688" y="166911"/>
                      <a:pt x="1795818" y="131351"/>
                      <a:pt x="1795818" y="164371"/>
                    </a:cubicBezTo>
                    <a:cubicBezTo>
                      <a:pt x="1795818" y="197391"/>
                      <a:pt x="1758988" y="333281"/>
                      <a:pt x="1734858" y="408211"/>
                    </a:cubicBezTo>
                    <a:cubicBezTo>
                      <a:pt x="1710728" y="483141"/>
                      <a:pt x="1657388" y="555531"/>
                      <a:pt x="1651038" y="613951"/>
                    </a:cubicBezTo>
                    <a:cubicBezTo>
                      <a:pt x="1644688" y="672371"/>
                      <a:pt x="1675168" y="685071"/>
                      <a:pt x="1696758" y="758731"/>
                    </a:cubicBezTo>
                    <a:cubicBezTo>
                      <a:pt x="1718348" y="832391"/>
                      <a:pt x="1758988" y="983521"/>
                      <a:pt x="1780578" y="1055911"/>
                    </a:cubicBezTo>
                    <a:cubicBezTo>
                      <a:pt x="1802168" y="1128301"/>
                      <a:pt x="1798358" y="1193071"/>
                      <a:pt x="1826298" y="1193071"/>
                    </a:cubicBezTo>
                    <a:cubicBezTo>
                      <a:pt x="1854238" y="1193071"/>
                      <a:pt x="1916468" y="1127031"/>
                      <a:pt x="1948218" y="1055911"/>
                    </a:cubicBezTo>
                    <a:cubicBezTo>
                      <a:pt x="1979968" y="984791"/>
                      <a:pt x="1993938" y="838741"/>
                      <a:pt x="2016798" y="766351"/>
                    </a:cubicBezTo>
                    <a:cubicBezTo>
                      <a:pt x="2039658" y="693961"/>
                      <a:pt x="2051088" y="583471"/>
                      <a:pt x="2085378" y="621571"/>
                    </a:cubicBezTo>
                    <a:cubicBezTo>
                      <a:pt x="2119668" y="659671"/>
                      <a:pt x="2199678" y="890811"/>
                      <a:pt x="2222538" y="994951"/>
                    </a:cubicBezTo>
                    <a:cubicBezTo>
                      <a:pt x="2245398" y="1099091"/>
                      <a:pt x="2200948" y="1228631"/>
                      <a:pt x="2222538" y="1246411"/>
                    </a:cubicBezTo>
                    <a:cubicBezTo>
                      <a:pt x="2244128" y="1264191"/>
                      <a:pt x="2310168" y="1160051"/>
                      <a:pt x="2352078" y="1101631"/>
                    </a:cubicBezTo>
                    <a:cubicBezTo>
                      <a:pt x="2393988" y="1043211"/>
                      <a:pt x="2443518" y="956851"/>
                      <a:pt x="2473998" y="895891"/>
                    </a:cubicBezTo>
                    <a:cubicBezTo>
                      <a:pt x="2504478" y="834931"/>
                      <a:pt x="2527338" y="799371"/>
                      <a:pt x="2534958" y="735871"/>
                    </a:cubicBezTo>
                    <a:cubicBezTo>
                      <a:pt x="2542578" y="672371"/>
                      <a:pt x="2528608" y="580931"/>
                      <a:pt x="2519718" y="514891"/>
                    </a:cubicBezTo>
                    <a:cubicBezTo>
                      <a:pt x="2510828" y="448851"/>
                      <a:pt x="2498128" y="405671"/>
                      <a:pt x="2481618" y="339631"/>
                    </a:cubicBezTo>
                    <a:cubicBezTo>
                      <a:pt x="2465108" y="273591"/>
                      <a:pt x="2404148" y="116111"/>
                      <a:pt x="2420658" y="118651"/>
                    </a:cubicBezTo>
                    <a:cubicBezTo>
                      <a:pt x="2437168" y="121191"/>
                      <a:pt x="2542578" y="297721"/>
                      <a:pt x="2580678" y="354871"/>
                    </a:cubicBezTo>
                    <a:cubicBezTo>
                      <a:pt x="2618778" y="412021"/>
                      <a:pt x="2625128" y="460281"/>
                      <a:pt x="2649258" y="461551"/>
                    </a:cubicBezTo>
                    <a:cubicBezTo>
                      <a:pt x="2673388" y="462821"/>
                      <a:pt x="2691168" y="413291"/>
                      <a:pt x="2725458" y="362491"/>
                    </a:cubicBezTo>
                    <a:cubicBezTo>
                      <a:pt x="2759748" y="311691"/>
                      <a:pt x="2815628" y="211361"/>
                      <a:pt x="2854998" y="156751"/>
                    </a:cubicBezTo>
                    <a:cubicBezTo>
                      <a:pt x="2894368" y="102141"/>
                      <a:pt x="2959138" y="8161"/>
                      <a:pt x="2961678" y="34831"/>
                    </a:cubicBezTo>
                    <a:cubicBezTo>
                      <a:pt x="2964218" y="61501"/>
                      <a:pt x="2899448" y="234221"/>
                      <a:pt x="2870238" y="316771"/>
                    </a:cubicBezTo>
                    <a:cubicBezTo>
                      <a:pt x="2841028" y="399321"/>
                      <a:pt x="2768638" y="494571"/>
                      <a:pt x="2786418" y="530131"/>
                    </a:cubicBezTo>
                    <a:cubicBezTo>
                      <a:pt x="2804198" y="565691"/>
                      <a:pt x="2901988" y="540291"/>
                      <a:pt x="2976918" y="530131"/>
                    </a:cubicBezTo>
                    <a:cubicBezTo>
                      <a:pt x="3051848" y="519971"/>
                      <a:pt x="3183928" y="479331"/>
                      <a:pt x="3235998" y="469171"/>
                    </a:cubicBezTo>
                    <a:cubicBezTo>
                      <a:pt x="3288068" y="459011"/>
                      <a:pt x="3302038" y="452661"/>
                      <a:pt x="3289338" y="469171"/>
                    </a:cubicBezTo>
                    <a:cubicBezTo>
                      <a:pt x="3276638" y="485681"/>
                      <a:pt x="3214408" y="532671"/>
                      <a:pt x="3159798" y="568231"/>
                    </a:cubicBezTo>
                    <a:cubicBezTo>
                      <a:pt x="3105188" y="603791"/>
                      <a:pt x="3016288" y="655861"/>
                      <a:pt x="2961678" y="682531"/>
                    </a:cubicBezTo>
                    <a:cubicBezTo>
                      <a:pt x="2907068" y="709201"/>
                      <a:pt x="2867698" y="710471"/>
                      <a:pt x="2832138" y="728251"/>
                    </a:cubicBezTo>
                    <a:cubicBezTo>
                      <a:pt x="2796578" y="746031"/>
                      <a:pt x="2777528" y="752381"/>
                      <a:pt x="2748318" y="789211"/>
                    </a:cubicBezTo>
                    <a:cubicBezTo>
                      <a:pt x="2719108" y="826041"/>
                      <a:pt x="2691168" y="894621"/>
                      <a:pt x="2656878" y="949231"/>
                    </a:cubicBezTo>
                    <a:cubicBezTo>
                      <a:pt x="2622588" y="1003841"/>
                      <a:pt x="2578138" y="1059721"/>
                      <a:pt x="2542578" y="1116871"/>
                    </a:cubicBezTo>
                    <a:cubicBezTo>
                      <a:pt x="2507018" y="1174021"/>
                      <a:pt x="2413038" y="1279431"/>
                      <a:pt x="2443518" y="1292131"/>
                    </a:cubicBezTo>
                    <a:cubicBezTo>
                      <a:pt x="2473998" y="1304831"/>
                      <a:pt x="2631478" y="1241331"/>
                      <a:pt x="2725458" y="1193071"/>
                    </a:cubicBezTo>
                    <a:cubicBezTo>
                      <a:pt x="2819438" y="1144811"/>
                      <a:pt x="2952788" y="1036861"/>
                      <a:pt x="3007398" y="1002571"/>
                    </a:cubicBezTo>
                    <a:cubicBezTo>
                      <a:pt x="3062008" y="968281"/>
                      <a:pt x="3051848" y="961931"/>
                      <a:pt x="3053118" y="987331"/>
                    </a:cubicBezTo>
                    <a:cubicBezTo>
                      <a:pt x="3054388" y="1012731"/>
                      <a:pt x="3037878" y="1100361"/>
                      <a:pt x="3015018" y="1154971"/>
                    </a:cubicBezTo>
                    <a:cubicBezTo>
                      <a:pt x="2992158" y="1209581"/>
                      <a:pt x="2952788" y="1264191"/>
                      <a:pt x="2915958" y="1314991"/>
                    </a:cubicBezTo>
                    <a:cubicBezTo>
                      <a:pt x="2879128" y="1365791"/>
                      <a:pt x="2828328" y="1421671"/>
                      <a:pt x="2794038" y="1459771"/>
                    </a:cubicBezTo>
                    <a:cubicBezTo>
                      <a:pt x="2759748" y="1497871"/>
                      <a:pt x="2730538" y="1519461"/>
                      <a:pt x="2710218" y="1543591"/>
                    </a:cubicBezTo>
                    <a:cubicBezTo>
                      <a:pt x="2689898" y="1567721"/>
                      <a:pt x="2627668" y="1609631"/>
                      <a:pt x="2672118" y="1604551"/>
                    </a:cubicBezTo>
                    <a:cubicBezTo>
                      <a:pt x="2716568" y="1599471"/>
                      <a:pt x="2976918" y="1513111"/>
                      <a:pt x="2976918" y="1513111"/>
                    </a:cubicBezTo>
                    <a:cubicBezTo>
                      <a:pt x="3077248" y="1483901"/>
                      <a:pt x="3208058" y="1464851"/>
                      <a:pt x="3274098" y="1429291"/>
                    </a:cubicBezTo>
                    <a:cubicBezTo>
                      <a:pt x="3340138" y="1393731"/>
                      <a:pt x="3329978" y="1368331"/>
                      <a:pt x="3373158" y="1299751"/>
                    </a:cubicBezTo>
                    <a:cubicBezTo>
                      <a:pt x="3416338" y="1231171"/>
                      <a:pt x="3497618" y="1080041"/>
                      <a:pt x="3533178" y="1017811"/>
                    </a:cubicBezTo>
                    <a:cubicBezTo>
                      <a:pt x="3568738" y="955581"/>
                      <a:pt x="3585248" y="888271"/>
                      <a:pt x="3586518" y="926371"/>
                    </a:cubicBezTo>
                    <a:cubicBezTo>
                      <a:pt x="3587788" y="964471"/>
                      <a:pt x="3557308" y="1176561"/>
                      <a:pt x="3540798" y="1246411"/>
                    </a:cubicBezTo>
                    <a:cubicBezTo>
                      <a:pt x="3524288" y="1316261"/>
                      <a:pt x="3439198" y="1339121"/>
                      <a:pt x="3487458" y="1345471"/>
                    </a:cubicBezTo>
                    <a:cubicBezTo>
                      <a:pt x="3535718" y="1351821"/>
                      <a:pt x="3735108" y="1303561"/>
                      <a:pt x="3830358" y="1284511"/>
                    </a:cubicBezTo>
                    <a:cubicBezTo>
                      <a:pt x="3925608" y="1265461"/>
                      <a:pt x="4074198" y="1208311"/>
                      <a:pt x="4058958" y="1231171"/>
                    </a:cubicBezTo>
                    <a:cubicBezTo>
                      <a:pt x="4043718" y="1254031"/>
                      <a:pt x="3822738" y="1373411"/>
                      <a:pt x="3738918" y="1421671"/>
                    </a:cubicBezTo>
                    <a:cubicBezTo>
                      <a:pt x="3655098" y="1469931"/>
                      <a:pt x="3558578" y="1490251"/>
                      <a:pt x="3556038" y="1520731"/>
                    </a:cubicBezTo>
                    <a:cubicBezTo>
                      <a:pt x="3553498" y="1551211"/>
                      <a:pt x="3675418" y="1558831"/>
                      <a:pt x="3723678" y="1604551"/>
                    </a:cubicBezTo>
                    <a:cubicBezTo>
                      <a:pt x="3771938" y="1650271"/>
                      <a:pt x="3849408" y="1774731"/>
                      <a:pt x="3845598" y="1795051"/>
                    </a:cubicBezTo>
                    <a:cubicBezTo>
                      <a:pt x="3841788" y="1815371"/>
                      <a:pt x="3769398" y="1753141"/>
                      <a:pt x="3700818" y="1726471"/>
                    </a:cubicBezTo>
                    <a:cubicBezTo>
                      <a:pt x="3632238" y="1699801"/>
                      <a:pt x="3502698" y="1659161"/>
                      <a:pt x="3434118" y="1635031"/>
                    </a:cubicBezTo>
                    <a:cubicBezTo>
                      <a:pt x="3365538" y="1610901"/>
                      <a:pt x="3384588" y="1571531"/>
                      <a:pt x="3289338" y="1581691"/>
                    </a:cubicBezTo>
                    <a:cubicBezTo>
                      <a:pt x="3194088" y="1591851"/>
                      <a:pt x="2948978" y="1670591"/>
                      <a:pt x="2862618" y="1695991"/>
                    </a:cubicBezTo>
                    <a:cubicBezTo>
                      <a:pt x="2776258" y="1721391"/>
                      <a:pt x="2757208" y="1706151"/>
                      <a:pt x="2771178" y="1734091"/>
                    </a:cubicBezTo>
                    <a:cubicBezTo>
                      <a:pt x="2785148" y="1762031"/>
                      <a:pt x="2880398" y="1826801"/>
                      <a:pt x="2946438" y="1863631"/>
                    </a:cubicBezTo>
                    <a:cubicBezTo>
                      <a:pt x="3012478" y="1900461"/>
                      <a:pt x="3100108" y="1934751"/>
                      <a:pt x="3167418" y="1955071"/>
                    </a:cubicBezTo>
                    <a:cubicBezTo>
                      <a:pt x="3234728" y="1975391"/>
                      <a:pt x="3337598" y="1967771"/>
                      <a:pt x="3350298" y="1985551"/>
                    </a:cubicBezTo>
                    <a:cubicBezTo>
                      <a:pt x="3362998" y="2003331"/>
                      <a:pt x="3305848" y="2040161"/>
                      <a:pt x="3243618" y="2061751"/>
                    </a:cubicBezTo>
                    <a:cubicBezTo>
                      <a:pt x="3181388" y="2083341"/>
                      <a:pt x="3065818" y="2098581"/>
                      <a:pt x="2976918" y="2115091"/>
                    </a:cubicBezTo>
                    <a:cubicBezTo>
                      <a:pt x="2888018" y="2131601"/>
                      <a:pt x="2693708" y="2118901"/>
                      <a:pt x="2710218" y="2160811"/>
                    </a:cubicBezTo>
                    <a:cubicBezTo>
                      <a:pt x="2726728" y="2202721"/>
                      <a:pt x="2979458" y="2314481"/>
                      <a:pt x="3075978" y="2366551"/>
                    </a:cubicBezTo>
                    <a:cubicBezTo>
                      <a:pt x="3172498" y="2418621"/>
                      <a:pt x="3224568" y="2466881"/>
                      <a:pt x="3289338" y="2473231"/>
                    </a:cubicBezTo>
                    <a:cubicBezTo>
                      <a:pt x="3354108" y="2479581"/>
                      <a:pt x="3385858" y="2431321"/>
                      <a:pt x="3464598" y="2404651"/>
                    </a:cubicBezTo>
                    <a:cubicBezTo>
                      <a:pt x="3543338" y="2377981"/>
                      <a:pt x="3691928" y="2328451"/>
                      <a:pt x="3761778" y="2313211"/>
                    </a:cubicBezTo>
                    <a:cubicBezTo>
                      <a:pt x="3831628" y="2297971"/>
                      <a:pt x="3905288" y="2285271"/>
                      <a:pt x="3883698" y="2313211"/>
                    </a:cubicBezTo>
                    <a:cubicBezTo>
                      <a:pt x="3862108" y="2341151"/>
                      <a:pt x="3694468" y="2441481"/>
                      <a:pt x="3632238" y="2480851"/>
                    </a:cubicBezTo>
                    <a:cubicBezTo>
                      <a:pt x="3570008" y="2520221"/>
                      <a:pt x="3492538" y="2510061"/>
                      <a:pt x="3510318" y="2549431"/>
                    </a:cubicBezTo>
                    <a:cubicBezTo>
                      <a:pt x="3528098" y="2588801"/>
                      <a:pt x="3675418" y="2658651"/>
                      <a:pt x="3738918" y="2717071"/>
                    </a:cubicBezTo>
                    <a:cubicBezTo>
                      <a:pt x="3802418" y="2775491"/>
                      <a:pt x="3891318" y="2899951"/>
                      <a:pt x="3891318" y="2899951"/>
                    </a:cubicBezTo>
                    <a:cubicBezTo>
                      <a:pt x="3841788" y="2875821"/>
                      <a:pt x="3676688" y="2785651"/>
                      <a:pt x="3594138" y="2755171"/>
                    </a:cubicBezTo>
                    <a:cubicBezTo>
                      <a:pt x="3511588" y="2724691"/>
                      <a:pt x="3423958" y="2695481"/>
                      <a:pt x="3396018" y="2717071"/>
                    </a:cubicBezTo>
                    <a:cubicBezTo>
                      <a:pt x="3368078" y="2738661"/>
                      <a:pt x="3418878" y="2819941"/>
                      <a:pt x="3426498" y="2884711"/>
                    </a:cubicBezTo>
                    <a:cubicBezTo>
                      <a:pt x="3434118" y="2949481"/>
                      <a:pt x="3459518" y="3105691"/>
                      <a:pt x="3441738" y="3105691"/>
                    </a:cubicBezTo>
                    <a:cubicBezTo>
                      <a:pt x="3423958" y="3105691"/>
                      <a:pt x="3357918" y="2962181"/>
                      <a:pt x="3319818" y="2884711"/>
                    </a:cubicBezTo>
                    <a:cubicBezTo>
                      <a:pt x="3281718" y="2807241"/>
                      <a:pt x="3242348" y="2691671"/>
                      <a:pt x="3213138" y="2640871"/>
                    </a:cubicBezTo>
                    <a:cubicBezTo>
                      <a:pt x="3183928" y="2590071"/>
                      <a:pt x="3216948" y="2616741"/>
                      <a:pt x="3144558" y="2579911"/>
                    </a:cubicBezTo>
                    <a:cubicBezTo>
                      <a:pt x="3072168" y="2543081"/>
                      <a:pt x="2866428" y="2455451"/>
                      <a:pt x="2778798" y="2419891"/>
                    </a:cubicBezTo>
                    <a:cubicBezTo>
                      <a:pt x="2691168" y="2384331"/>
                      <a:pt x="2631478" y="2350041"/>
                      <a:pt x="2618778" y="2366551"/>
                    </a:cubicBezTo>
                    <a:cubicBezTo>
                      <a:pt x="2606078" y="2383061"/>
                      <a:pt x="2656878" y="2428781"/>
                      <a:pt x="2702598" y="2518951"/>
                    </a:cubicBezTo>
                    <a:cubicBezTo>
                      <a:pt x="2748318" y="2609121"/>
                      <a:pt x="2907068" y="2869471"/>
                      <a:pt x="2893098" y="2907571"/>
                    </a:cubicBezTo>
                    <a:cubicBezTo>
                      <a:pt x="2879128" y="2945671"/>
                      <a:pt x="2697518" y="2794541"/>
                      <a:pt x="2618778" y="2747551"/>
                    </a:cubicBezTo>
                    <a:cubicBezTo>
                      <a:pt x="2540038" y="2700561"/>
                      <a:pt x="2465108" y="2649761"/>
                      <a:pt x="2420658" y="2625631"/>
                    </a:cubicBezTo>
                    <a:cubicBezTo>
                      <a:pt x="2376208" y="2601501"/>
                      <a:pt x="2358428" y="2564671"/>
                      <a:pt x="2352078" y="2602771"/>
                    </a:cubicBezTo>
                    <a:cubicBezTo>
                      <a:pt x="2345728" y="2640871"/>
                      <a:pt x="2362238" y="2774221"/>
                      <a:pt x="2382558" y="2854231"/>
                    </a:cubicBezTo>
                    <a:cubicBezTo>
                      <a:pt x="2402878" y="2934241"/>
                      <a:pt x="2432088" y="3015521"/>
                      <a:pt x="2473998" y="3082831"/>
                    </a:cubicBezTo>
                    <a:cubicBezTo>
                      <a:pt x="2515908" y="3150141"/>
                      <a:pt x="2581948" y="3207291"/>
                      <a:pt x="2634018" y="3258091"/>
                    </a:cubicBezTo>
                    <a:cubicBezTo>
                      <a:pt x="2686088" y="3308891"/>
                      <a:pt x="2739428" y="3348261"/>
                      <a:pt x="2786418" y="3387631"/>
                    </a:cubicBezTo>
                    <a:cubicBezTo>
                      <a:pt x="2833408" y="3427001"/>
                      <a:pt x="2931198" y="3482881"/>
                      <a:pt x="2915958" y="3494311"/>
                    </a:cubicBezTo>
                    <a:cubicBezTo>
                      <a:pt x="2900718" y="3505741"/>
                      <a:pt x="2747048" y="3468911"/>
                      <a:pt x="2694978" y="3456211"/>
                    </a:cubicBezTo>
                    <a:cubicBezTo>
                      <a:pt x="2642908" y="3443511"/>
                      <a:pt x="2608618" y="3367311"/>
                      <a:pt x="2603538" y="3418111"/>
                    </a:cubicBezTo>
                    <a:cubicBezTo>
                      <a:pt x="2598458" y="3468911"/>
                      <a:pt x="2650528" y="3669571"/>
                      <a:pt x="2664498" y="3761011"/>
                    </a:cubicBezTo>
                    <a:cubicBezTo>
                      <a:pt x="2678468" y="3852451"/>
                      <a:pt x="2711488" y="3983261"/>
                      <a:pt x="2687358" y="3966751"/>
                    </a:cubicBezTo>
                    <a:cubicBezTo>
                      <a:pt x="2663228" y="3950241"/>
                      <a:pt x="2565438" y="3740691"/>
                      <a:pt x="2519718" y="3661951"/>
                    </a:cubicBezTo>
                    <a:cubicBezTo>
                      <a:pt x="2473998" y="3583211"/>
                      <a:pt x="2451138" y="3493041"/>
                      <a:pt x="2413038" y="3494311"/>
                    </a:cubicBezTo>
                    <a:cubicBezTo>
                      <a:pt x="2374938" y="3495581"/>
                      <a:pt x="2329218" y="3627661"/>
                      <a:pt x="2291118" y="3669571"/>
                    </a:cubicBezTo>
                    <a:cubicBezTo>
                      <a:pt x="2253018" y="3711481"/>
                      <a:pt x="2185708" y="3777521"/>
                      <a:pt x="2184438" y="3745771"/>
                    </a:cubicBezTo>
                    <a:cubicBezTo>
                      <a:pt x="2183168" y="3714021"/>
                      <a:pt x="2256828" y="3562891"/>
                      <a:pt x="2283498" y="3479071"/>
                    </a:cubicBezTo>
                    <a:cubicBezTo>
                      <a:pt x="2310168" y="3395251"/>
                      <a:pt x="2339378" y="3326671"/>
                      <a:pt x="2344458" y="3242851"/>
                    </a:cubicBezTo>
                    <a:cubicBezTo>
                      <a:pt x="2349538" y="3159031"/>
                      <a:pt x="2339378" y="3054891"/>
                      <a:pt x="2313978" y="2976151"/>
                    </a:cubicBezTo>
                    <a:cubicBezTo>
                      <a:pt x="2288578" y="2897411"/>
                      <a:pt x="2221268" y="2812321"/>
                      <a:pt x="2192058" y="2770411"/>
                    </a:cubicBezTo>
                    <a:cubicBezTo>
                      <a:pt x="2162848" y="2728501"/>
                      <a:pt x="2162848" y="2699291"/>
                      <a:pt x="2138718" y="2724691"/>
                    </a:cubicBezTo>
                    <a:cubicBezTo>
                      <a:pt x="2114588" y="2750091"/>
                      <a:pt x="2073948" y="2852961"/>
                      <a:pt x="2047278" y="2922811"/>
                    </a:cubicBezTo>
                    <a:cubicBezTo>
                      <a:pt x="2020608" y="2992661"/>
                      <a:pt x="1996478" y="3095531"/>
                      <a:pt x="1978698" y="3143791"/>
                    </a:cubicBezTo>
                    <a:cubicBezTo>
                      <a:pt x="1960918" y="3192051"/>
                      <a:pt x="1959648" y="3246661"/>
                      <a:pt x="1940598" y="3212371"/>
                    </a:cubicBezTo>
                    <a:cubicBezTo>
                      <a:pt x="1921548" y="3178081"/>
                      <a:pt x="1888528" y="3024411"/>
                      <a:pt x="1864398" y="2938051"/>
                    </a:cubicBezTo>
                    <a:cubicBezTo>
                      <a:pt x="1840268" y="2851691"/>
                      <a:pt x="1809788" y="2748821"/>
                      <a:pt x="1795818" y="2694211"/>
                    </a:cubicBezTo>
                    <a:cubicBezTo>
                      <a:pt x="1781848" y="2639601"/>
                      <a:pt x="1800898" y="2595151"/>
                      <a:pt x="1780578" y="2610391"/>
                    </a:cubicBezTo>
                    <a:cubicBezTo>
                      <a:pt x="1760258" y="2625631"/>
                      <a:pt x="1706918" y="2719611"/>
                      <a:pt x="1673898" y="2785651"/>
                    </a:cubicBezTo>
                    <a:cubicBezTo>
                      <a:pt x="1640878" y="2851691"/>
                      <a:pt x="1605318" y="2930431"/>
                      <a:pt x="1582458" y="3006631"/>
                    </a:cubicBezTo>
                    <a:cubicBezTo>
                      <a:pt x="1559598" y="3082831"/>
                      <a:pt x="1532928" y="3162841"/>
                      <a:pt x="1536738" y="3242851"/>
                    </a:cubicBezTo>
                    <a:cubicBezTo>
                      <a:pt x="1540548" y="3322861"/>
                      <a:pt x="1588808" y="3419381"/>
                      <a:pt x="1605318" y="3486691"/>
                    </a:cubicBezTo>
                    <a:cubicBezTo>
                      <a:pt x="1621828" y="3554001"/>
                      <a:pt x="1630718" y="3597181"/>
                      <a:pt x="1635798" y="3646711"/>
                    </a:cubicBezTo>
                    <a:cubicBezTo>
                      <a:pt x="1640878" y="3696241"/>
                      <a:pt x="1656118" y="3783871"/>
                      <a:pt x="1635798" y="3783871"/>
                    </a:cubicBezTo>
                    <a:cubicBezTo>
                      <a:pt x="1615478" y="3783871"/>
                      <a:pt x="1545628" y="3701321"/>
                      <a:pt x="1513878" y="3646711"/>
                    </a:cubicBezTo>
                    <a:cubicBezTo>
                      <a:pt x="1482128" y="3592101"/>
                      <a:pt x="1461808" y="3495581"/>
                      <a:pt x="1445298" y="3456211"/>
                    </a:cubicBezTo>
                    <a:cubicBezTo>
                      <a:pt x="1428788" y="3416841"/>
                      <a:pt x="1445298" y="3385091"/>
                      <a:pt x="1414818" y="3410491"/>
                    </a:cubicBezTo>
                    <a:cubicBezTo>
                      <a:pt x="1384338" y="3435891"/>
                      <a:pt x="1317028" y="3550191"/>
                      <a:pt x="1262418" y="3608611"/>
                    </a:cubicBezTo>
                    <a:cubicBezTo>
                      <a:pt x="1207808" y="3667031"/>
                      <a:pt x="1097318" y="3780061"/>
                      <a:pt x="1087158" y="3761011"/>
                    </a:cubicBezTo>
                    <a:cubicBezTo>
                      <a:pt x="1076998" y="3741961"/>
                      <a:pt x="1181138" y="3569241"/>
                      <a:pt x="1201458" y="3494311"/>
                    </a:cubicBezTo>
                    <a:cubicBezTo>
                      <a:pt x="1221778" y="3419381"/>
                      <a:pt x="1226858" y="3336831"/>
                      <a:pt x="1209078" y="3311431"/>
                    </a:cubicBezTo>
                    <a:cubicBezTo>
                      <a:pt x="1191298" y="3286031"/>
                      <a:pt x="1149388" y="3329211"/>
                      <a:pt x="1094778" y="3341911"/>
                    </a:cubicBezTo>
                    <a:cubicBezTo>
                      <a:pt x="1040168" y="3354611"/>
                      <a:pt x="933488" y="3382551"/>
                      <a:pt x="881418" y="3387631"/>
                    </a:cubicBezTo>
                    <a:cubicBezTo>
                      <a:pt x="829348" y="3392711"/>
                      <a:pt x="718858" y="3419381"/>
                      <a:pt x="782358" y="3372391"/>
                    </a:cubicBezTo>
                    <a:cubicBezTo>
                      <a:pt x="845858" y="3325401"/>
                      <a:pt x="1153198" y="3179351"/>
                      <a:pt x="1262418" y="3105691"/>
                    </a:cubicBezTo>
                    <a:cubicBezTo>
                      <a:pt x="1371638" y="3032031"/>
                      <a:pt x="1390688" y="2990121"/>
                      <a:pt x="1437678" y="2930431"/>
                    </a:cubicBezTo>
                    <a:cubicBezTo>
                      <a:pt x="1484668" y="2870741"/>
                      <a:pt x="1520228" y="2804701"/>
                      <a:pt x="1544358" y="2747551"/>
                    </a:cubicBezTo>
                    <a:cubicBezTo>
                      <a:pt x="1568488" y="2690401"/>
                      <a:pt x="1574838" y="2626901"/>
                      <a:pt x="1582458" y="2587531"/>
                    </a:cubicBezTo>
                    <a:cubicBezTo>
                      <a:pt x="1590078" y="2548161"/>
                      <a:pt x="1614208" y="2507521"/>
                      <a:pt x="1590078" y="2511331"/>
                    </a:cubicBezTo>
                    <a:cubicBezTo>
                      <a:pt x="1565948" y="2515141"/>
                      <a:pt x="1506258" y="2576101"/>
                      <a:pt x="1437678" y="2610391"/>
                    </a:cubicBezTo>
                    <a:cubicBezTo>
                      <a:pt x="1369098" y="2644681"/>
                      <a:pt x="1245908" y="2695481"/>
                      <a:pt x="1178598" y="2717071"/>
                    </a:cubicBezTo>
                    <a:cubicBezTo>
                      <a:pt x="1111288" y="2738661"/>
                      <a:pt x="1033818" y="2767871"/>
                      <a:pt x="1033818" y="2739931"/>
                    </a:cubicBezTo>
                    <a:cubicBezTo>
                      <a:pt x="1033818" y="2711991"/>
                      <a:pt x="1132878" y="2614201"/>
                      <a:pt x="1178598" y="2549431"/>
                    </a:cubicBezTo>
                    <a:cubicBezTo>
                      <a:pt x="1224318" y="2484661"/>
                      <a:pt x="1280198" y="2398301"/>
                      <a:pt x="1308138" y="2351311"/>
                    </a:cubicBezTo>
                    <a:cubicBezTo>
                      <a:pt x="1336078" y="2304321"/>
                      <a:pt x="1366558" y="2275111"/>
                      <a:pt x="1346238" y="2267491"/>
                    </a:cubicBezTo>
                    <a:cubicBezTo>
                      <a:pt x="1325918" y="2259871"/>
                      <a:pt x="1250988" y="2280191"/>
                      <a:pt x="1186218" y="2305591"/>
                    </a:cubicBezTo>
                    <a:cubicBezTo>
                      <a:pt x="1121448" y="2330991"/>
                      <a:pt x="1021118" y="2380521"/>
                      <a:pt x="957618" y="2419891"/>
                    </a:cubicBezTo>
                    <a:cubicBezTo>
                      <a:pt x="894118" y="2459261"/>
                      <a:pt x="849668" y="2496091"/>
                      <a:pt x="805218" y="2541811"/>
                    </a:cubicBezTo>
                    <a:cubicBezTo>
                      <a:pt x="760768" y="2587531"/>
                      <a:pt x="739178" y="2631981"/>
                      <a:pt x="690918" y="2694211"/>
                    </a:cubicBezTo>
                    <a:cubicBezTo>
                      <a:pt x="642658" y="2756441"/>
                      <a:pt x="557568" y="2866931"/>
                      <a:pt x="515658" y="2915191"/>
                    </a:cubicBezTo>
                    <a:cubicBezTo>
                      <a:pt x="473748" y="2963451"/>
                      <a:pt x="444538" y="3021871"/>
                      <a:pt x="439458" y="2983771"/>
                    </a:cubicBezTo>
                    <a:cubicBezTo>
                      <a:pt x="434378" y="2945671"/>
                      <a:pt x="468668" y="2760251"/>
                      <a:pt x="485178" y="2686591"/>
                    </a:cubicBezTo>
                    <a:cubicBezTo>
                      <a:pt x="501688" y="2612931"/>
                      <a:pt x="568998" y="2559591"/>
                      <a:pt x="538518" y="2541811"/>
                    </a:cubicBezTo>
                    <a:cubicBezTo>
                      <a:pt x="508038" y="2524031"/>
                      <a:pt x="373418" y="2569751"/>
                      <a:pt x="302298" y="2579911"/>
                    </a:cubicBezTo>
                    <a:cubicBezTo>
                      <a:pt x="231178" y="2590071"/>
                      <a:pt x="161328" y="2598961"/>
                      <a:pt x="111798" y="2602771"/>
                    </a:cubicBezTo>
                    <a:cubicBezTo>
                      <a:pt x="62268" y="2606581"/>
                      <a:pt x="-21552" y="2626901"/>
                      <a:pt x="5118" y="2602771"/>
                    </a:cubicBezTo>
                    <a:cubicBezTo>
                      <a:pt x="31788" y="2578641"/>
                      <a:pt x="200698" y="2492281"/>
                      <a:pt x="271818" y="2457991"/>
                    </a:cubicBezTo>
                    <a:cubicBezTo>
                      <a:pt x="342938" y="2423701"/>
                      <a:pt x="398818" y="2409731"/>
                      <a:pt x="431838" y="2397031"/>
                    </a:cubicBezTo>
                    <a:cubicBezTo>
                      <a:pt x="464858" y="2384331"/>
                      <a:pt x="488988" y="2400841"/>
                      <a:pt x="469938" y="2381791"/>
                    </a:cubicBezTo>
                    <a:cubicBezTo>
                      <a:pt x="450888" y="2362741"/>
                      <a:pt x="368338" y="2327181"/>
                      <a:pt x="317538" y="2282731"/>
                    </a:cubicBezTo>
                    <a:cubicBezTo>
                      <a:pt x="266738" y="2238281"/>
                      <a:pt x="194348" y="2158271"/>
                      <a:pt x="165138" y="2115091"/>
                    </a:cubicBezTo>
                    <a:cubicBezTo>
                      <a:pt x="135928" y="2071911"/>
                      <a:pt x="109258" y="2014761"/>
                      <a:pt x="142278" y="2023651"/>
                    </a:cubicBezTo>
                    <a:cubicBezTo>
                      <a:pt x="175298" y="2032541"/>
                      <a:pt x="271818" y="2129061"/>
                      <a:pt x="363258" y="2168431"/>
                    </a:cubicBezTo>
                    <a:cubicBezTo>
                      <a:pt x="454698" y="2207801"/>
                      <a:pt x="598208" y="2247171"/>
                      <a:pt x="690918" y="2259871"/>
                    </a:cubicBezTo>
                    <a:cubicBezTo>
                      <a:pt x="783628" y="2272571"/>
                      <a:pt x="829348" y="2268761"/>
                      <a:pt x="919518" y="2244631"/>
                    </a:cubicBezTo>
                    <a:cubicBezTo>
                      <a:pt x="1009688" y="2220501"/>
                      <a:pt x="1170978" y="2145571"/>
                      <a:pt x="1231938" y="2115091"/>
                    </a:cubicBezTo>
                    <a:cubicBezTo>
                      <a:pt x="1292898" y="2084611"/>
                      <a:pt x="1306868" y="2078261"/>
                      <a:pt x="1285278" y="2061751"/>
                    </a:cubicBezTo>
                    <a:cubicBezTo>
                      <a:pt x="1263688" y="2045241"/>
                      <a:pt x="1167168" y="2038891"/>
                      <a:pt x="1102398" y="2016031"/>
                    </a:cubicBezTo>
                    <a:cubicBezTo>
                      <a:pt x="1037628" y="1993171"/>
                      <a:pt x="958888" y="1960151"/>
                      <a:pt x="896658" y="1924591"/>
                    </a:cubicBezTo>
                    <a:cubicBezTo>
                      <a:pt x="834428" y="1889031"/>
                      <a:pt x="762038" y="1833151"/>
                      <a:pt x="729018" y="1802671"/>
                    </a:cubicBezTo>
                    <a:cubicBezTo>
                      <a:pt x="695998" y="1772191"/>
                      <a:pt x="670598" y="1751871"/>
                      <a:pt x="698538" y="1741711"/>
                    </a:cubicBezTo>
                    <a:cubicBezTo>
                      <a:pt x="726478" y="1731551"/>
                      <a:pt x="833158" y="1745521"/>
                      <a:pt x="896658" y="1741711"/>
                    </a:cubicBezTo>
                    <a:cubicBezTo>
                      <a:pt x="960158" y="1737901"/>
                      <a:pt x="1019848" y="1727741"/>
                      <a:pt x="1079538" y="1718851"/>
                    </a:cubicBezTo>
                    <a:cubicBezTo>
                      <a:pt x="1139228" y="1709961"/>
                      <a:pt x="1245908" y="1673131"/>
                      <a:pt x="1254798" y="1642651"/>
                    </a:cubicBezTo>
                    <a:close/>
                  </a:path>
                </a:pathLst>
              </a:custGeom>
              <a:solidFill>
                <a:srgbClr val="F8F8F8">
                  <a:alpha val="90979"/>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p>
            </p:txBody>
          </p:sp>
        </p:grpSp>
        <p:sp>
          <p:nvSpPr>
            <p:cNvPr id="20516" name="圆角矩形 18"/>
            <p:cNvSpPr>
              <a:spLocks noChangeArrowheads="1"/>
            </p:cNvSpPr>
            <p:nvPr/>
          </p:nvSpPr>
          <p:spPr bwMode="auto">
            <a:xfrm rot="2315334">
              <a:off x="2422175" y="2154687"/>
              <a:ext cx="4584291" cy="4630380"/>
            </a:xfrm>
            <a:prstGeom prst="roundRect">
              <a:avLst>
                <a:gd name="adj" fmla="val 16667"/>
              </a:avLst>
            </a:prstGeom>
            <a:noFill/>
            <a:ln w="6350" algn="ctr">
              <a:solidFill>
                <a:srgbClr val="F8F8F8">
                  <a:alpha val="87842"/>
                </a:srgb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en-US" sz="1800"/>
            </a:p>
          </p:txBody>
        </p:sp>
      </p:grpSp>
      <p:grpSp>
        <p:nvGrpSpPr>
          <p:cNvPr id="20486" name="组合 30"/>
          <p:cNvGrpSpPr/>
          <p:nvPr/>
        </p:nvGrpSpPr>
        <p:grpSpPr bwMode="auto">
          <a:xfrm flipH="1">
            <a:off x="10401300" y="5260975"/>
            <a:ext cx="681038" cy="673100"/>
            <a:chOff x="11048249" y="5580331"/>
            <a:chExt cx="336581" cy="311299"/>
          </a:xfrm>
        </p:grpSpPr>
        <p:sp>
          <p:nvSpPr>
            <p:cNvPr id="20512" name="椭圆 27"/>
            <p:cNvSpPr>
              <a:spLocks noChangeArrowheads="1"/>
            </p:cNvSpPr>
            <p:nvPr/>
          </p:nvSpPr>
          <p:spPr bwMode="auto">
            <a:xfrm>
              <a:off x="11048249" y="5580331"/>
              <a:ext cx="336581" cy="311299"/>
            </a:xfrm>
            <a:prstGeom prst="ellipse">
              <a:avLst/>
            </a:prstGeom>
            <a:noFill/>
            <a:ln w="38100" algn="ctr">
              <a:solidFill>
                <a:srgbClr val="F8F8F8">
                  <a:alpha val="72156"/>
                </a:srgb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cxnSp>
          <p:nvCxnSpPr>
            <p:cNvPr id="20513" name="直接连接符 28"/>
            <p:cNvCxnSpPr>
              <a:cxnSpLocks noChangeShapeType="1"/>
            </p:cNvCxnSpPr>
            <p:nvPr/>
          </p:nvCxnSpPr>
          <p:spPr bwMode="auto">
            <a:xfrm flipH="1">
              <a:off x="11158425" y="5656935"/>
              <a:ext cx="78236" cy="77464"/>
            </a:xfrm>
            <a:prstGeom prst="line">
              <a:avLst/>
            </a:prstGeom>
            <a:noFill/>
            <a:ln w="38100" algn="ctr">
              <a:solidFill>
                <a:srgbClr val="F8F8F8">
                  <a:alpha val="7294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14" name="直接连接符 29"/>
            <p:cNvCxnSpPr>
              <a:cxnSpLocks noChangeShapeType="1"/>
            </p:cNvCxnSpPr>
            <p:nvPr/>
          </p:nvCxnSpPr>
          <p:spPr bwMode="auto">
            <a:xfrm>
              <a:off x="11146005" y="5735880"/>
              <a:ext cx="97814" cy="88547"/>
            </a:xfrm>
            <a:prstGeom prst="line">
              <a:avLst/>
            </a:prstGeom>
            <a:noFill/>
            <a:ln w="38100" algn="ctr">
              <a:solidFill>
                <a:srgbClr val="F8F8F8">
                  <a:alpha val="7294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487" name="组合 42"/>
          <p:cNvGrpSpPr/>
          <p:nvPr/>
        </p:nvGrpSpPr>
        <p:grpSpPr bwMode="auto">
          <a:xfrm>
            <a:off x="1371600" y="4838700"/>
            <a:ext cx="4086225" cy="1504950"/>
            <a:chOff x="1371599" y="4838700"/>
            <a:chExt cx="4086665" cy="1504950"/>
          </a:xfrm>
        </p:grpSpPr>
        <p:sp>
          <p:nvSpPr>
            <p:cNvPr id="25" name="矩形 24"/>
            <p:cNvSpPr/>
            <p:nvPr/>
          </p:nvSpPr>
          <p:spPr bwMode="auto">
            <a:xfrm>
              <a:off x="1371599" y="4838700"/>
              <a:ext cx="4086665" cy="1504950"/>
            </a:xfrm>
            <a:prstGeom prst="rect">
              <a:avLst/>
            </a:prstGeom>
            <a:solidFill>
              <a:schemeClr val="bg1"/>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a:p>
          </p:txBody>
        </p:sp>
        <p:pic>
          <p:nvPicPr>
            <p:cNvPr id="6" name="图片 5" descr="22_1289472229GVu5.jpg"/>
            <p:cNvPicPr>
              <a:picLocks noChangeAspect="1"/>
            </p:cNvPicPr>
            <p:nvPr/>
          </p:nvPicPr>
          <p:blipFill>
            <a:blip r:embed="rId3"/>
            <a:srcRect/>
            <a:stretch>
              <a:fillRect/>
            </a:stretch>
          </p:blipFill>
          <p:spPr>
            <a:xfrm>
              <a:off x="1573234" y="4967288"/>
              <a:ext cx="1727386" cy="1243012"/>
            </a:xfrm>
            <a:prstGeom prst="rect">
              <a:avLst/>
            </a:prstGeom>
            <a:noFill/>
            <a:ln>
              <a:noFill/>
            </a:ln>
            <a:effectLst>
              <a:outerShdw blurRad="50800" dist="38100" dir="2700000" algn="tl" rotWithShape="0">
                <a:prstClr val="black">
                  <a:alpha val="40000"/>
                </a:prstClr>
              </a:outerShdw>
            </a:effectLst>
          </p:spPr>
        </p:pic>
        <p:grpSp>
          <p:nvGrpSpPr>
            <p:cNvPr id="20509" name="组合 34"/>
            <p:cNvGrpSpPr/>
            <p:nvPr/>
          </p:nvGrpSpPr>
          <p:grpSpPr bwMode="auto">
            <a:xfrm>
              <a:off x="3701143" y="5916613"/>
              <a:ext cx="1465943" cy="338554"/>
              <a:chOff x="3701143" y="5916613"/>
              <a:chExt cx="1465943" cy="338554"/>
            </a:xfrm>
          </p:grpSpPr>
          <p:sp>
            <p:nvSpPr>
              <p:cNvPr id="33" name="圆角矩形 32"/>
              <p:cNvSpPr/>
              <p:nvPr/>
            </p:nvSpPr>
            <p:spPr bwMode="auto">
              <a:xfrm>
                <a:off x="3700713" y="5935663"/>
                <a:ext cx="1467008" cy="290512"/>
              </a:xfrm>
              <a:prstGeom prst="roundRect">
                <a:avLst>
                  <a:gd name="adj" fmla="val 50000"/>
                </a:avLst>
              </a:prstGeom>
              <a:solidFill>
                <a:schemeClr val="accent1">
                  <a:lumMod val="75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20511" name="文本框 33"/>
              <p:cNvSpPr txBox="1">
                <a:spLocks noChangeArrowheads="1"/>
              </p:cNvSpPr>
              <p:nvPr/>
            </p:nvSpPr>
            <p:spPr bwMode="auto">
              <a:xfrm>
                <a:off x="3940968" y="5916613"/>
                <a:ext cx="1162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查看更多</a:t>
                </a:r>
              </a:p>
            </p:txBody>
          </p:sp>
        </p:grpSp>
      </p:grpSp>
      <p:grpSp>
        <p:nvGrpSpPr>
          <p:cNvPr id="20488" name="组合 43"/>
          <p:cNvGrpSpPr/>
          <p:nvPr/>
        </p:nvGrpSpPr>
        <p:grpSpPr bwMode="auto">
          <a:xfrm>
            <a:off x="5724525" y="4838700"/>
            <a:ext cx="4235450" cy="1504950"/>
            <a:chOff x="5724085" y="4838700"/>
            <a:chExt cx="4235841" cy="1504950"/>
          </a:xfrm>
        </p:grpSpPr>
        <p:sp>
          <p:nvSpPr>
            <p:cNvPr id="26" name="矩形 25"/>
            <p:cNvSpPr/>
            <p:nvPr/>
          </p:nvSpPr>
          <p:spPr bwMode="auto">
            <a:xfrm>
              <a:off x="5724085" y="4838700"/>
              <a:ext cx="4235841" cy="1504950"/>
            </a:xfrm>
            <a:prstGeom prst="rect">
              <a:avLst/>
            </a:prstGeom>
            <a:solidFill>
              <a:schemeClr val="bg1"/>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a:p>
          </p:txBody>
        </p:sp>
        <p:pic>
          <p:nvPicPr>
            <p:cNvPr id="24" name="图片 8" descr="T1BtNqFpheXXXXXXXX_!!0-item_pic.jpg"/>
            <p:cNvPicPr>
              <a:picLocks noChangeAspect="1"/>
            </p:cNvPicPr>
            <p:nvPr/>
          </p:nvPicPr>
          <p:blipFill>
            <a:blip r:embed="rId4"/>
            <a:srcRect/>
            <a:stretch>
              <a:fillRect/>
            </a:stretch>
          </p:blipFill>
          <p:spPr bwMode="auto">
            <a:xfrm>
              <a:off x="5924128" y="4960938"/>
              <a:ext cx="1717834" cy="1258887"/>
            </a:xfrm>
            <a:prstGeom prst="rect">
              <a:avLst/>
            </a:prstGeom>
            <a:noFill/>
            <a:ln>
              <a:noFill/>
            </a:ln>
            <a:effectLst>
              <a:outerShdw blurRad="50800" dist="38100" dir="2700000" algn="tl" rotWithShape="0">
                <a:prstClr val="black">
                  <a:alpha val="40000"/>
                </a:prstClr>
              </a:outerShdw>
            </a:effectLst>
          </p:spPr>
        </p:pic>
        <p:grpSp>
          <p:nvGrpSpPr>
            <p:cNvPr id="20504" name="组合 35"/>
            <p:cNvGrpSpPr/>
            <p:nvPr/>
          </p:nvGrpSpPr>
          <p:grpSpPr bwMode="auto">
            <a:xfrm>
              <a:off x="8151223" y="5908993"/>
              <a:ext cx="1465943" cy="338554"/>
              <a:chOff x="3701143" y="5916613"/>
              <a:chExt cx="1465943" cy="338554"/>
            </a:xfrm>
          </p:grpSpPr>
          <p:sp>
            <p:nvSpPr>
              <p:cNvPr id="37" name="圆角矩形 36"/>
              <p:cNvSpPr/>
              <p:nvPr/>
            </p:nvSpPr>
            <p:spPr bwMode="auto">
              <a:xfrm>
                <a:off x="3701517" y="5935345"/>
                <a:ext cx="1465397" cy="290513"/>
              </a:xfrm>
              <a:prstGeom prst="roundRect">
                <a:avLst>
                  <a:gd name="adj" fmla="val 50000"/>
                </a:avLst>
              </a:prstGeom>
              <a:solidFill>
                <a:schemeClr val="accent1">
                  <a:lumMod val="75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20506" name="文本框 37"/>
              <p:cNvSpPr txBox="1">
                <a:spLocks noChangeArrowheads="1"/>
              </p:cNvSpPr>
              <p:nvPr/>
            </p:nvSpPr>
            <p:spPr bwMode="auto">
              <a:xfrm>
                <a:off x="3940968" y="5916613"/>
                <a:ext cx="1162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查看更多</a:t>
                </a:r>
              </a:p>
            </p:txBody>
          </p:sp>
        </p:grpSp>
      </p:grpSp>
      <p:grpSp>
        <p:nvGrpSpPr>
          <p:cNvPr id="20489" name="组合 41"/>
          <p:cNvGrpSpPr/>
          <p:nvPr/>
        </p:nvGrpSpPr>
        <p:grpSpPr bwMode="auto">
          <a:xfrm>
            <a:off x="1419225" y="936625"/>
            <a:ext cx="9782175" cy="3722688"/>
            <a:chOff x="1418772" y="937079"/>
            <a:chExt cx="9782629" cy="3722400"/>
          </a:xfrm>
        </p:grpSpPr>
        <p:pic>
          <p:nvPicPr>
            <p:cNvPr id="5" name="图片 6" descr="9ed4dc63c390327c0e23.jpg"/>
            <p:cNvPicPr>
              <a:picLocks noChangeAspect="1"/>
            </p:cNvPicPr>
            <p:nvPr/>
          </p:nvPicPr>
          <p:blipFill>
            <a:blip r:embed="rId5"/>
            <a:srcRect/>
            <a:stretch>
              <a:fillRect/>
            </a:stretch>
          </p:blipFill>
          <p:spPr bwMode="auto">
            <a:xfrm>
              <a:off x="1418772" y="937079"/>
              <a:ext cx="5080236" cy="3720812"/>
            </a:xfrm>
            <a:prstGeom prst="rect">
              <a:avLst/>
            </a:prstGeom>
            <a:noFill/>
            <a:ln>
              <a:noFill/>
            </a:ln>
            <a:effectLst>
              <a:outerShdw blurRad="50800" dist="38100" dir="2700000" algn="tl" rotWithShape="0">
                <a:prstClr val="black">
                  <a:alpha val="40000"/>
                </a:prstClr>
              </a:outerShdw>
            </a:effectLst>
          </p:spPr>
        </p:pic>
        <p:sp>
          <p:nvSpPr>
            <p:cNvPr id="10" name="矩形 9"/>
            <p:cNvSpPr/>
            <p:nvPr/>
          </p:nvSpPr>
          <p:spPr bwMode="auto">
            <a:xfrm>
              <a:off x="6499008" y="937079"/>
              <a:ext cx="4702393" cy="3722400"/>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sz="1600"/>
            </a:p>
          </p:txBody>
        </p:sp>
        <p:grpSp>
          <p:nvGrpSpPr>
            <p:cNvPr id="20492" name="组合 22"/>
            <p:cNvGrpSpPr/>
            <p:nvPr/>
          </p:nvGrpSpPr>
          <p:grpSpPr bwMode="auto">
            <a:xfrm>
              <a:off x="8981932" y="4128377"/>
              <a:ext cx="2183644" cy="504966"/>
              <a:chOff x="9058132" y="4337927"/>
              <a:chExt cx="2183644" cy="504966"/>
            </a:xfrm>
          </p:grpSpPr>
          <p:sp>
            <p:nvSpPr>
              <p:cNvPr id="18" name="矩形 17"/>
              <p:cNvSpPr/>
              <p:nvPr/>
            </p:nvSpPr>
            <p:spPr bwMode="auto">
              <a:xfrm>
                <a:off x="9645575" y="4342020"/>
                <a:ext cx="1595512" cy="496849"/>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19" name="矩形 18"/>
              <p:cNvSpPr/>
              <p:nvPr/>
            </p:nvSpPr>
            <p:spPr bwMode="auto">
              <a:xfrm>
                <a:off x="9058173" y="4337257"/>
                <a:ext cx="558826" cy="506374"/>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20" name="文本框 19"/>
              <p:cNvSpPr txBox="1"/>
              <p:nvPr/>
            </p:nvSpPr>
            <p:spPr>
              <a:xfrm>
                <a:off x="9893237" y="4351544"/>
                <a:ext cx="1212906" cy="463514"/>
              </a:xfrm>
              <a:prstGeom prst="rect">
                <a:avLst/>
              </a:prstGeom>
              <a:noFill/>
            </p:spPr>
            <p:txBody>
              <a:bodyPr>
                <a:spAutoFit/>
              </a:bodyPr>
              <a:lstStyle/>
              <a:p>
                <a:pPr>
                  <a:defRPr/>
                </a:pP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详    情</a:t>
                </a:r>
              </a:p>
            </p:txBody>
          </p:sp>
          <p:sp>
            <p:nvSpPr>
              <p:cNvPr id="20500" name="任意多边形 20"/>
              <p:cNvSpPr/>
              <p:nvPr/>
            </p:nvSpPr>
            <p:spPr bwMode="auto">
              <a:xfrm>
                <a:off x="9220200" y="4486275"/>
                <a:ext cx="254000" cy="254000"/>
              </a:xfrm>
              <a:custGeom>
                <a:avLst/>
                <a:gdLst>
                  <a:gd name="T0" fmla="*/ 133350 w 254000"/>
                  <a:gd name="T1" fmla="*/ 0 h 254000"/>
                  <a:gd name="T2" fmla="*/ 0 w 254000"/>
                  <a:gd name="T3" fmla="*/ 6350 h 254000"/>
                  <a:gd name="T4" fmla="*/ 6350 w 254000"/>
                  <a:gd name="T5" fmla="*/ 254000 h 254000"/>
                  <a:gd name="T6" fmla="*/ 254000 w 254000"/>
                  <a:gd name="T7" fmla="*/ 247650 h 254000"/>
                  <a:gd name="T8" fmla="*/ 254000 w 254000"/>
                  <a:gd name="T9" fmla="*/ 76200 h 254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000" h="254000">
                    <a:moveTo>
                      <a:pt x="133350" y="0"/>
                    </a:moveTo>
                    <a:lnTo>
                      <a:pt x="0" y="6350"/>
                    </a:lnTo>
                    <a:lnTo>
                      <a:pt x="6350" y="254000"/>
                    </a:lnTo>
                    <a:lnTo>
                      <a:pt x="254000" y="247650"/>
                    </a:lnTo>
                    <a:lnTo>
                      <a:pt x="254000" y="76200"/>
                    </a:lnTo>
                  </a:path>
                </a:pathLst>
              </a:custGeom>
              <a:noFill/>
              <a:ln w="3810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cxnSp>
            <p:nvCxnSpPr>
              <p:cNvPr id="20501" name="直接箭头连接符 21"/>
              <p:cNvCxnSpPr>
                <a:cxnSpLocks noChangeShapeType="1"/>
              </p:cNvCxnSpPr>
              <p:nvPr/>
            </p:nvCxnSpPr>
            <p:spPr bwMode="auto">
              <a:xfrm flipV="1">
                <a:off x="9332913" y="4441825"/>
                <a:ext cx="158750" cy="171450"/>
              </a:xfrm>
              <a:prstGeom prst="straightConnector1">
                <a:avLst/>
              </a:prstGeom>
              <a:noFill/>
              <a:ln w="28575" algn="ctr">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493" name="等腰三角形 31"/>
            <p:cNvSpPr>
              <a:spLocks noChangeArrowheads="1"/>
            </p:cNvSpPr>
            <p:nvPr/>
          </p:nvSpPr>
          <p:spPr bwMode="auto">
            <a:xfrm rot="5400000">
              <a:off x="5810250" y="2711450"/>
              <a:ext cx="774700" cy="406400"/>
            </a:xfrm>
            <a:prstGeom prst="triangle">
              <a:avLst>
                <a:gd name="adj" fmla="val 50000"/>
              </a:avLst>
            </a:prstGeom>
            <a:solidFill>
              <a:srgbClr val="F8F8F8">
                <a:alpha val="67842"/>
              </a:srgb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9" name="文本框 38"/>
            <p:cNvSpPr txBox="1"/>
            <p:nvPr/>
          </p:nvSpPr>
          <p:spPr>
            <a:xfrm>
              <a:off x="6705392" y="1181535"/>
              <a:ext cx="1841585" cy="584155"/>
            </a:xfrm>
            <a:prstGeom prst="rect">
              <a:avLst/>
            </a:prstGeom>
            <a:noFill/>
          </p:spPr>
          <p:txBody>
            <a:bodyPr>
              <a:spAutoFit/>
            </a:bodyPr>
            <a:lstStyle/>
            <a:p>
              <a:pPr>
                <a:defRPr/>
              </a:pPr>
              <a:r>
                <a:rPr lang="zh-CN" altLang="en-US" sz="3200" dirty="0">
                  <a:solidFill>
                    <a:schemeClr val="bg2">
                      <a:lumMod val="25000"/>
                    </a:schemeClr>
                  </a:solidFill>
                  <a:latin typeface="微软雅黑" panose="020B0503020204020204" pitchFamily="34" charset="-122"/>
                  <a:ea typeface="微软雅黑" panose="020B0503020204020204" pitchFamily="34" charset="-122"/>
                </a:rPr>
                <a:t>刺绣系列</a:t>
              </a:r>
            </a:p>
          </p:txBody>
        </p:sp>
        <p:sp>
          <p:nvSpPr>
            <p:cNvPr id="20495" name="文本框 39"/>
            <p:cNvSpPr txBox="1">
              <a:spLocks noChangeArrowheads="1"/>
            </p:cNvSpPr>
            <p:nvPr/>
          </p:nvSpPr>
          <p:spPr bwMode="auto">
            <a:xfrm>
              <a:off x="6794500" y="2336800"/>
              <a:ext cx="44069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400">
                  <a:latin typeface="微软雅黑" panose="020B0503020204020204" pitchFamily="34" charset="-122"/>
                  <a:ea typeface="微软雅黑" panose="020B0503020204020204" pitchFamily="34" charset="-122"/>
                </a:rPr>
                <a:t>刺绣是针线在织物上绣制的各种装饰图案的总称。刺绣分丝线刺绣和羽毛刺绣两种。就是用针将丝线或其他纤维、纱线以一定图案和色彩在绣料上穿刺，以绣迹构成花纹的装饰织物。</a:t>
              </a:r>
            </a:p>
          </p:txBody>
        </p:sp>
        <p:sp>
          <p:nvSpPr>
            <p:cNvPr id="41" name="文本框 40"/>
            <p:cNvSpPr txBox="1"/>
            <p:nvPr/>
          </p:nvSpPr>
          <p:spPr>
            <a:xfrm>
              <a:off x="6718093" y="1689496"/>
              <a:ext cx="2540118" cy="461927"/>
            </a:xfrm>
            <a:prstGeom prst="rect">
              <a:avLst/>
            </a:prstGeom>
            <a:noFill/>
          </p:spPr>
          <p:txBody>
            <a:bodyPr>
              <a:spAutoFit/>
            </a:bodyPr>
            <a:lstStyle/>
            <a:p>
              <a:pPr>
                <a:defRPr/>
              </a:pP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什么是刺绣？</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矩形 10"/>
          <p:cNvSpPr>
            <a:spLocks noChangeArrowheads="1"/>
          </p:cNvSpPr>
          <p:nvPr/>
        </p:nvSpPr>
        <p:spPr bwMode="auto">
          <a:xfrm>
            <a:off x="1404938" y="442913"/>
            <a:ext cx="9796462" cy="493712"/>
          </a:xfrm>
          <a:prstGeom prst="rect">
            <a:avLst/>
          </a:prstGeom>
          <a:solidFill>
            <a:srgbClr val="080808">
              <a:alpha val="63136"/>
            </a:srgb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1508" name="文本框 11"/>
          <p:cNvSpPr txBox="1">
            <a:spLocks noChangeArrowheads="1"/>
          </p:cNvSpPr>
          <p:nvPr/>
        </p:nvSpPr>
        <p:spPr bwMode="auto">
          <a:xfrm>
            <a:off x="2260600" y="428625"/>
            <a:ext cx="4151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bg1"/>
                </a:solidFill>
                <a:latin typeface="幼圆" panose="02010509060101010101" pitchFamily="49" charset="-122"/>
                <a:ea typeface="幼圆" panose="02010509060101010101" pitchFamily="49" charset="-122"/>
              </a:rPr>
              <a:t>手工艺品的各种种类</a:t>
            </a:r>
          </a:p>
        </p:txBody>
      </p:sp>
      <p:grpSp>
        <p:nvGrpSpPr>
          <p:cNvPr id="21509" name="组合 16"/>
          <p:cNvGrpSpPr/>
          <p:nvPr/>
        </p:nvGrpSpPr>
        <p:grpSpPr bwMode="auto">
          <a:xfrm>
            <a:off x="1860550" y="571500"/>
            <a:ext cx="288925" cy="290513"/>
            <a:chOff x="2422175" y="2154687"/>
            <a:chExt cx="4584291" cy="4630380"/>
          </a:xfrm>
        </p:grpSpPr>
        <p:grpSp>
          <p:nvGrpSpPr>
            <p:cNvPr id="21543" name="组合 17"/>
            <p:cNvGrpSpPr/>
            <p:nvPr/>
          </p:nvGrpSpPr>
          <p:grpSpPr bwMode="auto">
            <a:xfrm>
              <a:off x="2722969" y="2390205"/>
              <a:ext cx="4032693" cy="4125925"/>
              <a:chOff x="2722969" y="2390205"/>
              <a:chExt cx="4032693" cy="4125925"/>
            </a:xfrm>
          </p:grpSpPr>
          <p:sp>
            <p:nvSpPr>
              <p:cNvPr id="21545" name="圆角矩形 20"/>
              <p:cNvSpPr>
                <a:spLocks noChangeArrowheads="1"/>
              </p:cNvSpPr>
              <p:nvPr/>
            </p:nvSpPr>
            <p:spPr bwMode="auto">
              <a:xfrm rot="1693158">
                <a:off x="2722969" y="2390205"/>
                <a:ext cx="4032693" cy="4125925"/>
              </a:xfrm>
              <a:prstGeom prst="roundRect">
                <a:avLst>
                  <a:gd name="adj" fmla="val 15653"/>
                </a:avLst>
              </a:prstGeom>
              <a:solidFill>
                <a:srgbClr val="F8F8F8">
                  <a:alpha val="69803"/>
                </a:srgbClr>
              </a:solidFill>
              <a:ln w="6350" algn="ctr">
                <a:solidFill>
                  <a:srgbClr val="F8F8F8">
                    <a:alpha val="63921"/>
                  </a:srgbClr>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en-US" sz="1800"/>
              </a:p>
            </p:txBody>
          </p:sp>
          <p:sp>
            <p:nvSpPr>
              <p:cNvPr id="21546" name="任意多边形 19"/>
              <p:cNvSpPr/>
              <p:nvPr/>
            </p:nvSpPr>
            <p:spPr bwMode="auto">
              <a:xfrm>
                <a:off x="2844799" y="2496458"/>
                <a:ext cx="3885946" cy="3951857"/>
              </a:xfrm>
              <a:custGeom>
                <a:avLst/>
                <a:gdLst>
                  <a:gd name="T0" fmla="*/ 636600 w 4060044"/>
                  <a:gd name="T1" fmla="*/ 1409258 h 3968173"/>
                  <a:gd name="T2" fmla="*/ 179676 w 4060044"/>
                  <a:gd name="T3" fmla="*/ 1491032 h 3968173"/>
                  <a:gd name="T4" fmla="*/ 443286 w 4060044"/>
                  <a:gd name="T5" fmla="*/ 1282882 h 3968173"/>
                  <a:gd name="T6" fmla="*/ 197250 w 4060044"/>
                  <a:gd name="T7" fmla="*/ 1022694 h 3968173"/>
                  <a:gd name="T8" fmla="*/ 460861 w 4060044"/>
                  <a:gd name="T9" fmla="*/ 747638 h 3968173"/>
                  <a:gd name="T10" fmla="*/ 982224 w 4060044"/>
                  <a:gd name="T11" fmla="*/ 1446428 h 3968173"/>
                  <a:gd name="T12" fmla="*/ 900213 w 4060044"/>
                  <a:gd name="T13" fmla="*/ 903751 h 3968173"/>
                  <a:gd name="T14" fmla="*/ 1239978 w 4060044"/>
                  <a:gd name="T15" fmla="*/ 918618 h 3968173"/>
                  <a:gd name="T16" fmla="*/ 894353 w 4060044"/>
                  <a:gd name="T17" fmla="*/ 405676 h 3968173"/>
                  <a:gd name="T18" fmla="*/ 1040805 w 4060044"/>
                  <a:gd name="T19" fmla="*/ 86017 h 3968173"/>
                  <a:gd name="T20" fmla="*/ 1333705 w 4060044"/>
                  <a:gd name="T21" fmla="*/ 204961 h 3968173"/>
                  <a:gd name="T22" fmla="*/ 1304417 w 4060044"/>
                  <a:gd name="T23" fmla="*/ 740204 h 3968173"/>
                  <a:gd name="T24" fmla="*/ 1550453 w 4060044"/>
                  <a:gd name="T25" fmla="*/ 747638 h 3968173"/>
                  <a:gd name="T26" fmla="*/ 1808205 w 4060044"/>
                  <a:gd name="T27" fmla="*/ 1074731 h 3968173"/>
                  <a:gd name="T28" fmla="*/ 1907792 w 4060044"/>
                  <a:gd name="T29" fmla="*/ 331338 h 3968173"/>
                  <a:gd name="T30" fmla="*/ 2095249 w 4060044"/>
                  <a:gd name="T31" fmla="*/ 353641 h 3968173"/>
                  <a:gd name="T32" fmla="*/ 2142113 w 4060044"/>
                  <a:gd name="T33" fmla="*/ 517186 h 3968173"/>
                  <a:gd name="T34" fmla="*/ 2429155 w 4060044"/>
                  <a:gd name="T35" fmla="*/ 554356 h 3968173"/>
                  <a:gd name="T36" fmla="*/ 2042527 w 4060044"/>
                  <a:gd name="T37" fmla="*/ 926053 h 3968173"/>
                  <a:gd name="T38" fmla="*/ 2311995 w 4060044"/>
                  <a:gd name="T39" fmla="*/ 978091 h 3968173"/>
                  <a:gd name="T40" fmla="*/ 2147971 w 4060044"/>
                  <a:gd name="T41" fmla="*/ 1424127 h 3968173"/>
                  <a:gd name="T42" fmla="*/ 2517026 w 4060044"/>
                  <a:gd name="T43" fmla="*/ 1394389 h 3968173"/>
                  <a:gd name="T44" fmla="*/ 2722057 w 4060044"/>
                  <a:gd name="T45" fmla="*/ 1215976 h 3968173"/>
                  <a:gd name="T46" fmla="*/ 2874365 w 4060044"/>
                  <a:gd name="T47" fmla="*/ 1386956 h 3968173"/>
                  <a:gd name="T48" fmla="*/ 2845076 w 4060044"/>
                  <a:gd name="T49" fmla="*/ 1684313 h 3968173"/>
                  <a:gd name="T50" fmla="*/ 2130397 w 4060044"/>
                  <a:gd name="T51" fmla="*/ 1691747 h 3968173"/>
                  <a:gd name="T52" fmla="*/ 2493594 w 4060044"/>
                  <a:gd name="T53" fmla="*/ 2011408 h 3968173"/>
                  <a:gd name="T54" fmla="*/ 2528743 w 4060044"/>
                  <a:gd name="T55" fmla="*/ 2412840 h 3968173"/>
                  <a:gd name="T56" fmla="*/ 2792353 w 4060044"/>
                  <a:gd name="T57" fmla="*/ 2420272 h 3968173"/>
                  <a:gd name="T58" fmla="*/ 2763063 w 4060044"/>
                  <a:gd name="T59" fmla="*/ 2687896 h 3968173"/>
                  <a:gd name="T60" fmla="*/ 2552175 w 4060044"/>
                  <a:gd name="T61" fmla="*/ 2814273 h 3968173"/>
                  <a:gd name="T62" fmla="*/ 2013237 w 4060044"/>
                  <a:gd name="T63" fmla="*/ 2308763 h 3968173"/>
                  <a:gd name="T64" fmla="*/ 1860928 w 4060044"/>
                  <a:gd name="T65" fmla="*/ 2561519 h 3968173"/>
                  <a:gd name="T66" fmla="*/ 2024953 w 4060044"/>
                  <a:gd name="T67" fmla="*/ 3178536 h 3968173"/>
                  <a:gd name="T68" fmla="*/ 2001520 w 4060044"/>
                  <a:gd name="T69" fmla="*/ 3334646 h 3968173"/>
                  <a:gd name="T70" fmla="*/ 1855070 w 4060044"/>
                  <a:gd name="T71" fmla="*/ 3408985 h 3968173"/>
                  <a:gd name="T72" fmla="*/ 1802349 w 4060044"/>
                  <a:gd name="T73" fmla="*/ 3163666 h 3968173"/>
                  <a:gd name="T74" fmla="*/ 1573886 w 4060044"/>
                  <a:gd name="T75" fmla="*/ 2851442 h 3968173"/>
                  <a:gd name="T76" fmla="*/ 1380570 w 4060044"/>
                  <a:gd name="T77" fmla="*/ 2628423 h 3968173"/>
                  <a:gd name="T78" fmla="*/ 1181397 w 4060044"/>
                  <a:gd name="T79" fmla="*/ 3163666 h 3968173"/>
                  <a:gd name="T80" fmla="*/ 1163823 w 4060044"/>
                  <a:gd name="T81" fmla="*/ 3557665 h 3968173"/>
                  <a:gd name="T82" fmla="*/ 835774 w 4060044"/>
                  <a:gd name="T83" fmla="*/ 3669175 h 3968173"/>
                  <a:gd name="T84" fmla="*/ 677608 w 4060044"/>
                  <a:gd name="T85" fmla="*/ 3304911 h 3968173"/>
                  <a:gd name="T86" fmla="*/ 1187256 w 4060044"/>
                  <a:gd name="T87" fmla="*/ 2680462 h 3968173"/>
                  <a:gd name="T88" fmla="*/ 906070 w 4060044"/>
                  <a:gd name="T89" fmla="*/ 2650725 h 3968173"/>
                  <a:gd name="T90" fmla="*/ 1034947 w 4060044"/>
                  <a:gd name="T91" fmla="*/ 2212123 h 3968173"/>
                  <a:gd name="T92" fmla="*/ 531156 w 4060044"/>
                  <a:gd name="T93" fmla="*/ 2628423 h 3968173"/>
                  <a:gd name="T94" fmla="*/ 413996 w 4060044"/>
                  <a:gd name="T95" fmla="*/ 2479746 h 3968173"/>
                  <a:gd name="T96" fmla="*/ 208965 w 4060044"/>
                  <a:gd name="T97" fmla="*/ 2397972 h 3968173"/>
                  <a:gd name="T98" fmla="*/ 126952 w 4060044"/>
                  <a:gd name="T99" fmla="*/ 2063445 h 3968173"/>
                  <a:gd name="T100" fmla="*/ 706897 w 4060044"/>
                  <a:gd name="T101" fmla="*/ 2189822 h 3968173"/>
                  <a:gd name="T102" fmla="*/ 689323 w 4060044"/>
                  <a:gd name="T103" fmla="*/ 1877597 h 3968173"/>
                  <a:gd name="T104" fmla="*/ 829916 w 4060044"/>
                  <a:gd name="T105" fmla="*/ 1676881 h 3968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60044" h="3968173">
                    <a:moveTo>
                      <a:pt x="1254798" y="1642651"/>
                    </a:moveTo>
                    <a:cubicBezTo>
                      <a:pt x="1263688" y="1612171"/>
                      <a:pt x="1176058" y="1565181"/>
                      <a:pt x="1132878" y="1535971"/>
                    </a:cubicBezTo>
                    <a:cubicBezTo>
                      <a:pt x="1089698" y="1506761"/>
                      <a:pt x="1046518" y="1482631"/>
                      <a:pt x="995718" y="1467391"/>
                    </a:cubicBezTo>
                    <a:cubicBezTo>
                      <a:pt x="944918" y="1452151"/>
                      <a:pt x="882688" y="1449611"/>
                      <a:pt x="828078" y="1444531"/>
                    </a:cubicBezTo>
                    <a:cubicBezTo>
                      <a:pt x="773468" y="1439451"/>
                      <a:pt x="731558" y="1430561"/>
                      <a:pt x="668058" y="1436911"/>
                    </a:cubicBezTo>
                    <a:cubicBezTo>
                      <a:pt x="604558" y="1443261"/>
                      <a:pt x="447078" y="1482631"/>
                      <a:pt x="447078" y="1482631"/>
                    </a:cubicBezTo>
                    <a:lnTo>
                      <a:pt x="241338" y="1528351"/>
                    </a:lnTo>
                    <a:cubicBezTo>
                      <a:pt x="205778" y="1535971"/>
                      <a:pt x="223558" y="1543591"/>
                      <a:pt x="233718" y="1528351"/>
                    </a:cubicBezTo>
                    <a:cubicBezTo>
                      <a:pt x="243878" y="1513111"/>
                      <a:pt x="264198" y="1466121"/>
                      <a:pt x="302298" y="1436911"/>
                    </a:cubicBezTo>
                    <a:cubicBezTo>
                      <a:pt x="340398" y="1407701"/>
                      <a:pt x="422948" y="1369601"/>
                      <a:pt x="462318" y="1353091"/>
                    </a:cubicBezTo>
                    <a:cubicBezTo>
                      <a:pt x="501688" y="1336581"/>
                      <a:pt x="519468" y="1344201"/>
                      <a:pt x="538518" y="1337851"/>
                    </a:cubicBezTo>
                    <a:cubicBezTo>
                      <a:pt x="557568" y="1331501"/>
                      <a:pt x="570268" y="1325151"/>
                      <a:pt x="576618" y="1314991"/>
                    </a:cubicBezTo>
                    <a:cubicBezTo>
                      <a:pt x="582968" y="1304831"/>
                      <a:pt x="595668" y="1289591"/>
                      <a:pt x="576618" y="1276891"/>
                    </a:cubicBezTo>
                    <a:cubicBezTo>
                      <a:pt x="557568" y="1264191"/>
                      <a:pt x="501688" y="1260381"/>
                      <a:pt x="462318" y="1238791"/>
                    </a:cubicBezTo>
                    <a:cubicBezTo>
                      <a:pt x="422948" y="1217201"/>
                      <a:pt x="374688" y="1179101"/>
                      <a:pt x="340398" y="1147351"/>
                    </a:cubicBezTo>
                    <a:cubicBezTo>
                      <a:pt x="306108" y="1115601"/>
                      <a:pt x="242608" y="1055911"/>
                      <a:pt x="256578" y="1048291"/>
                    </a:cubicBezTo>
                    <a:cubicBezTo>
                      <a:pt x="270548" y="1040671"/>
                      <a:pt x="361988" y="1086391"/>
                      <a:pt x="424218" y="1101631"/>
                    </a:cubicBezTo>
                    <a:cubicBezTo>
                      <a:pt x="486448" y="1116871"/>
                      <a:pt x="596938" y="1170211"/>
                      <a:pt x="629958" y="1139731"/>
                    </a:cubicBezTo>
                    <a:cubicBezTo>
                      <a:pt x="662978" y="1109251"/>
                      <a:pt x="627418" y="980981"/>
                      <a:pt x="622338" y="918751"/>
                    </a:cubicBezTo>
                    <a:cubicBezTo>
                      <a:pt x="617258" y="856521"/>
                      <a:pt x="585508" y="761271"/>
                      <a:pt x="599478" y="766351"/>
                    </a:cubicBezTo>
                    <a:cubicBezTo>
                      <a:pt x="613448" y="771431"/>
                      <a:pt x="706158" y="949231"/>
                      <a:pt x="706158" y="949231"/>
                    </a:cubicBezTo>
                    <a:cubicBezTo>
                      <a:pt x="745528" y="1016541"/>
                      <a:pt x="786168" y="1111791"/>
                      <a:pt x="835698" y="1170211"/>
                    </a:cubicBezTo>
                    <a:cubicBezTo>
                      <a:pt x="885228" y="1228631"/>
                      <a:pt x="929678" y="1247681"/>
                      <a:pt x="1003338" y="1299751"/>
                    </a:cubicBezTo>
                    <a:cubicBezTo>
                      <a:pt x="1076998" y="1351821"/>
                      <a:pt x="1215428" y="1447071"/>
                      <a:pt x="1277658" y="1482631"/>
                    </a:cubicBezTo>
                    <a:cubicBezTo>
                      <a:pt x="1339888" y="1518191"/>
                      <a:pt x="1356398" y="1518191"/>
                      <a:pt x="1376718" y="1513111"/>
                    </a:cubicBezTo>
                    <a:cubicBezTo>
                      <a:pt x="1397038" y="1508031"/>
                      <a:pt x="1423708" y="1515651"/>
                      <a:pt x="1399578" y="1452151"/>
                    </a:cubicBezTo>
                    <a:cubicBezTo>
                      <a:pt x="1375448" y="1388651"/>
                      <a:pt x="1270038" y="1219741"/>
                      <a:pt x="1231938" y="1132111"/>
                    </a:cubicBezTo>
                    <a:cubicBezTo>
                      <a:pt x="1193838" y="1044481"/>
                      <a:pt x="1151928" y="936531"/>
                      <a:pt x="1170978" y="926371"/>
                    </a:cubicBezTo>
                    <a:cubicBezTo>
                      <a:pt x="1190028" y="916211"/>
                      <a:pt x="1286548" y="1034321"/>
                      <a:pt x="1346238" y="1071151"/>
                    </a:cubicBezTo>
                    <a:cubicBezTo>
                      <a:pt x="1405928" y="1107981"/>
                      <a:pt x="1473238" y="1127031"/>
                      <a:pt x="1529118" y="1147351"/>
                    </a:cubicBezTo>
                    <a:cubicBezTo>
                      <a:pt x="1584998" y="1167671"/>
                      <a:pt x="1667548" y="1227361"/>
                      <a:pt x="1681518" y="1193071"/>
                    </a:cubicBezTo>
                    <a:cubicBezTo>
                      <a:pt x="1695488" y="1158781"/>
                      <a:pt x="1633258" y="1019081"/>
                      <a:pt x="1612938" y="941611"/>
                    </a:cubicBezTo>
                    <a:cubicBezTo>
                      <a:pt x="1592618" y="864141"/>
                      <a:pt x="1576108" y="777781"/>
                      <a:pt x="1559598" y="728251"/>
                    </a:cubicBezTo>
                    <a:cubicBezTo>
                      <a:pt x="1543088" y="678721"/>
                      <a:pt x="1554518" y="673641"/>
                      <a:pt x="1513878" y="644431"/>
                    </a:cubicBezTo>
                    <a:cubicBezTo>
                      <a:pt x="1473238" y="615221"/>
                      <a:pt x="1374178" y="591091"/>
                      <a:pt x="1315758" y="552991"/>
                    </a:cubicBezTo>
                    <a:cubicBezTo>
                      <a:pt x="1257338" y="514891"/>
                      <a:pt x="1167168" y="432341"/>
                      <a:pt x="1163358" y="415831"/>
                    </a:cubicBezTo>
                    <a:cubicBezTo>
                      <a:pt x="1159548" y="399321"/>
                      <a:pt x="1248448" y="448851"/>
                      <a:pt x="1292898" y="453931"/>
                    </a:cubicBezTo>
                    <a:cubicBezTo>
                      <a:pt x="1337348" y="459011"/>
                      <a:pt x="1407198" y="461551"/>
                      <a:pt x="1430058" y="446311"/>
                    </a:cubicBezTo>
                    <a:cubicBezTo>
                      <a:pt x="1452918" y="431071"/>
                      <a:pt x="1442758" y="422181"/>
                      <a:pt x="1430058" y="362491"/>
                    </a:cubicBezTo>
                    <a:cubicBezTo>
                      <a:pt x="1417358" y="302801"/>
                      <a:pt x="1369098" y="146591"/>
                      <a:pt x="1353858" y="88171"/>
                    </a:cubicBezTo>
                    <a:cubicBezTo>
                      <a:pt x="1338618" y="29751"/>
                      <a:pt x="1309408" y="-24859"/>
                      <a:pt x="1338618" y="11971"/>
                    </a:cubicBezTo>
                    <a:cubicBezTo>
                      <a:pt x="1367828" y="48801"/>
                      <a:pt x="1489748" y="240571"/>
                      <a:pt x="1529118" y="309151"/>
                    </a:cubicBezTo>
                    <a:cubicBezTo>
                      <a:pt x="1568488" y="377731"/>
                      <a:pt x="1540548" y="439961"/>
                      <a:pt x="1574838" y="423451"/>
                    </a:cubicBezTo>
                    <a:cubicBezTo>
                      <a:pt x="1609128" y="406941"/>
                      <a:pt x="1698028" y="253271"/>
                      <a:pt x="1734858" y="210091"/>
                    </a:cubicBezTo>
                    <a:cubicBezTo>
                      <a:pt x="1771688" y="166911"/>
                      <a:pt x="1795818" y="131351"/>
                      <a:pt x="1795818" y="164371"/>
                    </a:cubicBezTo>
                    <a:cubicBezTo>
                      <a:pt x="1795818" y="197391"/>
                      <a:pt x="1758988" y="333281"/>
                      <a:pt x="1734858" y="408211"/>
                    </a:cubicBezTo>
                    <a:cubicBezTo>
                      <a:pt x="1710728" y="483141"/>
                      <a:pt x="1657388" y="555531"/>
                      <a:pt x="1651038" y="613951"/>
                    </a:cubicBezTo>
                    <a:cubicBezTo>
                      <a:pt x="1644688" y="672371"/>
                      <a:pt x="1675168" y="685071"/>
                      <a:pt x="1696758" y="758731"/>
                    </a:cubicBezTo>
                    <a:cubicBezTo>
                      <a:pt x="1718348" y="832391"/>
                      <a:pt x="1758988" y="983521"/>
                      <a:pt x="1780578" y="1055911"/>
                    </a:cubicBezTo>
                    <a:cubicBezTo>
                      <a:pt x="1802168" y="1128301"/>
                      <a:pt x="1798358" y="1193071"/>
                      <a:pt x="1826298" y="1193071"/>
                    </a:cubicBezTo>
                    <a:cubicBezTo>
                      <a:pt x="1854238" y="1193071"/>
                      <a:pt x="1916468" y="1127031"/>
                      <a:pt x="1948218" y="1055911"/>
                    </a:cubicBezTo>
                    <a:cubicBezTo>
                      <a:pt x="1979968" y="984791"/>
                      <a:pt x="1993938" y="838741"/>
                      <a:pt x="2016798" y="766351"/>
                    </a:cubicBezTo>
                    <a:cubicBezTo>
                      <a:pt x="2039658" y="693961"/>
                      <a:pt x="2051088" y="583471"/>
                      <a:pt x="2085378" y="621571"/>
                    </a:cubicBezTo>
                    <a:cubicBezTo>
                      <a:pt x="2119668" y="659671"/>
                      <a:pt x="2199678" y="890811"/>
                      <a:pt x="2222538" y="994951"/>
                    </a:cubicBezTo>
                    <a:cubicBezTo>
                      <a:pt x="2245398" y="1099091"/>
                      <a:pt x="2200948" y="1228631"/>
                      <a:pt x="2222538" y="1246411"/>
                    </a:cubicBezTo>
                    <a:cubicBezTo>
                      <a:pt x="2244128" y="1264191"/>
                      <a:pt x="2310168" y="1160051"/>
                      <a:pt x="2352078" y="1101631"/>
                    </a:cubicBezTo>
                    <a:cubicBezTo>
                      <a:pt x="2393988" y="1043211"/>
                      <a:pt x="2443518" y="956851"/>
                      <a:pt x="2473998" y="895891"/>
                    </a:cubicBezTo>
                    <a:cubicBezTo>
                      <a:pt x="2504478" y="834931"/>
                      <a:pt x="2527338" y="799371"/>
                      <a:pt x="2534958" y="735871"/>
                    </a:cubicBezTo>
                    <a:cubicBezTo>
                      <a:pt x="2542578" y="672371"/>
                      <a:pt x="2528608" y="580931"/>
                      <a:pt x="2519718" y="514891"/>
                    </a:cubicBezTo>
                    <a:cubicBezTo>
                      <a:pt x="2510828" y="448851"/>
                      <a:pt x="2498128" y="405671"/>
                      <a:pt x="2481618" y="339631"/>
                    </a:cubicBezTo>
                    <a:cubicBezTo>
                      <a:pt x="2465108" y="273591"/>
                      <a:pt x="2404148" y="116111"/>
                      <a:pt x="2420658" y="118651"/>
                    </a:cubicBezTo>
                    <a:cubicBezTo>
                      <a:pt x="2437168" y="121191"/>
                      <a:pt x="2542578" y="297721"/>
                      <a:pt x="2580678" y="354871"/>
                    </a:cubicBezTo>
                    <a:cubicBezTo>
                      <a:pt x="2618778" y="412021"/>
                      <a:pt x="2625128" y="460281"/>
                      <a:pt x="2649258" y="461551"/>
                    </a:cubicBezTo>
                    <a:cubicBezTo>
                      <a:pt x="2673388" y="462821"/>
                      <a:pt x="2691168" y="413291"/>
                      <a:pt x="2725458" y="362491"/>
                    </a:cubicBezTo>
                    <a:cubicBezTo>
                      <a:pt x="2759748" y="311691"/>
                      <a:pt x="2815628" y="211361"/>
                      <a:pt x="2854998" y="156751"/>
                    </a:cubicBezTo>
                    <a:cubicBezTo>
                      <a:pt x="2894368" y="102141"/>
                      <a:pt x="2959138" y="8161"/>
                      <a:pt x="2961678" y="34831"/>
                    </a:cubicBezTo>
                    <a:cubicBezTo>
                      <a:pt x="2964218" y="61501"/>
                      <a:pt x="2899448" y="234221"/>
                      <a:pt x="2870238" y="316771"/>
                    </a:cubicBezTo>
                    <a:cubicBezTo>
                      <a:pt x="2841028" y="399321"/>
                      <a:pt x="2768638" y="494571"/>
                      <a:pt x="2786418" y="530131"/>
                    </a:cubicBezTo>
                    <a:cubicBezTo>
                      <a:pt x="2804198" y="565691"/>
                      <a:pt x="2901988" y="540291"/>
                      <a:pt x="2976918" y="530131"/>
                    </a:cubicBezTo>
                    <a:cubicBezTo>
                      <a:pt x="3051848" y="519971"/>
                      <a:pt x="3183928" y="479331"/>
                      <a:pt x="3235998" y="469171"/>
                    </a:cubicBezTo>
                    <a:cubicBezTo>
                      <a:pt x="3288068" y="459011"/>
                      <a:pt x="3302038" y="452661"/>
                      <a:pt x="3289338" y="469171"/>
                    </a:cubicBezTo>
                    <a:cubicBezTo>
                      <a:pt x="3276638" y="485681"/>
                      <a:pt x="3214408" y="532671"/>
                      <a:pt x="3159798" y="568231"/>
                    </a:cubicBezTo>
                    <a:cubicBezTo>
                      <a:pt x="3105188" y="603791"/>
                      <a:pt x="3016288" y="655861"/>
                      <a:pt x="2961678" y="682531"/>
                    </a:cubicBezTo>
                    <a:cubicBezTo>
                      <a:pt x="2907068" y="709201"/>
                      <a:pt x="2867698" y="710471"/>
                      <a:pt x="2832138" y="728251"/>
                    </a:cubicBezTo>
                    <a:cubicBezTo>
                      <a:pt x="2796578" y="746031"/>
                      <a:pt x="2777528" y="752381"/>
                      <a:pt x="2748318" y="789211"/>
                    </a:cubicBezTo>
                    <a:cubicBezTo>
                      <a:pt x="2719108" y="826041"/>
                      <a:pt x="2691168" y="894621"/>
                      <a:pt x="2656878" y="949231"/>
                    </a:cubicBezTo>
                    <a:cubicBezTo>
                      <a:pt x="2622588" y="1003841"/>
                      <a:pt x="2578138" y="1059721"/>
                      <a:pt x="2542578" y="1116871"/>
                    </a:cubicBezTo>
                    <a:cubicBezTo>
                      <a:pt x="2507018" y="1174021"/>
                      <a:pt x="2413038" y="1279431"/>
                      <a:pt x="2443518" y="1292131"/>
                    </a:cubicBezTo>
                    <a:cubicBezTo>
                      <a:pt x="2473998" y="1304831"/>
                      <a:pt x="2631478" y="1241331"/>
                      <a:pt x="2725458" y="1193071"/>
                    </a:cubicBezTo>
                    <a:cubicBezTo>
                      <a:pt x="2819438" y="1144811"/>
                      <a:pt x="2952788" y="1036861"/>
                      <a:pt x="3007398" y="1002571"/>
                    </a:cubicBezTo>
                    <a:cubicBezTo>
                      <a:pt x="3062008" y="968281"/>
                      <a:pt x="3051848" y="961931"/>
                      <a:pt x="3053118" y="987331"/>
                    </a:cubicBezTo>
                    <a:cubicBezTo>
                      <a:pt x="3054388" y="1012731"/>
                      <a:pt x="3037878" y="1100361"/>
                      <a:pt x="3015018" y="1154971"/>
                    </a:cubicBezTo>
                    <a:cubicBezTo>
                      <a:pt x="2992158" y="1209581"/>
                      <a:pt x="2952788" y="1264191"/>
                      <a:pt x="2915958" y="1314991"/>
                    </a:cubicBezTo>
                    <a:cubicBezTo>
                      <a:pt x="2879128" y="1365791"/>
                      <a:pt x="2828328" y="1421671"/>
                      <a:pt x="2794038" y="1459771"/>
                    </a:cubicBezTo>
                    <a:cubicBezTo>
                      <a:pt x="2759748" y="1497871"/>
                      <a:pt x="2730538" y="1519461"/>
                      <a:pt x="2710218" y="1543591"/>
                    </a:cubicBezTo>
                    <a:cubicBezTo>
                      <a:pt x="2689898" y="1567721"/>
                      <a:pt x="2627668" y="1609631"/>
                      <a:pt x="2672118" y="1604551"/>
                    </a:cubicBezTo>
                    <a:cubicBezTo>
                      <a:pt x="2716568" y="1599471"/>
                      <a:pt x="2976918" y="1513111"/>
                      <a:pt x="2976918" y="1513111"/>
                    </a:cubicBezTo>
                    <a:cubicBezTo>
                      <a:pt x="3077248" y="1483901"/>
                      <a:pt x="3208058" y="1464851"/>
                      <a:pt x="3274098" y="1429291"/>
                    </a:cubicBezTo>
                    <a:cubicBezTo>
                      <a:pt x="3340138" y="1393731"/>
                      <a:pt x="3329978" y="1368331"/>
                      <a:pt x="3373158" y="1299751"/>
                    </a:cubicBezTo>
                    <a:cubicBezTo>
                      <a:pt x="3416338" y="1231171"/>
                      <a:pt x="3497618" y="1080041"/>
                      <a:pt x="3533178" y="1017811"/>
                    </a:cubicBezTo>
                    <a:cubicBezTo>
                      <a:pt x="3568738" y="955581"/>
                      <a:pt x="3585248" y="888271"/>
                      <a:pt x="3586518" y="926371"/>
                    </a:cubicBezTo>
                    <a:cubicBezTo>
                      <a:pt x="3587788" y="964471"/>
                      <a:pt x="3557308" y="1176561"/>
                      <a:pt x="3540798" y="1246411"/>
                    </a:cubicBezTo>
                    <a:cubicBezTo>
                      <a:pt x="3524288" y="1316261"/>
                      <a:pt x="3439198" y="1339121"/>
                      <a:pt x="3487458" y="1345471"/>
                    </a:cubicBezTo>
                    <a:cubicBezTo>
                      <a:pt x="3535718" y="1351821"/>
                      <a:pt x="3735108" y="1303561"/>
                      <a:pt x="3830358" y="1284511"/>
                    </a:cubicBezTo>
                    <a:cubicBezTo>
                      <a:pt x="3925608" y="1265461"/>
                      <a:pt x="4074198" y="1208311"/>
                      <a:pt x="4058958" y="1231171"/>
                    </a:cubicBezTo>
                    <a:cubicBezTo>
                      <a:pt x="4043718" y="1254031"/>
                      <a:pt x="3822738" y="1373411"/>
                      <a:pt x="3738918" y="1421671"/>
                    </a:cubicBezTo>
                    <a:cubicBezTo>
                      <a:pt x="3655098" y="1469931"/>
                      <a:pt x="3558578" y="1490251"/>
                      <a:pt x="3556038" y="1520731"/>
                    </a:cubicBezTo>
                    <a:cubicBezTo>
                      <a:pt x="3553498" y="1551211"/>
                      <a:pt x="3675418" y="1558831"/>
                      <a:pt x="3723678" y="1604551"/>
                    </a:cubicBezTo>
                    <a:cubicBezTo>
                      <a:pt x="3771938" y="1650271"/>
                      <a:pt x="3849408" y="1774731"/>
                      <a:pt x="3845598" y="1795051"/>
                    </a:cubicBezTo>
                    <a:cubicBezTo>
                      <a:pt x="3841788" y="1815371"/>
                      <a:pt x="3769398" y="1753141"/>
                      <a:pt x="3700818" y="1726471"/>
                    </a:cubicBezTo>
                    <a:cubicBezTo>
                      <a:pt x="3632238" y="1699801"/>
                      <a:pt x="3502698" y="1659161"/>
                      <a:pt x="3434118" y="1635031"/>
                    </a:cubicBezTo>
                    <a:cubicBezTo>
                      <a:pt x="3365538" y="1610901"/>
                      <a:pt x="3384588" y="1571531"/>
                      <a:pt x="3289338" y="1581691"/>
                    </a:cubicBezTo>
                    <a:cubicBezTo>
                      <a:pt x="3194088" y="1591851"/>
                      <a:pt x="2948978" y="1670591"/>
                      <a:pt x="2862618" y="1695991"/>
                    </a:cubicBezTo>
                    <a:cubicBezTo>
                      <a:pt x="2776258" y="1721391"/>
                      <a:pt x="2757208" y="1706151"/>
                      <a:pt x="2771178" y="1734091"/>
                    </a:cubicBezTo>
                    <a:cubicBezTo>
                      <a:pt x="2785148" y="1762031"/>
                      <a:pt x="2880398" y="1826801"/>
                      <a:pt x="2946438" y="1863631"/>
                    </a:cubicBezTo>
                    <a:cubicBezTo>
                      <a:pt x="3012478" y="1900461"/>
                      <a:pt x="3100108" y="1934751"/>
                      <a:pt x="3167418" y="1955071"/>
                    </a:cubicBezTo>
                    <a:cubicBezTo>
                      <a:pt x="3234728" y="1975391"/>
                      <a:pt x="3337598" y="1967771"/>
                      <a:pt x="3350298" y="1985551"/>
                    </a:cubicBezTo>
                    <a:cubicBezTo>
                      <a:pt x="3362998" y="2003331"/>
                      <a:pt x="3305848" y="2040161"/>
                      <a:pt x="3243618" y="2061751"/>
                    </a:cubicBezTo>
                    <a:cubicBezTo>
                      <a:pt x="3181388" y="2083341"/>
                      <a:pt x="3065818" y="2098581"/>
                      <a:pt x="2976918" y="2115091"/>
                    </a:cubicBezTo>
                    <a:cubicBezTo>
                      <a:pt x="2888018" y="2131601"/>
                      <a:pt x="2693708" y="2118901"/>
                      <a:pt x="2710218" y="2160811"/>
                    </a:cubicBezTo>
                    <a:cubicBezTo>
                      <a:pt x="2726728" y="2202721"/>
                      <a:pt x="2979458" y="2314481"/>
                      <a:pt x="3075978" y="2366551"/>
                    </a:cubicBezTo>
                    <a:cubicBezTo>
                      <a:pt x="3172498" y="2418621"/>
                      <a:pt x="3224568" y="2466881"/>
                      <a:pt x="3289338" y="2473231"/>
                    </a:cubicBezTo>
                    <a:cubicBezTo>
                      <a:pt x="3354108" y="2479581"/>
                      <a:pt x="3385858" y="2431321"/>
                      <a:pt x="3464598" y="2404651"/>
                    </a:cubicBezTo>
                    <a:cubicBezTo>
                      <a:pt x="3543338" y="2377981"/>
                      <a:pt x="3691928" y="2328451"/>
                      <a:pt x="3761778" y="2313211"/>
                    </a:cubicBezTo>
                    <a:cubicBezTo>
                      <a:pt x="3831628" y="2297971"/>
                      <a:pt x="3905288" y="2285271"/>
                      <a:pt x="3883698" y="2313211"/>
                    </a:cubicBezTo>
                    <a:cubicBezTo>
                      <a:pt x="3862108" y="2341151"/>
                      <a:pt x="3694468" y="2441481"/>
                      <a:pt x="3632238" y="2480851"/>
                    </a:cubicBezTo>
                    <a:cubicBezTo>
                      <a:pt x="3570008" y="2520221"/>
                      <a:pt x="3492538" y="2510061"/>
                      <a:pt x="3510318" y="2549431"/>
                    </a:cubicBezTo>
                    <a:cubicBezTo>
                      <a:pt x="3528098" y="2588801"/>
                      <a:pt x="3675418" y="2658651"/>
                      <a:pt x="3738918" y="2717071"/>
                    </a:cubicBezTo>
                    <a:cubicBezTo>
                      <a:pt x="3802418" y="2775491"/>
                      <a:pt x="3891318" y="2899951"/>
                      <a:pt x="3891318" y="2899951"/>
                    </a:cubicBezTo>
                    <a:cubicBezTo>
                      <a:pt x="3841788" y="2875821"/>
                      <a:pt x="3676688" y="2785651"/>
                      <a:pt x="3594138" y="2755171"/>
                    </a:cubicBezTo>
                    <a:cubicBezTo>
                      <a:pt x="3511588" y="2724691"/>
                      <a:pt x="3423958" y="2695481"/>
                      <a:pt x="3396018" y="2717071"/>
                    </a:cubicBezTo>
                    <a:cubicBezTo>
                      <a:pt x="3368078" y="2738661"/>
                      <a:pt x="3418878" y="2819941"/>
                      <a:pt x="3426498" y="2884711"/>
                    </a:cubicBezTo>
                    <a:cubicBezTo>
                      <a:pt x="3434118" y="2949481"/>
                      <a:pt x="3459518" y="3105691"/>
                      <a:pt x="3441738" y="3105691"/>
                    </a:cubicBezTo>
                    <a:cubicBezTo>
                      <a:pt x="3423958" y="3105691"/>
                      <a:pt x="3357918" y="2962181"/>
                      <a:pt x="3319818" y="2884711"/>
                    </a:cubicBezTo>
                    <a:cubicBezTo>
                      <a:pt x="3281718" y="2807241"/>
                      <a:pt x="3242348" y="2691671"/>
                      <a:pt x="3213138" y="2640871"/>
                    </a:cubicBezTo>
                    <a:cubicBezTo>
                      <a:pt x="3183928" y="2590071"/>
                      <a:pt x="3216948" y="2616741"/>
                      <a:pt x="3144558" y="2579911"/>
                    </a:cubicBezTo>
                    <a:cubicBezTo>
                      <a:pt x="3072168" y="2543081"/>
                      <a:pt x="2866428" y="2455451"/>
                      <a:pt x="2778798" y="2419891"/>
                    </a:cubicBezTo>
                    <a:cubicBezTo>
                      <a:pt x="2691168" y="2384331"/>
                      <a:pt x="2631478" y="2350041"/>
                      <a:pt x="2618778" y="2366551"/>
                    </a:cubicBezTo>
                    <a:cubicBezTo>
                      <a:pt x="2606078" y="2383061"/>
                      <a:pt x="2656878" y="2428781"/>
                      <a:pt x="2702598" y="2518951"/>
                    </a:cubicBezTo>
                    <a:cubicBezTo>
                      <a:pt x="2748318" y="2609121"/>
                      <a:pt x="2907068" y="2869471"/>
                      <a:pt x="2893098" y="2907571"/>
                    </a:cubicBezTo>
                    <a:cubicBezTo>
                      <a:pt x="2879128" y="2945671"/>
                      <a:pt x="2697518" y="2794541"/>
                      <a:pt x="2618778" y="2747551"/>
                    </a:cubicBezTo>
                    <a:cubicBezTo>
                      <a:pt x="2540038" y="2700561"/>
                      <a:pt x="2465108" y="2649761"/>
                      <a:pt x="2420658" y="2625631"/>
                    </a:cubicBezTo>
                    <a:cubicBezTo>
                      <a:pt x="2376208" y="2601501"/>
                      <a:pt x="2358428" y="2564671"/>
                      <a:pt x="2352078" y="2602771"/>
                    </a:cubicBezTo>
                    <a:cubicBezTo>
                      <a:pt x="2345728" y="2640871"/>
                      <a:pt x="2362238" y="2774221"/>
                      <a:pt x="2382558" y="2854231"/>
                    </a:cubicBezTo>
                    <a:cubicBezTo>
                      <a:pt x="2402878" y="2934241"/>
                      <a:pt x="2432088" y="3015521"/>
                      <a:pt x="2473998" y="3082831"/>
                    </a:cubicBezTo>
                    <a:cubicBezTo>
                      <a:pt x="2515908" y="3150141"/>
                      <a:pt x="2581948" y="3207291"/>
                      <a:pt x="2634018" y="3258091"/>
                    </a:cubicBezTo>
                    <a:cubicBezTo>
                      <a:pt x="2686088" y="3308891"/>
                      <a:pt x="2739428" y="3348261"/>
                      <a:pt x="2786418" y="3387631"/>
                    </a:cubicBezTo>
                    <a:cubicBezTo>
                      <a:pt x="2833408" y="3427001"/>
                      <a:pt x="2931198" y="3482881"/>
                      <a:pt x="2915958" y="3494311"/>
                    </a:cubicBezTo>
                    <a:cubicBezTo>
                      <a:pt x="2900718" y="3505741"/>
                      <a:pt x="2747048" y="3468911"/>
                      <a:pt x="2694978" y="3456211"/>
                    </a:cubicBezTo>
                    <a:cubicBezTo>
                      <a:pt x="2642908" y="3443511"/>
                      <a:pt x="2608618" y="3367311"/>
                      <a:pt x="2603538" y="3418111"/>
                    </a:cubicBezTo>
                    <a:cubicBezTo>
                      <a:pt x="2598458" y="3468911"/>
                      <a:pt x="2650528" y="3669571"/>
                      <a:pt x="2664498" y="3761011"/>
                    </a:cubicBezTo>
                    <a:cubicBezTo>
                      <a:pt x="2678468" y="3852451"/>
                      <a:pt x="2711488" y="3983261"/>
                      <a:pt x="2687358" y="3966751"/>
                    </a:cubicBezTo>
                    <a:cubicBezTo>
                      <a:pt x="2663228" y="3950241"/>
                      <a:pt x="2565438" y="3740691"/>
                      <a:pt x="2519718" y="3661951"/>
                    </a:cubicBezTo>
                    <a:cubicBezTo>
                      <a:pt x="2473998" y="3583211"/>
                      <a:pt x="2451138" y="3493041"/>
                      <a:pt x="2413038" y="3494311"/>
                    </a:cubicBezTo>
                    <a:cubicBezTo>
                      <a:pt x="2374938" y="3495581"/>
                      <a:pt x="2329218" y="3627661"/>
                      <a:pt x="2291118" y="3669571"/>
                    </a:cubicBezTo>
                    <a:cubicBezTo>
                      <a:pt x="2253018" y="3711481"/>
                      <a:pt x="2185708" y="3777521"/>
                      <a:pt x="2184438" y="3745771"/>
                    </a:cubicBezTo>
                    <a:cubicBezTo>
                      <a:pt x="2183168" y="3714021"/>
                      <a:pt x="2256828" y="3562891"/>
                      <a:pt x="2283498" y="3479071"/>
                    </a:cubicBezTo>
                    <a:cubicBezTo>
                      <a:pt x="2310168" y="3395251"/>
                      <a:pt x="2339378" y="3326671"/>
                      <a:pt x="2344458" y="3242851"/>
                    </a:cubicBezTo>
                    <a:cubicBezTo>
                      <a:pt x="2349538" y="3159031"/>
                      <a:pt x="2339378" y="3054891"/>
                      <a:pt x="2313978" y="2976151"/>
                    </a:cubicBezTo>
                    <a:cubicBezTo>
                      <a:pt x="2288578" y="2897411"/>
                      <a:pt x="2221268" y="2812321"/>
                      <a:pt x="2192058" y="2770411"/>
                    </a:cubicBezTo>
                    <a:cubicBezTo>
                      <a:pt x="2162848" y="2728501"/>
                      <a:pt x="2162848" y="2699291"/>
                      <a:pt x="2138718" y="2724691"/>
                    </a:cubicBezTo>
                    <a:cubicBezTo>
                      <a:pt x="2114588" y="2750091"/>
                      <a:pt x="2073948" y="2852961"/>
                      <a:pt x="2047278" y="2922811"/>
                    </a:cubicBezTo>
                    <a:cubicBezTo>
                      <a:pt x="2020608" y="2992661"/>
                      <a:pt x="1996478" y="3095531"/>
                      <a:pt x="1978698" y="3143791"/>
                    </a:cubicBezTo>
                    <a:cubicBezTo>
                      <a:pt x="1960918" y="3192051"/>
                      <a:pt x="1959648" y="3246661"/>
                      <a:pt x="1940598" y="3212371"/>
                    </a:cubicBezTo>
                    <a:cubicBezTo>
                      <a:pt x="1921548" y="3178081"/>
                      <a:pt x="1888528" y="3024411"/>
                      <a:pt x="1864398" y="2938051"/>
                    </a:cubicBezTo>
                    <a:cubicBezTo>
                      <a:pt x="1840268" y="2851691"/>
                      <a:pt x="1809788" y="2748821"/>
                      <a:pt x="1795818" y="2694211"/>
                    </a:cubicBezTo>
                    <a:cubicBezTo>
                      <a:pt x="1781848" y="2639601"/>
                      <a:pt x="1800898" y="2595151"/>
                      <a:pt x="1780578" y="2610391"/>
                    </a:cubicBezTo>
                    <a:cubicBezTo>
                      <a:pt x="1760258" y="2625631"/>
                      <a:pt x="1706918" y="2719611"/>
                      <a:pt x="1673898" y="2785651"/>
                    </a:cubicBezTo>
                    <a:cubicBezTo>
                      <a:pt x="1640878" y="2851691"/>
                      <a:pt x="1605318" y="2930431"/>
                      <a:pt x="1582458" y="3006631"/>
                    </a:cubicBezTo>
                    <a:cubicBezTo>
                      <a:pt x="1559598" y="3082831"/>
                      <a:pt x="1532928" y="3162841"/>
                      <a:pt x="1536738" y="3242851"/>
                    </a:cubicBezTo>
                    <a:cubicBezTo>
                      <a:pt x="1540548" y="3322861"/>
                      <a:pt x="1588808" y="3419381"/>
                      <a:pt x="1605318" y="3486691"/>
                    </a:cubicBezTo>
                    <a:cubicBezTo>
                      <a:pt x="1621828" y="3554001"/>
                      <a:pt x="1630718" y="3597181"/>
                      <a:pt x="1635798" y="3646711"/>
                    </a:cubicBezTo>
                    <a:cubicBezTo>
                      <a:pt x="1640878" y="3696241"/>
                      <a:pt x="1656118" y="3783871"/>
                      <a:pt x="1635798" y="3783871"/>
                    </a:cubicBezTo>
                    <a:cubicBezTo>
                      <a:pt x="1615478" y="3783871"/>
                      <a:pt x="1545628" y="3701321"/>
                      <a:pt x="1513878" y="3646711"/>
                    </a:cubicBezTo>
                    <a:cubicBezTo>
                      <a:pt x="1482128" y="3592101"/>
                      <a:pt x="1461808" y="3495581"/>
                      <a:pt x="1445298" y="3456211"/>
                    </a:cubicBezTo>
                    <a:cubicBezTo>
                      <a:pt x="1428788" y="3416841"/>
                      <a:pt x="1445298" y="3385091"/>
                      <a:pt x="1414818" y="3410491"/>
                    </a:cubicBezTo>
                    <a:cubicBezTo>
                      <a:pt x="1384338" y="3435891"/>
                      <a:pt x="1317028" y="3550191"/>
                      <a:pt x="1262418" y="3608611"/>
                    </a:cubicBezTo>
                    <a:cubicBezTo>
                      <a:pt x="1207808" y="3667031"/>
                      <a:pt x="1097318" y="3780061"/>
                      <a:pt x="1087158" y="3761011"/>
                    </a:cubicBezTo>
                    <a:cubicBezTo>
                      <a:pt x="1076998" y="3741961"/>
                      <a:pt x="1181138" y="3569241"/>
                      <a:pt x="1201458" y="3494311"/>
                    </a:cubicBezTo>
                    <a:cubicBezTo>
                      <a:pt x="1221778" y="3419381"/>
                      <a:pt x="1226858" y="3336831"/>
                      <a:pt x="1209078" y="3311431"/>
                    </a:cubicBezTo>
                    <a:cubicBezTo>
                      <a:pt x="1191298" y="3286031"/>
                      <a:pt x="1149388" y="3329211"/>
                      <a:pt x="1094778" y="3341911"/>
                    </a:cubicBezTo>
                    <a:cubicBezTo>
                      <a:pt x="1040168" y="3354611"/>
                      <a:pt x="933488" y="3382551"/>
                      <a:pt x="881418" y="3387631"/>
                    </a:cubicBezTo>
                    <a:cubicBezTo>
                      <a:pt x="829348" y="3392711"/>
                      <a:pt x="718858" y="3419381"/>
                      <a:pt x="782358" y="3372391"/>
                    </a:cubicBezTo>
                    <a:cubicBezTo>
                      <a:pt x="845858" y="3325401"/>
                      <a:pt x="1153198" y="3179351"/>
                      <a:pt x="1262418" y="3105691"/>
                    </a:cubicBezTo>
                    <a:cubicBezTo>
                      <a:pt x="1371638" y="3032031"/>
                      <a:pt x="1390688" y="2990121"/>
                      <a:pt x="1437678" y="2930431"/>
                    </a:cubicBezTo>
                    <a:cubicBezTo>
                      <a:pt x="1484668" y="2870741"/>
                      <a:pt x="1520228" y="2804701"/>
                      <a:pt x="1544358" y="2747551"/>
                    </a:cubicBezTo>
                    <a:cubicBezTo>
                      <a:pt x="1568488" y="2690401"/>
                      <a:pt x="1574838" y="2626901"/>
                      <a:pt x="1582458" y="2587531"/>
                    </a:cubicBezTo>
                    <a:cubicBezTo>
                      <a:pt x="1590078" y="2548161"/>
                      <a:pt x="1614208" y="2507521"/>
                      <a:pt x="1590078" y="2511331"/>
                    </a:cubicBezTo>
                    <a:cubicBezTo>
                      <a:pt x="1565948" y="2515141"/>
                      <a:pt x="1506258" y="2576101"/>
                      <a:pt x="1437678" y="2610391"/>
                    </a:cubicBezTo>
                    <a:cubicBezTo>
                      <a:pt x="1369098" y="2644681"/>
                      <a:pt x="1245908" y="2695481"/>
                      <a:pt x="1178598" y="2717071"/>
                    </a:cubicBezTo>
                    <a:cubicBezTo>
                      <a:pt x="1111288" y="2738661"/>
                      <a:pt x="1033818" y="2767871"/>
                      <a:pt x="1033818" y="2739931"/>
                    </a:cubicBezTo>
                    <a:cubicBezTo>
                      <a:pt x="1033818" y="2711991"/>
                      <a:pt x="1132878" y="2614201"/>
                      <a:pt x="1178598" y="2549431"/>
                    </a:cubicBezTo>
                    <a:cubicBezTo>
                      <a:pt x="1224318" y="2484661"/>
                      <a:pt x="1280198" y="2398301"/>
                      <a:pt x="1308138" y="2351311"/>
                    </a:cubicBezTo>
                    <a:cubicBezTo>
                      <a:pt x="1336078" y="2304321"/>
                      <a:pt x="1366558" y="2275111"/>
                      <a:pt x="1346238" y="2267491"/>
                    </a:cubicBezTo>
                    <a:cubicBezTo>
                      <a:pt x="1325918" y="2259871"/>
                      <a:pt x="1250988" y="2280191"/>
                      <a:pt x="1186218" y="2305591"/>
                    </a:cubicBezTo>
                    <a:cubicBezTo>
                      <a:pt x="1121448" y="2330991"/>
                      <a:pt x="1021118" y="2380521"/>
                      <a:pt x="957618" y="2419891"/>
                    </a:cubicBezTo>
                    <a:cubicBezTo>
                      <a:pt x="894118" y="2459261"/>
                      <a:pt x="849668" y="2496091"/>
                      <a:pt x="805218" y="2541811"/>
                    </a:cubicBezTo>
                    <a:cubicBezTo>
                      <a:pt x="760768" y="2587531"/>
                      <a:pt x="739178" y="2631981"/>
                      <a:pt x="690918" y="2694211"/>
                    </a:cubicBezTo>
                    <a:cubicBezTo>
                      <a:pt x="642658" y="2756441"/>
                      <a:pt x="557568" y="2866931"/>
                      <a:pt x="515658" y="2915191"/>
                    </a:cubicBezTo>
                    <a:cubicBezTo>
                      <a:pt x="473748" y="2963451"/>
                      <a:pt x="444538" y="3021871"/>
                      <a:pt x="439458" y="2983771"/>
                    </a:cubicBezTo>
                    <a:cubicBezTo>
                      <a:pt x="434378" y="2945671"/>
                      <a:pt x="468668" y="2760251"/>
                      <a:pt x="485178" y="2686591"/>
                    </a:cubicBezTo>
                    <a:cubicBezTo>
                      <a:pt x="501688" y="2612931"/>
                      <a:pt x="568998" y="2559591"/>
                      <a:pt x="538518" y="2541811"/>
                    </a:cubicBezTo>
                    <a:cubicBezTo>
                      <a:pt x="508038" y="2524031"/>
                      <a:pt x="373418" y="2569751"/>
                      <a:pt x="302298" y="2579911"/>
                    </a:cubicBezTo>
                    <a:cubicBezTo>
                      <a:pt x="231178" y="2590071"/>
                      <a:pt x="161328" y="2598961"/>
                      <a:pt x="111798" y="2602771"/>
                    </a:cubicBezTo>
                    <a:cubicBezTo>
                      <a:pt x="62268" y="2606581"/>
                      <a:pt x="-21552" y="2626901"/>
                      <a:pt x="5118" y="2602771"/>
                    </a:cubicBezTo>
                    <a:cubicBezTo>
                      <a:pt x="31788" y="2578641"/>
                      <a:pt x="200698" y="2492281"/>
                      <a:pt x="271818" y="2457991"/>
                    </a:cubicBezTo>
                    <a:cubicBezTo>
                      <a:pt x="342938" y="2423701"/>
                      <a:pt x="398818" y="2409731"/>
                      <a:pt x="431838" y="2397031"/>
                    </a:cubicBezTo>
                    <a:cubicBezTo>
                      <a:pt x="464858" y="2384331"/>
                      <a:pt x="488988" y="2400841"/>
                      <a:pt x="469938" y="2381791"/>
                    </a:cubicBezTo>
                    <a:cubicBezTo>
                      <a:pt x="450888" y="2362741"/>
                      <a:pt x="368338" y="2327181"/>
                      <a:pt x="317538" y="2282731"/>
                    </a:cubicBezTo>
                    <a:cubicBezTo>
                      <a:pt x="266738" y="2238281"/>
                      <a:pt x="194348" y="2158271"/>
                      <a:pt x="165138" y="2115091"/>
                    </a:cubicBezTo>
                    <a:cubicBezTo>
                      <a:pt x="135928" y="2071911"/>
                      <a:pt x="109258" y="2014761"/>
                      <a:pt x="142278" y="2023651"/>
                    </a:cubicBezTo>
                    <a:cubicBezTo>
                      <a:pt x="175298" y="2032541"/>
                      <a:pt x="271818" y="2129061"/>
                      <a:pt x="363258" y="2168431"/>
                    </a:cubicBezTo>
                    <a:cubicBezTo>
                      <a:pt x="454698" y="2207801"/>
                      <a:pt x="598208" y="2247171"/>
                      <a:pt x="690918" y="2259871"/>
                    </a:cubicBezTo>
                    <a:cubicBezTo>
                      <a:pt x="783628" y="2272571"/>
                      <a:pt x="829348" y="2268761"/>
                      <a:pt x="919518" y="2244631"/>
                    </a:cubicBezTo>
                    <a:cubicBezTo>
                      <a:pt x="1009688" y="2220501"/>
                      <a:pt x="1170978" y="2145571"/>
                      <a:pt x="1231938" y="2115091"/>
                    </a:cubicBezTo>
                    <a:cubicBezTo>
                      <a:pt x="1292898" y="2084611"/>
                      <a:pt x="1306868" y="2078261"/>
                      <a:pt x="1285278" y="2061751"/>
                    </a:cubicBezTo>
                    <a:cubicBezTo>
                      <a:pt x="1263688" y="2045241"/>
                      <a:pt x="1167168" y="2038891"/>
                      <a:pt x="1102398" y="2016031"/>
                    </a:cubicBezTo>
                    <a:cubicBezTo>
                      <a:pt x="1037628" y="1993171"/>
                      <a:pt x="958888" y="1960151"/>
                      <a:pt x="896658" y="1924591"/>
                    </a:cubicBezTo>
                    <a:cubicBezTo>
                      <a:pt x="834428" y="1889031"/>
                      <a:pt x="762038" y="1833151"/>
                      <a:pt x="729018" y="1802671"/>
                    </a:cubicBezTo>
                    <a:cubicBezTo>
                      <a:pt x="695998" y="1772191"/>
                      <a:pt x="670598" y="1751871"/>
                      <a:pt x="698538" y="1741711"/>
                    </a:cubicBezTo>
                    <a:cubicBezTo>
                      <a:pt x="726478" y="1731551"/>
                      <a:pt x="833158" y="1745521"/>
                      <a:pt x="896658" y="1741711"/>
                    </a:cubicBezTo>
                    <a:cubicBezTo>
                      <a:pt x="960158" y="1737901"/>
                      <a:pt x="1019848" y="1727741"/>
                      <a:pt x="1079538" y="1718851"/>
                    </a:cubicBezTo>
                    <a:cubicBezTo>
                      <a:pt x="1139228" y="1709961"/>
                      <a:pt x="1245908" y="1673131"/>
                      <a:pt x="1254798" y="1642651"/>
                    </a:cubicBezTo>
                    <a:close/>
                  </a:path>
                </a:pathLst>
              </a:custGeom>
              <a:solidFill>
                <a:srgbClr val="F8F8F8">
                  <a:alpha val="90979"/>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p>
            </p:txBody>
          </p:sp>
        </p:grpSp>
        <p:sp>
          <p:nvSpPr>
            <p:cNvPr id="21544" name="圆角矩形 18"/>
            <p:cNvSpPr>
              <a:spLocks noChangeArrowheads="1"/>
            </p:cNvSpPr>
            <p:nvPr/>
          </p:nvSpPr>
          <p:spPr bwMode="auto">
            <a:xfrm rot="2315334">
              <a:off x="2422175" y="2154687"/>
              <a:ext cx="4584291" cy="4630380"/>
            </a:xfrm>
            <a:prstGeom prst="roundRect">
              <a:avLst>
                <a:gd name="adj" fmla="val 16667"/>
              </a:avLst>
            </a:prstGeom>
            <a:noFill/>
            <a:ln w="6350" algn="ctr">
              <a:solidFill>
                <a:srgbClr val="F8F8F8">
                  <a:alpha val="87842"/>
                </a:srgb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en-US" sz="1800"/>
            </a:p>
          </p:txBody>
        </p:sp>
      </p:grpSp>
      <p:grpSp>
        <p:nvGrpSpPr>
          <p:cNvPr id="21510" name="组合 30"/>
          <p:cNvGrpSpPr/>
          <p:nvPr/>
        </p:nvGrpSpPr>
        <p:grpSpPr bwMode="auto">
          <a:xfrm flipH="1">
            <a:off x="10401300" y="5260975"/>
            <a:ext cx="681038" cy="673100"/>
            <a:chOff x="11048249" y="5580331"/>
            <a:chExt cx="336581" cy="311299"/>
          </a:xfrm>
        </p:grpSpPr>
        <p:sp>
          <p:nvSpPr>
            <p:cNvPr id="21540" name="椭圆 27"/>
            <p:cNvSpPr>
              <a:spLocks noChangeArrowheads="1"/>
            </p:cNvSpPr>
            <p:nvPr/>
          </p:nvSpPr>
          <p:spPr bwMode="auto">
            <a:xfrm>
              <a:off x="11048249" y="5580331"/>
              <a:ext cx="336581" cy="311299"/>
            </a:xfrm>
            <a:prstGeom prst="ellipse">
              <a:avLst/>
            </a:prstGeom>
            <a:noFill/>
            <a:ln w="38100" algn="ctr">
              <a:solidFill>
                <a:srgbClr val="F8F8F8">
                  <a:alpha val="72156"/>
                </a:srgb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cxnSp>
          <p:nvCxnSpPr>
            <p:cNvPr id="21541" name="直接连接符 28"/>
            <p:cNvCxnSpPr>
              <a:cxnSpLocks noChangeShapeType="1"/>
            </p:cNvCxnSpPr>
            <p:nvPr/>
          </p:nvCxnSpPr>
          <p:spPr bwMode="auto">
            <a:xfrm flipH="1">
              <a:off x="11158425" y="5656935"/>
              <a:ext cx="78236" cy="77464"/>
            </a:xfrm>
            <a:prstGeom prst="line">
              <a:avLst/>
            </a:prstGeom>
            <a:noFill/>
            <a:ln w="38100" algn="ctr">
              <a:solidFill>
                <a:srgbClr val="F8F8F8">
                  <a:alpha val="7294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42" name="直接连接符 29"/>
            <p:cNvCxnSpPr>
              <a:cxnSpLocks noChangeShapeType="1"/>
            </p:cNvCxnSpPr>
            <p:nvPr/>
          </p:nvCxnSpPr>
          <p:spPr bwMode="auto">
            <a:xfrm>
              <a:off x="11146005" y="5735880"/>
              <a:ext cx="97814" cy="88547"/>
            </a:xfrm>
            <a:prstGeom prst="line">
              <a:avLst/>
            </a:prstGeom>
            <a:noFill/>
            <a:ln w="38100" algn="ctr">
              <a:solidFill>
                <a:srgbClr val="F8F8F8">
                  <a:alpha val="7294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511" name="组合 3"/>
          <p:cNvGrpSpPr/>
          <p:nvPr/>
        </p:nvGrpSpPr>
        <p:grpSpPr bwMode="auto">
          <a:xfrm>
            <a:off x="1371600" y="4838700"/>
            <a:ext cx="4086225" cy="1504950"/>
            <a:chOff x="1371599" y="4838700"/>
            <a:chExt cx="4086665" cy="1504950"/>
          </a:xfrm>
        </p:grpSpPr>
        <p:grpSp>
          <p:nvGrpSpPr>
            <p:cNvPr id="21534" name="组合 42"/>
            <p:cNvGrpSpPr/>
            <p:nvPr/>
          </p:nvGrpSpPr>
          <p:grpSpPr bwMode="auto">
            <a:xfrm>
              <a:off x="1371599" y="4838700"/>
              <a:ext cx="4086665" cy="1504950"/>
              <a:chOff x="1371599" y="4838700"/>
              <a:chExt cx="4086665" cy="1504950"/>
            </a:xfrm>
          </p:grpSpPr>
          <p:sp>
            <p:nvSpPr>
              <p:cNvPr id="25" name="矩形 24"/>
              <p:cNvSpPr/>
              <p:nvPr/>
            </p:nvSpPr>
            <p:spPr bwMode="auto">
              <a:xfrm>
                <a:off x="1371599" y="4838700"/>
                <a:ext cx="4086665" cy="1504950"/>
              </a:xfrm>
              <a:prstGeom prst="rect">
                <a:avLst/>
              </a:prstGeom>
              <a:solidFill>
                <a:schemeClr val="bg1"/>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a:p>
            </p:txBody>
          </p:sp>
          <p:grpSp>
            <p:nvGrpSpPr>
              <p:cNvPr id="21537" name="组合 34"/>
              <p:cNvGrpSpPr/>
              <p:nvPr/>
            </p:nvGrpSpPr>
            <p:grpSpPr bwMode="auto">
              <a:xfrm>
                <a:off x="3701143" y="5916613"/>
                <a:ext cx="1465943" cy="338554"/>
                <a:chOff x="3701143" y="5916613"/>
                <a:chExt cx="1465943" cy="338554"/>
              </a:xfrm>
            </p:grpSpPr>
            <p:sp>
              <p:nvSpPr>
                <p:cNvPr id="33" name="圆角矩形 32"/>
                <p:cNvSpPr/>
                <p:nvPr/>
              </p:nvSpPr>
              <p:spPr bwMode="auto">
                <a:xfrm>
                  <a:off x="3700713" y="5935663"/>
                  <a:ext cx="1467008" cy="290512"/>
                </a:xfrm>
                <a:prstGeom prst="roundRect">
                  <a:avLst>
                    <a:gd name="adj" fmla="val 50000"/>
                  </a:avLst>
                </a:prstGeom>
                <a:solidFill>
                  <a:schemeClr val="accent1">
                    <a:lumMod val="75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21539" name="文本框 33"/>
                <p:cNvSpPr txBox="1">
                  <a:spLocks noChangeArrowheads="1"/>
                </p:cNvSpPr>
                <p:nvPr/>
              </p:nvSpPr>
              <p:spPr bwMode="auto">
                <a:xfrm>
                  <a:off x="3940968" y="5916613"/>
                  <a:ext cx="1162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查看更多</a:t>
                  </a:r>
                </a:p>
              </p:txBody>
            </p:sp>
          </p:grpSp>
        </p:grpSp>
        <p:pic>
          <p:nvPicPr>
            <p:cNvPr id="46" name="图片 16" descr="500x0 (1).jpg"/>
            <p:cNvPicPr>
              <a:picLocks noChangeAspect="1"/>
            </p:cNvPicPr>
            <p:nvPr/>
          </p:nvPicPr>
          <p:blipFill>
            <a:blip r:embed="rId3"/>
            <a:srcRect/>
            <a:stretch>
              <a:fillRect/>
            </a:stretch>
          </p:blipFill>
          <p:spPr bwMode="auto">
            <a:xfrm>
              <a:off x="1584347" y="4949825"/>
              <a:ext cx="1308241" cy="13081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12" name="组合 6"/>
          <p:cNvGrpSpPr/>
          <p:nvPr/>
        </p:nvGrpSpPr>
        <p:grpSpPr bwMode="auto">
          <a:xfrm>
            <a:off x="5724525" y="4838700"/>
            <a:ext cx="4235450" cy="1504950"/>
            <a:chOff x="5724085" y="4838700"/>
            <a:chExt cx="4235841" cy="1504950"/>
          </a:xfrm>
        </p:grpSpPr>
        <p:grpSp>
          <p:nvGrpSpPr>
            <p:cNvPr id="21528" name="组合 43"/>
            <p:cNvGrpSpPr/>
            <p:nvPr/>
          </p:nvGrpSpPr>
          <p:grpSpPr bwMode="auto">
            <a:xfrm>
              <a:off x="5724085" y="4838700"/>
              <a:ext cx="4235841" cy="1504950"/>
              <a:chOff x="5724085" y="4838700"/>
              <a:chExt cx="4235841" cy="1504950"/>
            </a:xfrm>
          </p:grpSpPr>
          <p:sp>
            <p:nvSpPr>
              <p:cNvPr id="26" name="矩形 25"/>
              <p:cNvSpPr/>
              <p:nvPr/>
            </p:nvSpPr>
            <p:spPr bwMode="auto">
              <a:xfrm>
                <a:off x="5724085" y="4838700"/>
                <a:ext cx="4235841" cy="1504950"/>
              </a:xfrm>
              <a:prstGeom prst="rect">
                <a:avLst/>
              </a:prstGeom>
              <a:solidFill>
                <a:schemeClr val="bg1"/>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a:p>
            </p:txBody>
          </p:sp>
          <p:grpSp>
            <p:nvGrpSpPr>
              <p:cNvPr id="21531" name="组合 35"/>
              <p:cNvGrpSpPr/>
              <p:nvPr/>
            </p:nvGrpSpPr>
            <p:grpSpPr bwMode="auto">
              <a:xfrm>
                <a:off x="8151223" y="5908993"/>
                <a:ext cx="1465943" cy="338554"/>
                <a:chOff x="3701143" y="5916613"/>
                <a:chExt cx="1465943" cy="338554"/>
              </a:xfrm>
            </p:grpSpPr>
            <p:sp>
              <p:nvSpPr>
                <p:cNvPr id="37" name="圆角矩形 36"/>
                <p:cNvSpPr/>
                <p:nvPr/>
              </p:nvSpPr>
              <p:spPr bwMode="auto">
                <a:xfrm>
                  <a:off x="3701517" y="5935345"/>
                  <a:ext cx="1465397" cy="290513"/>
                </a:xfrm>
                <a:prstGeom prst="roundRect">
                  <a:avLst>
                    <a:gd name="adj" fmla="val 50000"/>
                  </a:avLst>
                </a:prstGeom>
                <a:solidFill>
                  <a:schemeClr val="accent1">
                    <a:lumMod val="75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21533" name="文本框 37"/>
                <p:cNvSpPr txBox="1">
                  <a:spLocks noChangeArrowheads="1"/>
                </p:cNvSpPr>
                <p:nvPr/>
              </p:nvSpPr>
              <p:spPr bwMode="auto">
                <a:xfrm>
                  <a:off x="3940968" y="5916613"/>
                  <a:ext cx="1162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查看更多</a:t>
                  </a:r>
                </a:p>
              </p:txBody>
            </p:sp>
          </p:grpSp>
        </p:grpSp>
        <p:pic>
          <p:nvPicPr>
            <p:cNvPr id="47" name="图片 18" descr="u=3166362407,3754364599&amp;fm=21&amp;gp=0.jpg"/>
            <p:cNvPicPr>
              <a:picLocks noChangeAspect="1"/>
            </p:cNvPicPr>
            <p:nvPr/>
          </p:nvPicPr>
          <p:blipFill>
            <a:blip r:embed="rId4"/>
            <a:srcRect/>
            <a:stretch>
              <a:fillRect/>
            </a:stretch>
          </p:blipFill>
          <p:spPr bwMode="auto">
            <a:xfrm>
              <a:off x="5940005" y="4975225"/>
              <a:ext cx="1273293" cy="12747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13" name="组合 1"/>
          <p:cNvGrpSpPr/>
          <p:nvPr/>
        </p:nvGrpSpPr>
        <p:grpSpPr bwMode="auto">
          <a:xfrm>
            <a:off x="1398588" y="900113"/>
            <a:ext cx="9802812" cy="3759200"/>
            <a:chOff x="1399267" y="899886"/>
            <a:chExt cx="9802134" cy="3759881"/>
          </a:xfrm>
        </p:grpSpPr>
        <p:pic>
          <p:nvPicPr>
            <p:cNvPr id="45" name="图片 14" descr="20110823064359963.jpg"/>
            <p:cNvPicPr>
              <a:picLocks noChangeAspect="1"/>
            </p:cNvPicPr>
            <p:nvPr/>
          </p:nvPicPr>
          <p:blipFill>
            <a:blip r:embed="rId5"/>
            <a:srcRect/>
            <a:stretch>
              <a:fillRect/>
            </a:stretch>
          </p:blipFill>
          <p:spPr bwMode="auto">
            <a:xfrm>
              <a:off x="1399267" y="899886"/>
              <a:ext cx="5097109" cy="375988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5" name="组合 41"/>
            <p:cNvGrpSpPr/>
            <p:nvPr/>
          </p:nvGrpSpPr>
          <p:grpSpPr bwMode="auto">
            <a:xfrm>
              <a:off x="5994400" y="937079"/>
              <a:ext cx="5207001" cy="3722400"/>
              <a:chOff x="5994400" y="937079"/>
              <a:chExt cx="5207001" cy="3722400"/>
            </a:xfrm>
          </p:grpSpPr>
          <p:sp>
            <p:nvSpPr>
              <p:cNvPr id="10" name="矩形 9"/>
              <p:cNvSpPr/>
              <p:nvPr/>
            </p:nvSpPr>
            <p:spPr bwMode="auto">
              <a:xfrm>
                <a:off x="6499551" y="936405"/>
                <a:ext cx="4701850" cy="3723362"/>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sz="1600"/>
              </a:p>
            </p:txBody>
          </p:sp>
          <p:grpSp>
            <p:nvGrpSpPr>
              <p:cNvPr id="21518" name="组合 22"/>
              <p:cNvGrpSpPr/>
              <p:nvPr/>
            </p:nvGrpSpPr>
            <p:grpSpPr bwMode="auto">
              <a:xfrm>
                <a:off x="8981932" y="4128377"/>
                <a:ext cx="2183644" cy="504966"/>
                <a:chOff x="9058132" y="4337927"/>
                <a:chExt cx="2183644" cy="504966"/>
              </a:xfrm>
            </p:grpSpPr>
            <p:sp>
              <p:nvSpPr>
                <p:cNvPr id="18" name="矩形 17"/>
                <p:cNvSpPr/>
                <p:nvPr/>
              </p:nvSpPr>
              <p:spPr bwMode="auto">
                <a:xfrm>
                  <a:off x="9645763" y="4342172"/>
                  <a:ext cx="1595328" cy="504916"/>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19" name="矩形 18"/>
                <p:cNvSpPr/>
                <p:nvPr/>
              </p:nvSpPr>
              <p:spPr bwMode="auto">
                <a:xfrm>
                  <a:off x="9058429" y="4337408"/>
                  <a:ext cx="558761" cy="514443"/>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20" name="文本框 19"/>
                <p:cNvSpPr txBox="1"/>
                <p:nvPr/>
              </p:nvSpPr>
              <p:spPr>
                <a:xfrm>
                  <a:off x="9893396" y="4351698"/>
                  <a:ext cx="1212766" cy="471572"/>
                </a:xfrm>
                <a:prstGeom prst="rect">
                  <a:avLst/>
                </a:prstGeom>
                <a:noFill/>
              </p:spPr>
              <p:txBody>
                <a:bodyPr>
                  <a:spAutoFit/>
                </a:bodyPr>
                <a:lstStyle/>
                <a:p>
                  <a:pPr>
                    <a:defRPr/>
                  </a:pP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详    情</a:t>
                  </a:r>
                </a:p>
              </p:txBody>
            </p:sp>
            <p:sp>
              <p:nvSpPr>
                <p:cNvPr id="21526" name="任意多边形 20"/>
                <p:cNvSpPr/>
                <p:nvPr/>
              </p:nvSpPr>
              <p:spPr bwMode="auto">
                <a:xfrm>
                  <a:off x="9220200" y="4486275"/>
                  <a:ext cx="254000" cy="254000"/>
                </a:xfrm>
                <a:custGeom>
                  <a:avLst/>
                  <a:gdLst>
                    <a:gd name="T0" fmla="*/ 133350 w 254000"/>
                    <a:gd name="T1" fmla="*/ 0 h 254000"/>
                    <a:gd name="T2" fmla="*/ 0 w 254000"/>
                    <a:gd name="T3" fmla="*/ 6350 h 254000"/>
                    <a:gd name="T4" fmla="*/ 6350 w 254000"/>
                    <a:gd name="T5" fmla="*/ 254000 h 254000"/>
                    <a:gd name="T6" fmla="*/ 254000 w 254000"/>
                    <a:gd name="T7" fmla="*/ 247650 h 254000"/>
                    <a:gd name="T8" fmla="*/ 254000 w 254000"/>
                    <a:gd name="T9" fmla="*/ 76200 h 254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000" h="254000">
                      <a:moveTo>
                        <a:pt x="133350" y="0"/>
                      </a:moveTo>
                      <a:lnTo>
                        <a:pt x="0" y="6350"/>
                      </a:lnTo>
                      <a:lnTo>
                        <a:pt x="6350" y="254000"/>
                      </a:lnTo>
                      <a:lnTo>
                        <a:pt x="254000" y="247650"/>
                      </a:lnTo>
                      <a:lnTo>
                        <a:pt x="254000" y="76200"/>
                      </a:lnTo>
                    </a:path>
                  </a:pathLst>
                </a:custGeom>
                <a:noFill/>
                <a:ln w="3810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cxnSp>
              <p:nvCxnSpPr>
                <p:cNvPr id="21527" name="直接箭头连接符 21"/>
                <p:cNvCxnSpPr>
                  <a:cxnSpLocks noChangeShapeType="1"/>
                </p:cNvCxnSpPr>
                <p:nvPr/>
              </p:nvCxnSpPr>
              <p:spPr bwMode="auto">
                <a:xfrm flipV="1">
                  <a:off x="9332913" y="4441825"/>
                  <a:ext cx="158750" cy="171450"/>
                </a:xfrm>
                <a:prstGeom prst="straightConnector1">
                  <a:avLst/>
                </a:prstGeom>
                <a:noFill/>
                <a:ln w="28575" algn="ctr">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519" name="等腰三角形 31"/>
              <p:cNvSpPr>
                <a:spLocks noChangeArrowheads="1"/>
              </p:cNvSpPr>
              <p:nvPr/>
            </p:nvSpPr>
            <p:spPr bwMode="auto">
              <a:xfrm rot="5400000">
                <a:off x="5810250" y="2711450"/>
                <a:ext cx="774700" cy="406400"/>
              </a:xfrm>
              <a:prstGeom prst="triangle">
                <a:avLst>
                  <a:gd name="adj" fmla="val 50000"/>
                </a:avLst>
              </a:prstGeom>
              <a:solidFill>
                <a:srgbClr val="F8F8F8">
                  <a:alpha val="67842"/>
                </a:srgb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9" name="文本框 38"/>
              <p:cNvSpPr txBox="1"/>
              <p:nvPr/>
            </p:nvSpPr>
            <p:spPr>
              <a:xfrm>
                <a:off x="6705912" y="1180924"/>
                <a:ext cx="1841373" cy="584306"/>
              </a:xfrm>
              <a:prstGeom prst="rect">
                <a:avLst/>
              </a:prstGeom>
              <a:noFill/>
            </p:spPr>
            <p:txBody>
              <a:bodyPr>
                <a:spAutoFit/>
              </a:bodyPr>
              <a:lstStyle/>
              <a:p>
                <a:pPr>
                  <a:defRPr/>
                </a:pPr>
                <a:r>
                  <a:rPr lang="zh-CN" altLang="en-US" sz="3200" dirty="0">
                    <a:solidFill>
                      <a:schemeClr val="bg2">
                        <a:lumMod val="25000"/>
                      </a:schemeClr>
                    </a:solidFill>
                    <a:latin typeface="微软雅黑" panose="020B0503020204020204" pitchFamily="34" charset="-122"/>
                    <a:ea typeface="微软雅黑" panose="020B0503020204020204" pitchFamily="34" charset="-122"/>
                  </a:rPr>
                  <a:t>名族系列</a:t>
                </a:r>
              </a:p>
            </p:txBody>
          </p:sp>
          <p:sp>
            <p:nvSpPr>
              <p:cNvPr id="21521" name="文本框 39"/>
              <p:cNvSpPr txBox="1">
                <a:spLocks noChangeArrowheads="1"/>
              </p:cNvSpPr>
              <p:nvPr/>
            </p:nvSpPr>
            <p:spPr bwMode="auto">
              <a:xfrm>
                <a:off x="6736443" y="2249714"/>
                <a:ext cx="44069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400">
                    <a:latin typeface="微软雅黑" panose="020B0503020204020204" pitchFamily="34" charset="-122"/>
                    <a:ea typeface="微软雅黑" panose="020B0503020204020204" pitchFamily="34" charset="-122"/>
                  </a:rPr>
                  <a:t>每个民族作品都有属于自己的特色，是一曲与众不同的乐章，节奏的高低起伏都是人们赋予的。民族是一个历史范畴，有其发生、发展、和消亡的过程，其中人们留下来的民族作品就是那时候的历史见证，是沉淀下来的瑰宝。所以“民族风”这个承载中国民族文化的品牌营运而生。</a:t>
                </a:r>
              </a:p>
            </p:txBody>
          </p:sp>
          <p:sp>
            <p:nvSpPr>
              <p:cNvPr id="41" name="文本框 40"/>
              <p:cNvSpPr txBox="1"/>
              <p:nvPr/>
            </p:nvSpPr>
            <p:spPr>
              <a:xfrm>
                <a:off x="6718611" y="1689016"/>
                <a:ext cx="2539824" cy="462047"/>
              </a:xfrm>
              <a:prstGeom prst="rect">
                <a:avLst/>
              </a:prstGeom>
              <a:noFill/>
            </p:spPr>
            <p:txBody>
              <a:bodyPr>
                <a:spAutoFit/>
              </a:bodyPr>
              <a:lstStyle/>
              <a:p>
                <a:pPr>
                  <a:defRPr/>
                </a:pP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民族风</a:t>
                </a:r>
              </a:p>
            </p:txBody>
          </p:sp>
        </p:grpSp>
        <p:sp>
          <p:nvSpPr>
            <p:cNvPr id="21516" name="等腰三角形 47"/>
            <p:cNvSpPr>
              <a:spLocks noChangeArrowheads="1"/>
            </p:cNvSpPr>
            <p:nvPr/>
          </p:nvSpPr>
          <p:spPr bwMode="auto">
            <a:xfrm rot="16200000" flipH="1">
              <a:off x="1289051" y="2704193"/>
              <a:ext cx="774700" cy="406400"/>
            </a:xfrm>
            <a:prstGeom prst="triangle">
              <a:avLst>
                <a:gd name="adj" fmla="val 50000"/>
              </a:avLst>
            </a:prstGeom>
            <a:solidFill>
              <a:srgbClr val="F8F8F8">
                <a:alpha val="67842"/>
              </a:srgb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矩形 10"/>
          <p:cNvSpPr>
            <a:spLocks noChangeArrowheads="1"/>
          </p:cNvSpPr>
          <p:nvPr/>
        </p:nvSpPr>
        <p:spPr bwMode="auto">
          <a:xfrm>
            <a:off x="1404938" y="442913"/>
            <a:ext cx="9796462" cy="493712"/>
          </a:xfrm>
          <a:prstGeom prst="rect">
            <a:avLst/>
          </a:prstGeom>
          <a:solidFill>
            <a:srgbClr val="080808">
              <a:alpha val="63136"/>
            </a:srgb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2532" name="文本框 11"/>
          <p:cNvSpPr txBox="1">
            <a:spLocks noChangeArrowheads="1"/>
          </p:cNvSpPr>
          <p:nvPr/>
        </p:nvSpPr>
        <p:spPr bwMode="auto">
          <a:xfrm>
            <a:off x="2260600" y="428625"/>
            <a:ext cx="4151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2400" b="1">
                <a:solidFill>
                  <a:schemeClr val="bg1"/>
                </a:solidFill>
                <a:latin typeface="幼圆" panose="02010509060101010101" pitchFamily="49" charset="-122"/>
                <a:ea typeface="幼圆" panose="02010509060101010101" pitchFamily="49" charset="-122"/>
              </a:rPr>
              <a:t>手工艺品的各种种类</a:t>
            </a:r>
          </a:p>
        </p:txBody>
      </p:sp>
      <p:grpSp>
        <p:nvGrpSpPr>
          <p:cNvPr id="22533" name="组合 16"/>
          <p:cNvGrpSpPr/>
          <p:nvPr/>
        </p:nvGrpSpPr>
        <p:grpSpPr bwMode="auto">
          <a:xfrm>
            <a:off x="1860550" y="571500"/>
            <a:ext cx="288925" cy="290513"/>
            <a:chOff x="2422175" y="2154687"/>
            <a:chExt cx="4584291" cy="4630380"/>
          </a:xfrm>
        </p:grpSpPr>
        <p:grpSp>
          <p:nvGrpSpPr>
            <p:cNvPr id="22564" name="组合 17"/>
            <p:cNvGrpSpPr/>
            <p:nvPr/>
          </p:nvGrpSpPr>
          <p:grpSpPr bwMode="auto">
            <a:xfrm>
              <a:off x="2722969" y="2390205"/>
              <a:ext cx="4032693" cy="4125925"/>
              <a:chOff x="2722969" y="2390205"/>
              <a:chExt cx="4032693" cy="4125925"/>
            </a:xfrm>
          </p:grpSpPr>
          <p:sp>
            <p:nvSpPr>
              <p:cNvPr id="22566" name="圆角矩形 20"/>
              <p:cNvSpPr>
                <a:spLocks noChangeArrowheads="1"/>
              </p:cNvSpPr>
              <p:nvPr/>
            </p:nvSpPr>
            <p:spPr bwMode="auto">
              <a:xfrm rot="1693158">
                <a:off x="2722969" y="2390205"/>
                <a:ext cx="4032693" cy="4125925"/>
              </a:xfrm>
              <a:prstGeom prst="roundRect">
                <a:avLst>
                  <a:gd name="adj" fmla="val 15653"/>
                </a:avLst>
              </a:prstGeom>
              <a:solidFill>
                <a:srgbClr val="F8F8F8">
                  <a:alpha val="69803"/>
                </a:srgbClr>
              </a:solidFill>
              <a:ln w="6350" algn="ctr">
                <a:solidFill>
                  <a:srgbClr val="F8F8F8">
                    <a:alpha val="63921"/>
                  </a:srgbClr>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en-US" sz="1800"/>
              </a:p>
            </p:txBody>
          </p:sp>
          <p:sp>
            <p:nvSpPr>
              <p:cNvPr id="22567" name="任意多边形 19"/>
              <p:cNvSpPr/>
              <p:nvPr/>
            </p:nvSpPr>
            <p:spPr bwMode="auto">
              <a:xfrm>
                <a:off x="2844799" y="2496458"/>
                <a:ext cx="3885946" cy="3951857"/>
              </a:xfrm>
              <a:custGeom>
                <a:avLst/>
                <a:gdLst>
                  <a:gd name="T0" fmla="*/ 636600 w 4060044"/>
                  <a:gd name="T1" fmla="*/ 1409258 h 3968173"/>
                  <a:gd name="T2" fmla="*/ 179676 w 4060044"/>
                  <a:gd name="T3" fmla="*/ 1491032 h 3968173"/>
                  <a:gd name="T4" fmla="*/ 443286 w 4060044"/>
                  <a:gd name="T5" fmla="*/ 1282882 h 3968173"/>
                  <a:gd name="T6" fmla="*/ 197250 w 4060044"/>
                  <a:gd name="T7" fmla="*/ 1022694 h 3968173"/>
                  <a:gd name="T8" fmla="*/ 460861 w 4060044"/>
                  <a:gd name="T9" fmla="*/ 747638 h 3968173"/>
                  <a:gd name="T10" fmla="*/ 982224 w 4060044"/>
                  <a:gd name="T11" fmla="*/ 1446428 h 3968173"/>
                  <a:gd name="T12" fmla="*/ 900213 w 4060044"/>
                  <a:gd name="T13" fmla="*/ 903751 h 3968173"/>
                  <a:gd name="T14" fmla="*/ 1239978 w 4060044"/>
                  <a:gd name="T15" fmla="*/ 918618 h 3968173"/>
                  <a:gd name="T16" fmla="*/ 894353 w 4060044"/>
                  <a:gd name="T17" fmla="*/ 405676 h 3968173"/>
                  <a:gd name="T18" fmla="*/ 1040805 w 4060044"/>
                  <a:gd name="T19" fmla="*/ 86017 h 3968173"/>
                  <a:gd name="T20" fmla="*/ 1333705 w 4060044"/>
                  <a:gd name="T21" fmla="*/ 204961 h 3968173"/>
                  <a:gd name="T22" fmla="*/ 1304417 w 4060044"/>
                  <a:gd name="T23" fmla="*/ 740204 h 3968173"/>
                  <a:gd name="T24" fmla="*/ 1550453 w 4060044"/>
                  <a:gd name="T25" fmla="*/ 747638 h 3968173"/>
                  <a:gd name="T26" fmla="*/ 1808205 w 4060044"/>
                  <a:gd name="T27" fmla="*/ 1074731 h 3968173"/>
                  <a:gd name="T28" fmla="*/ 1907792 w 4060044"/>
                  <a:gd name="T29" fmla="*/ 331338 h 3968173"/>
                  <a:gd name="T30" fmla="*/ 2095249 w 4060044"/>
                  <a:gd name="T31" fmla="*/ 353641 h 3968173"/>
                  <a:gd name="T32" fmla="*/ 2142113 w 4060044"/>
                  <a:gd name="T33" fmla="*/ 517186 h 3968173"/>
                  <a:gd name="T34" fmla="*/ 2429155 w 4060044"/>
                  <a:gd name="T35" fmla="*/ 554356 h 3968173"/>
                  <a:gd name="T36" fmla="*/ 2042527 w 4060044"/>
                  <a:gd name="T37" fmla="*/ 926053 h 3968173"/>
                  <a:gd name="T38" fmla="*/ 2311995 w 4060044"/>
                  <a:gd name="T39" fmla="*/ 978091 h 3968173"/>
                  <a:gd name="T40" fmla="*/ 2147971 w 4060044"/>
                  <a:gd name="T41" fmla="*/ 1424127 h 3968173"/>
                  <a:gd name="T42" fmla="*/ 2517026 w 4060044"/>
                  <a:gd name="T43" fmla="*/ 1394389 h 3968173"/>
                  <a:gd name="T44" fmla="*/ 2722057 w 4060044"/>
                  <a:gd name="T45" fmla="*/ 1215976 h 3968173"/>
                  <a:gd name="T46" fmla="*/ 2874365 w 4060044"/>
                  <a:gd name="T47" fmla="*/ 1386956 h 3968173"/>
                  <a:gd name="T48" fmla="*/ 2845076 w 4060044"/>
                  <a:gd name="T49" fmla="*/ 1684313 h 3968173"/>
                  <a:gd name="T50" fmla="*/ 2130397 w 4060044"/>
                  <a:gd name="T51" fmla="*/ 1691747 h 3968173"/>
                  <a:gd name="T52" fmla="*/ 2493594 w 4060044"/>
                  <a:gd name="T53" fmla="*/ 2011408 h 3968173"/>
                  <a:gd name="T54" fmla="*/ 2528743 w 4060044"/>
                  <a:gd name="T55" fmla="*/ 2412840 h 3968173"/>
                  <a:gd name="T56" fmla="*/ 2792353 w 4060044"/>
                  <a:gd name="T57" fmla="*/ 2420272 h 3968173"/>
                  <a:gd name="T58" fmla="*/ 2763063 w 4060044"/>
                  <a:gd name="T59" fmla="*/ 2687896 h 3968173"/>
                  <a:gd name="T60" fmla="*/ 2552175 w 4060044"/>
                  <a:gd name="T61" fmla="*/ 2814273 h 3968173"/>
                  <a:gd name="T62" fmla="*/ 2013237 w 4060044"/>
                  <a:gd name="T63" fmla="*/ 2308763 h 3968173"/>
                  <a:gd name="T64" fmla="*/ 1860928 w 4060044"/>
                  <a:gd name="T65" fmla="*/ 2561519 h 3968173"/>
                  <a:gd name="T66" fmla="*/ 2024953 w 4060044"/>
                  <a:gd name="T67" fmla="*/ 3178536 h 3968173"/>
                  <a:gd name="T68" fmla="*/ 2001520 w 4060044"/>
                  <a:gd name="T69" fmla="*/ 3334646 h 3968173"/>
                  <a:gd name="T70" fmla="*/ 1855070 w 4060044"/>
                  <a:gd name="T71" fmla="*/ 3408985 h 3968173"/>
                  <a:gd name="T72" fmla="*/ 1802349 w 4060044"/>
                  <a:gd name="T73" fmla="*/ 3163666 h 3968173"/>
                  <a:gd name="T74" fmla="*/ 1573886 w 4060044"/>
                  <a:gd name="T75" fmla="*/ 2851442 h 3968173"/>
                  <a:gd name="T76" fmla="*/ 1380570 w 4060044"/>
                  <a:gd name="T77" fmla="*/ 2628423 h 3968173"/>
                  <a:gd name="T78" fmla="*/ 1181397 w 4060044"/>
                  <a:gd name="T79" fmla="*/ 3163666 h 3968173"/>
                  <a:gd name="T80" fmla="*/ 1163823 w 4060044"/>
                  <a:gd name="T81" fmla="*/ 3557665 h 3968173"/>
                  <a:gd name="T82" fmla="*/ 835774 w 4060044"/>
                  <a:gd name="T83" fmla="*/ 3669175 h 3968173"/>
                  <a:gd name="T84" fmla="*/ 677608 w 4060044"/>
                  <a:gd name="T85" fmla="*/ 3304911 h 3968173"/>
                  <a:gd name="T86" fmla="*/ 1187256 w 4060044"/>
                  <a:gd name="T87" fmla="*/ 2680462 h 3968173"/>
                  <a:gd name="T88" fmla="*/ 906070 w 4060044"/>
                  <a:gd name="T89" fmla="*/ 2650725 h 3968173"/>
                  <a:gd name="T90" fmla="*/ 1034947 w 4060044"/>
                  <a:gd name="T91" fmla="*/ 2212123 h 3968173"/>
                  <a:gd name="T92" fmla="*/ 531156 w 4060044"/>
                  <a:gd name="T93" fmla="*/ 2628423 h 3968173"/>
                  <a:gd name="T94" fmla="*/ 413996 w 4060044"/>
                  <a:gd name="T95" fmla="*/ 2479746 h 3968173"/>
                  <a:gd name="T96" fmla="*/ 208965 w 4060044"/>
                  <a:gd name="T97" fmla="*/ 2397972 h 3968173"/>
                  <a:gd name="T98" fmla="*/ 126952 w 4060044"/>
                  <a:gd name="T99" fmla="*/ 2063445 h 3968173"/>
                  <a:gd name="T100" fmla="*/ 706897 w 4060044"/>
                  <a:gd name="T101" fmla="*/ 2189822 h 3968173"/>
                  <a:gd name="T102" fmla="*/ 689323 w 4060044"/>
                  <a:gd name="T103" fmla="*/ 1877597 h 3968173"/>
                  <a:gd name="T104" fmla="*/ 829916 w 4060044"/>
                  <a:gd name="T105" fmla="*/ 1676881 h 3968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60044" h="3968173">
                    <a:moveTo>
                      <a:pt x="1254798" y="1642651"/>
                    </a:moveTo>
                    <a:cubicBezTo>
                      <a:pt x="1263688" y="1612171"/>
                      <a:pt x="1176058" y="1565181"/>
                      <a:pt x="1132878" y="1535971"/>
                    </a:cubicBezTo>
                    <a:cubicBezTo>
                      <a:pt x="1089698" y="1506761"/>
                      <a:pt x="1046518" y="1482631"/>
                      <a:pt x="995718" y="1467391"/>
                    </a:cubicBezTo>
                    <a:cubicBezTo>
                      <a:pt x="944918" y="1452151"/>
                      <a:pt x="882688" y="1449611"/>
                      <a:pt x="828078" y="1444531"/>
                    </a:cubicBezTo>
                    <a:cubicBezTo>
                      <a:pt x="773468" y="1439451"/>
                      <a:pt x="731558" y="1430561"/>
                      <a:pt x="668058" y="1436911"/>
                    </a:cubicBezTo>
                    <a:cubicBezTo>
                      <a:pt x="604558" y="1443261"/>
                      <a:pt x="447078" y="1482631"/>
                      <a:pt x="447078" y="1482631"/>
                    </a:cubicBezTo>
                    <a:lnTo>
                      <a:pt x="241338" y="1528351"/>
                    </a:lnTo>
                    <a:cubicBezTo>
                      <a:pt x="205778" y="1535971"/>
                      <a:pt x="223558" y="1543591"/>
                      <a:pt x="233718" y="1528351"/>
                    </a:cubicBezTo>
                    <a:cubicBezTo>
                      <a:pt x="243878" y="1513111"/>
                      <a:pt x="264198" y="1466121"/>
                      <a:pt x="302298" y="1436911"/>
                    </a:cubicBezTo>
                    <a:cubicBezTo>
                      <a:pt x="340398" y="1407701"/>
                      <a:pt x="422948" y="1369601"/>
                      <a:pt x="462318" y="1353091"/>
                    </a:cubicBezTo>
                    <a:cubicBezTo>
                      <a:pt x="501688" y="1336581"/>
                      <a:pt x="519468" y="1344201"/>
                      <a:pt x="538518" y="1337851"/>
                    </a:cubicBezTo>
                    <a:cubicBezTo>
                      <a:pt x="557568" y="1331501"/>
                      <a:pt x="570268" y="1325151"/>
                      <a:pt x="576618" y="1314991"/>
                    </a:cubicBezTo>
                    <a:cubicBezTo>
                      <a:pt x="582968" y="1304831"/>
                      <a:pt x="595668" y="1289591"/>
                      <a:pt x="576618" y="1276891"/>
                    </a:cubicBezTo>
                    <a:cubicBezTo>
                      <a:pt x="557568" y="1264191"/>
                      <a:pt x="501688" y="1260381"/>
                      <a:pt x="462318" y="1238791"/>
                    </a:cubicBezTo>
                    <a:cubicBezTo>
                      <a:pt x="422948" y="1217201"/>
                      <a:pt x="374688" y="1179101"/>
                      <a:pt x="340398" y="1147351"/>
                    </a:cubicBezTo>
                    <a:cubicBezTo>
                      <a:pt x="306108" y="1115601"/>
                      <a:pt x="242608" y="1055911"/>
                      <a:pt x="256578" y="1048291"/>
                    </a:cubicBezTo>
                    <a:cubicBezTo>
                      <a:pt x="270548" y="1040671"/>
                      <a:pt x="361988" y="1086391"/>
                      <a:pt x="424218" y="1101631"/>
                    </a:cubicBezTo>
                    <a:cubicBezTo>
                      <a:pt x="486448" y="1116871"/>
                      <a:pt x="596938" y="1170211"/>
                      <a:pt x="629958" y="1139731"/>
                    </a:cubicBezTo>
                    <a:cubicBezTo>
                      <a:pt x="662978" y="1109251"/>
                      <a:pt x="627418" y="980981"/>
                      <a:pt x="622338" y="918751"/>
                    </a:cubicBezTo>
                    <a:cubicBezTo>
                      <a:pt x="617258" y="856521"/>
                      <a:pt x="585508" y="761271"/>
                      <a:pt x="599478" y="766351"/>
                    </a:cubicBezTo>
                    <a:cubicBezTo>
                      <a:pt x="613448" y="771431"/>
                      <a:pt x="706158" y="949231"/>
                      <a:pt x="706158" y="949231"/>
                    </a:cubicBezTo>
                    <a:cubicBezTo>
                      <a:pt x="745528" y="1016541"/>
                      <a:pt x="786168" y="1111791"/>
                      <a:pt x="835698" y="1170211"/>
                    </a:cubicBezTo>
                    <a:cubicBezTo>
                      <a:pt x="885228" y="1228631"/>
                      <a:pt x="929678" y="1247681"/>
                      <a:pt x="1003338" y="1299751"/>
                    </a:cubicBezTo>
                    <a:cubicBezTo>
                      <a:pt x="1076998" y="1351821"/>
                      <a:pt x="1215428" y="1447071"/>
                      <a:pt x="1277658" y="1482631"/>
                    </a:cubicBezTo>
                    <a:cubicBezTo>
                      <a:pt x="1339888" y="1518191"/>
                      <a:pt x="1356398" y="1518191"/>
                      <a:pt x="1376718" y="1513111"/>
                    </a:cubicBezTo>
                    <a:cubicBezTo>
                      <a:pt x="1397038" y="1508031"/>
                      <a:pt x="1423708" y="1515651"/>
                      <a:pt x="1399578" y="1452151"/>
                    </a:cubicBezTo>
                    <a:cubicBezTo>
                      <a:pt x="1375448" y="1388651"/>
                      <a:pt x="1270038" y="1219741"/>
                      <a:pt x="1231938" y="1132111"/>
                    </a:cubicBezTo>
                    <a:cubicBezTo>
                      <a:pt x="1193838" y="1044481"/>
                      <a:pt x="1151928" y="936531"/>
                      <a:pt x="1170978" y="926371"/>
                    </a:cubicBezTo>
                    <a:cubicBezTo>
                      <a:pt x="1190028" y="916211"/>
                      <a:pt x="1286548" y="1034321"/>
                      <a:pt x="1346238" y="1071151"/>
                    </a:cubicBezTo>
                    <a:cubicBezTo>
                      <a:pt x="1405928" y="1107981"/>
                      <a:pt x="1473238" y="1127031"/>
                      <a:pt x="1529118" y="1147351"/>
                    </a:cubicBezTo>
                    <a:cubicBezTo>
                      <a:pt x="1584998" y="1167671"/>
                      <a:pt x="1667548" y="1227361"/>
                      <a:pt x="1681518" y="1193071"/>
                    </a:cubicBezTo>
                    <a:cubicBezTo>
                      <a:pt x="1695488" y="1158781"/>
                      <a:pt x="1633258" y="1019081"/>
                      <a:pt x="1612938" y="941611"/>
                    </a:cubicBezTo>
                    <a:cubicBezTo>
                      <a:pt x="1592618" y="864141"/>
                      <a:pt x="1576108" y="777781"/>
                      <a:pt x="1559598" y="728251"/>
                    </a:cubicBezTo>
                    <a:cubicBezTo>
                      <a:pt x="1543088" y="678721"/>
                      <a:pt x="1554518" y="673641"/>
                      <a:pt x="1513878" y="644431"/>
                    </a:cubicBezTo>
                    <a:cubicBezTo>
                      <a:pt x="1473238" y="615221"/>
                      <a:pt x="1374178" y="591091"/>
                      <a:pt x="1315758" y="552991"/>
                    </a:cubicBezTo>
                    <a:cubicBezTo>
                      <a:pt x="1257338" y="514891"/>
                      <a:pt x="1167168" y="432341"/>
                      <a:pt x="1163358" y="415831"/>
                    </a:cubicBezTo>
                    <a:cubicBezTo>
                      <a:pt x="1159548" y="399321"/>
                      <a:pt x="1248448" y="448851"/>
                      <a:pt x="1292898" y="453931"/>
                    </a:cubicBezTo>
                    <a:cubicBezTo>
                      <a:pt x="1337348" y="459011"/>
                      <a:pt x="1407198" y="461551"/>
                      <a:pt x="1430058" y="446311"/>
                    </a:cubicBezTo>
                    <a:cubicBezTo>
                      <a:pt x="1452918" y="431071"/>
                      <a:pt x="1442758" y="422181"/>
                      <a:pt x="1430058" y="362491"/>
                    </a:cubicBezTo>
                    <a:cubicBezTo>
                      <a:pt x="1417358" y="302801"/>
                      <a:pt x="1369098" y="146591"/>
                      <a:pt x="1353858" y="88171"/>
                    </a:cubicBezTo>
                    <a:cubicBezTo>
                      <a:pt x="1338618" y="29751"/>
                      <a:pt x="1309408" y="-24859"/>
                      <a:pt x="1338618" y="11971"/>
                    </a:cubicBezTo>
                    <a:cubicBezTo>
                      <a:pt x="1367828" y="48801"/>
                      <a:pt x="1489748" y="240571"/>
                      <a:pt x="1529118" y="309151"/>
                    </a:cubicBezTo>
                    <a:cubicBezTo>
                      <a:pt x="1568488" y="377731"/>
                      <a:pt x="1540548" y="439961"/>
                      <a:pt x="1574838" y="423451"/>
                    </a:cubicBezTo>
                    <a:cubicBezTo>
                      <a:pt x="1609128" y="406941"/>
                      <a:pt x="1698028" y="253271"/>
                      <a:pt x="1734858" y="210091"/>
                    </a:cubicBezTo>
                    <a:cubicBezTo>
                      <a:pt x="1771688" y="166911"/>
                      <a:pt x="1795818" y="131351"/>
                      <a:pt x="1795818" y="164371"/>
                    </a:cubicBezTo>
                    <a:cubicBezTo>
                      <a:pt x="1795818" y="197391"/>
                      <a:pt x="1758988" y="333281"/>
                      <a:pt x="1734858" y="408211"/>
                    </a:cubicBezTo>
                    <a:cubicBezTo>
                      <a:pt x="1710728" y="483141"/>
                      <a:pt x="1657388" y="555531"/>
                      <a:pt x="1651038" y="613951"/>
                    </a:cubicBezTo>
                    <a:cubicBezTo>
                      <a:pt x="1644688" y="672371"/>
                      <a:pt x="1675168" y="685071"/>
                      <a:pt x="1696758" y="758731"/>
                    </a:cubicBezTo>
                    <a:cubicBezTo>
                      <a:pt x="1718348" y="832391"/>
                      <a:pt x="1758988" y="983521"/>
                      <a:pt x="1780578" y="1055911"/>
                    </a:cubicBezTo>
                    <a:cubicBezTo>
                      <a:pt x="1802168" y="1128301"/>
                      <a:pt x="1798358" y="1193071"/>
                      <a:pt x="1826298" y="1193071"/>
                    </a:cubicBezTo>
                    <a:cubicBezTo>
                      <a:pt x="1854238" y="1193071"/>
                      <a:pt x="1916468" y="1127031"/>
                      <a:pt x="1948218" y="1055911"/>
                    </a:cubicBezTo>
                    <a:cubicBezTo>
                      <a:pt x="1979968" y="984791"/>
                      <a:pt x="1993938" y="838741"/>
                      <a:pt x="2016798" y="766351"/>
                    </a:cubicBezTo>
                    <a:cubicBezTo>
                      <a:pt x="2039658" y="693961"/>
                      <a:pt x="2051088" y="583471"/>
                      <a:pt x="2085378" y="621571"/>
                    </a:cubicBezTo>
                    <a:cubicBezTo>
                      <a:pt x="2119668" y="659671"/>
                      <a:pt x="2199678" y="890811"/>
                      <a:pt x="2222538" y="994951"/>
                    </a:cubicBezTo>
                    <a:cubicBezTo>
                      <a:pt x="2245398" y="1099091"/>
                      <a:pt x="2200948" y="1228631"/>
                      <a:pt x="2222538" y="1246411"/>
                    </a:cubicBezTo>
                    <a:cubicBezTo>
                      <a:pt x="2244128" y="1264191"/>
                      <a:pt x="2310168" y="1160051"/>
                      <a:pt x="2352078" y="1101631"/>
                    </a:cubicBezTo>
                    <a:cubicBezTo>
                      <a:pt x="2393988" y="1043211"/>
                      <a:pt x="2443518" y="956851"/>
                      <a:pt x="2473998" y="895891"/>
                    </a:cubicBezTo>
                    <a:cubicBezTo>
                      <a:pt x="2504478" y="834931"/>
                      <a:pt x="2527338" y="799371"/>
                      <a:pt x="2534958" y="735871"/>
                    </a:cubicBezTo>
                    <a:cubicBezTo>
                      <a:pt x="2542578" y="672371"/>
                      <a:pt x="2528608" y="580931"/>
                      <a:pt x="2519718" y="514891"/>
                    </a:cubicBezTo>
                    <a:cubicBezTo>
                      <a:pt x="2510828" y="448851"/>
                      <a:pt x="2498128" y="405671"/>
                      <a:pt x="2481618" y="339631"/>
                    </a:cubicBezTo>
                    <a:cubicBezTo>
                      <a:pt x="2465108" y="273591"/>
                      <a:pt x="2404148" y="116111"/>
                      <a:pt x="2420658" y="118651"/>
                    </a:cubicBezTo>
                    <a:cubicBezTo>
                      <a:pt x="2437168" y="121191"/>
                      <a:pt x="2542578" y="297721"/>
                      <a:pt x="2580678" y="354871"/>
                    </a:cubicBezTo>
                    <a:cubicBezTo>
                      <a:pt x="2618778" y="412021"/>
                      <a:pt x="2625128" y="460281"/>
                      <a:pt x="2649258" y="461551"/>
                    </a:cubicBezTo>
                    <a:cubicBezTo>
                      <a:pt x="2673388" y="462821"/>
                      <a:pt x="2691168" y="413291"/>
                      <a:pt x="2725458" y="362491"/>
                    </a:cubicBezTo>
                    <a:cubicBezTo>
                      <a:pt x="2759748" y="311691"/>
                      <a:pt x="2815628" y="211361"/>
                      <a:pt x="2854998" y="156751"/>
                    </a:cubicBezTo>
                    <a:cubicBezTo>
                      <a:pt x="2894368" y="102141"/>
                      <a:pt x="2959138" y="8161"/>
                      <a:pt x="2961678" y="34831"/>
                    </a:cubicBezTo>
                    <a:cubicBezTo>
                      <a:pt x="2964218" y="61501"/>
                      <a:pt x="2899448" y="234221"/>
                      <a:pt x="2870238" y="316771"/>
                    </a:cubicBezTo>
                    <a:cubicBezTo>
                      <a:pt x="2841028" y="399321"/>
                      <a:pt x="2768638" y="494571"/>
                      <a:pt x="2786418" y="530131"/>
                    </a:cubicBezTo>
                    <a:cubicBezTo>
                      <a:pt x="2804198" y="565691"/>
                      <a:pt x="2901988" y="540291"/>
                      <a:pt x="2976918" y="530131"/>
                    </a:cubicBezTo>
                    <a:cubicBezTo>
                      <a:pt x="3051848" y="519971"/>
                      <a:pt x="3183928" y="479331"/>
                      <a:pt x="3235998" y="469171"/>
                    </a:cubicBezTo>
                    <a:cubicBezTo>
                      <a:pt x="3288068" y="459011"/>
                      <a:pt x="3302038" y="452661"/>
                      <a:pt x="3289338" y="469171"/>
                    </a:cubicBezTo>
                    <a:cubicBezTo>
                      <a:pt x="3276638" y="485681"/>
                      <a:pt x="3214408" y="532671"/>
                      <a:pt x="3159798" y="568231"/>
                    </a:cubicBezTo>
                    <a:cubicBezTo>
                      <a:pt x="3105188" y="603791"/>
                      <a:pt x="3016288" y="655861"/>
                      <a:pt x="2961678" y="682531"/>
                    </a:cubicBezTo>
                    <a:cubicBezTo>
                      <a:pt x="2907068" y="709201"/>
                      <a:pt x="2867698" y="710471"/>
                      <a:pt x="2832138" y="728251"/>
                    </a:cubicBezTo>
                    <a:cubicBezTo>
                      <a:pt x="2796578" y="746031"/>
                      <a:pt x="2777528" y="752381"/>
                      <a:pt x="2748318" y="789211"/>
                    </a:cubicBezTo>
                    <a:cubicBezTo>
                      <a:pt x="2719108" y="826041"/>
                      <a:pt x="2691168" y="894621"/>
                      <a:pt x="2656878" y="949231"/>
                    </a:cubicBezTo>
                    <a:cubicBezTo>
                      <a:pt x="2622588" y="1003841"/>
                      <a:pt x="2578138" y="1059721"/>
                      <a:pt x="2542578" y="1116871"/>
                    </a:cubicBezTo>
                    <a:cubicBezTo>
                      <a:pt x="2507018" y="1174021"/>
                      <a:pt x="2413038" y="1279431"/>
                      <a:pt x="2443518" y="1292131"/>
                    </a:cubicBezTo>
                    <a:cubicBezTo>
                      <a:pt x="2473998" y="1304831"/>
                      <a:pt x="2631478" y="1241331"/>
                      <a:pt x="2725458" y="1193071"/>
                    </a:cubicBezTo>
                    <a:cubicBezTo>
                      <a:pt x="2819438" y="1144811"/>
                      <a:pt x="2952788" y="1036861"/>
                      <a:pt x="3007398" y="1002571"/>
                    </a:cubicBezTo>
                    <a:cubicBezTo>
                      <a:pt x="3062008" y="968281"/>
                      <a:pt x="3051848" y="961931"/>
                      <a:pt x="3053118" y="987331"/>
                    </a:cubicBezTo>
                    <a:cubicBezTo>
                      <a:pt x="3054388" y="1012731"/>
                      <a:pt x="3037878" y="1100361"/>
                      <a:pt x="3015018" y="1154971"/>
                    </a:cubicBezTo>
                    <a:cubicBezTo>
                      <a:pt x="2992158" y="1209581"/>
                      <a:pt x="2952788" y="1264191"/>
                      <a:pt x="2915958" y="1314991"/>
                    </a:cubicBezTo>
                    <a:cubicBezTo>
                      <a:pt x="2879128" y="1365791"/>
                      <a:pt x="2828328" y="1421671"/>
                      <a:pt x="2794038" y="1459771"/>
                    </a:cubicBezTo>
                    <a:cubicBezTo>
                      <a:pt x="2759748" y="1497871"/>
                      <a:pt x="2730538" y="1519461"/>
                      <a:pt x="2710218" y="1543591"/>
                    </a:cubicBezTo>
                    <a:cubicBezTo>
                      <a:pt x="2689898" y="1567721"/>
                      <a:pt x="2627668" y="1609631"/>
                      <a:pt x="2672118" y="1604551"/>
                    </a:cubicBezTo>
                    <a:cubicBezTo>
                      <a:pt x="2716568" y="1599471"/>
                      <a:pt x="2976918" y="1513111"/>
                      <a:pt x="2976918" y="1513111"/>
                    </a:cubicBezTo>
                    <a:cubicBezTo>
                      <a:pt x="3077248" y="1483901"/>
                      <a:pt x="3208058" y="1464851"/>
                      <a:pt x="3274098" y="1429291"/>
                    </a:cubicBezTo>
                    <a:cubicBezTo>
                      <a:pt x="3340138" y="1393731"/>
                      <a:pt x="3329978" y="1368331"/>
                      <a:pt x="3373158" y="1299751"/>
                    </a:cubicBezTo>
                    <a:cubicBezTo>
                      <a:pt x="3416338" y="1231171"/>
                      <a:pt x="3497618" y="1080041"/>
                      <a:pt x="3533178" y="1017811"/>
                    </a:cubicBezTo>
                    <a:cubicBezTo>
                      <a:pt x="3568738" y="955581"/>
                      <a:pt x="3585248" y="888271"/>
                      <a:pt x="3586518" y="926371"/>
                    </a:cubicBezTo>
                    <a:cubicBezTo>
                      <a:pt x="3587788" y="964471"/>
                      <a:pt x="3557308" y="1176561"/>
                      <a:pt x="3540798" y="1246411"/>
                    </a:cubicBezTo>
                    <a:cubicBezTo>
                      <a:pt x="3524288" y="1316261"/>
                      <a:pt x="3439198" y="1339121"/>
                      <a:pt x="3487458" y="1345471"/>
                    </a:cubicBezTo>
                    <a:cubicBezTo>
                      <a:pt x="3535718" y="1351821"/>
                      <a:pt x="3735108" y="1303561"/>
                      <a:pt x="3830358" y="1284511"/>
                    </a:cubicBezTo>
                    <a:cubicBezTo>
                      <a:pt x="3925608" y="1265461"/>
                      <a:pt x="4074198" y="1208311"/>
                      <a:pt x="4058958" y="1231171"/>
                    </a:cubicBezTo>
                    <a:cubicBezTo>
                      <a:pt x="4043718" y="1254031"/>
                      <a:pt x="3822738" y="1373411"/>
                      <a:pt x="3738918" y="1421671"/>
                    </a:cubicBezTo>
                    <a:cubicBezTo>
                      <a:pt x="3655098" y="1469931"/>
                      <a:pt x="3558578" y="1490251"/>
                      <a:pt x="3556038" y="1520731"/>
                    </a:cubicBezTo>
                    <a:cubicBezTo>
                      <a:pt x="3553498" y="1551211"/>
                      <a:pt x="3675418" y="1558831"/>
                      <a:pt x="3723678" y="1604551"/>
                    </a:cubicBezTo>
                    <a:cubicBezTo>
                      <a:pt x="3771938" y="1650271"/>
                      <a:pt x="3849408" y="1774731"/>
                      <a:pt x="3845598" y="1795051"/>
                    </a:cubicBezTo>
                    <a:cubicBezTo>
                      <a:pt x="3841788" y="1815371"/>
                      <a:pt x="3769398" y="1753141"/>
                      <a:pt x="3700818" y="1726471"/>
                    </a:cubicBezTo>
                    <a:cubicBezTo>
                      <a:pt x="3632238" y="1699801"/>
                      <a:pt x="3502698" y="1659161"/>
                      <a:pt x="3434118" y="1635031"/>
                    </a:cubicBezTo>
                    <a:cubicBezTo>
                      <a:pt x="3365538" y="1610901"/>
                      <a:pt x="3384588" y="1571531"/>
                      <a:pt x="3289338" y="1581691"/>
                    </a:cubicBezTo>
                    <a:cubicBezTo>
                      <a:pt x="3194088" y="1591851"/>
                      <a:pt x="2948978" y="1670591"/>
                      <a:pt x="2862618" y="1695991"/>
                    </a:cubicBezTo>
                    <a:cubicBezTo>
                      <a:pt x="2776258" y="1721391"/>
                      <a:pt x="2757208" y="1706151"/>
                      <a:pt x="2771178" y="1734091"/>
                    </a:cubicBezTo>
                    <a:cubicBezTo>
                      <a:pt x="2785148" y="1762031"/>
                      <a:pt x="2880398" y="1826801"/>
                      <a:pt x="2946438" y="1863631"/>
                    </a:cubicBezTo>
                    <a:cubicBezTo>
                      <a:pt x="3012478" y="1900461"/>
                      <a:pt x="3100108" y="1934751"/>
                      <a:pt x="3167418" y="1955071"/>
                    </a:cubicBezTo>
                    <a:cubicBezTo>
                      <a:pt x="3234728" y="1975391"/>
                      <a:pt x="3337598" y="1967771"/>
                      <a:pt x="3350298" y="1985551"/>
                    </a:cubicBezTo>
                    <a:cubicBezTo>
                      <a:pt x="3362998" y="2003331"/>
                      <a:pt x="3305848" y="2040161"/>
                      <a:pt x="3243618" y="2061751"/>
                    </a:cubicBezTo>
                    <a:cubicBezTo>
                      <a:pt x="3181388" y="2083341"/>
                      <a:pt x="3065818" y="2098581"/>
                      <a:pt x="2976918" y="2115091"/>
                    </a:cubicBezTo>
                    <a:cubicBezTo>
                      <a:pt x="2888018" y="2131601"/>
                      <a:pt x="2693708" y="2118901"/>
                      <a:pt x="2710218" y="2160811"/>
                    </a:cubicBezTo>
                    <a:cubicBezTo>
                      <a:pt x="2726728" y="2202721"/>
                      <a:pt x="2979458" y="2314481"/>
                      <a:pt x="3075978" y="2366551"/>
                    </a:cubicBezTo>
                    <a:cubicBezTo>
                      <a:pt x="3172498" y="2418621"/>
                      <a:pt x="3224568" y="2466881"/>
                      <a:pt x="3289338" y="2473231"/>
                    </a:cubicBezTo>
                    <a:cubicBezTo>
                      <a:pt x="3354108" y="2479581"/>
                      <a:pt x="3385858" y="2431321"/>
                      <a:pt x="3464598" y="2404651"/>
                    </a:cubicBezTo>
                    <a:cubicBezTo>
                      <a:pt x="3543338" y="2377981"/>
                      <a:pt x="3691928" y="2328451"/>
                      <a:pt x="3761778" y="2313211"/>
                    </a:cubicBezTo>
                    <a:cubicBezTo>
                      <a:pt x="3831628" y="2297971"/>
                      <a:pt x="3905288" y="2285271"/>
                      <a:pt x="3883698" y="2313211"/>
                    </a:cubicBezTo>
                    <a:cubicBezTo>
                      <a:pt x="3862108" y="2341151"/>
                      <a:pt x="3694468" y="2441481"/>
                      <a:pt x="3632238" y="2480851"/>
                    </a:cubicBezTo>
                    <a:cubicBezTo>
                      <a:pt x="3570008" y="2520221"/>
                      <a:pt x="3492538" y="2510061"/>
                      <a:pt x="3510318" y="2549431"/>
                    </a:cubicBezTo>
                    <a:cubicBezTo>
                      <a:pt x="3528098" y="2588801"/>
                      <a:pt x="3675418" y="2658651"/>
                      <a:pt x="3738918" y="2717071"/>
                    </a:cubicBezTo>
                    <a:cubicBezTo>
                      <a:pt x="3802418" y="2775491"/>
                      <a:pt x="3891318" y="2899951"/>
                      <a:pt x="3891318" y="2899951"/>
                    </a:cubicBezTo>
                    <a:cubicBezTo>
                      <a:pt x="3841788" y="2875821"/>
                      <a:pt x="3676688" y="2785651"/>
                      <a:pt x="3594138" y="2755171"/>
                    </a:cubicBezTo>
                    <a:cubicBezTo>
                      <a:pt x="3511588" y="2724691"/>
                      <a:pt x="3423958" y="2695481"/>
                      <a:pt x="3396018" y="2717071"/>
                    </a:cubicBezTo>
                    <a:cubicBezTo>
                      <a:pt x="3368078" y="2738661"/>
                      <a:pt x="3418878" y="2819941"/>
                      <a:pt x="3426498" y="2884711"/>
                    </a:cubicBezTo>
                    <a:cubicBezTo>
                      <a:pt x="3434118" y="2949481"/>
                      <a:pt x="3459518" y="3105691"/>
                      <a:pt x="3441738" y="3105691"/>
                    </a:cubicBezTo>
                    <a:cubicBezTo>
                      <a:pt x="3423958" y="3105691"/>
                      <a:pt x="3357918" y="2962181"/>
                      <a:pt x="3319818" y="2884711"/>
                    </a:cubicBezTo>
                    <a:cubicBezTo>
                      <a:pt x="3281718" y="2807241"/>
                      <a:pt x="3242348" y="2691671"/>
                      <a:pt x="3213138" y="2640871"/>
                    </a:cubicBezTo>
                    <a:cubicBezTo>
                      <a:pt x="3183928" y="2590071"/>
                      <a:pt x="3216948" y="2616741"/>
                      <a:pt x="3144558" y="2579911"/>
                    </a:cubicBezTo>
                    <a:cubicBezTo>
                      <a:pt x="3072168" y="2543081"/>
                      <a:pt x="2866428" y="2455451"/>
                      <a:pt x="2778798" y="2419891"/>
                    </a:cubicBezTo>
                    <a:cubicBezTo>
                      <a:pt x="2691168" y="2384331"/>
                      <a:pt x="2631478" y="2350041"/>
                      <a:pt x="2618778" y="2366551"/>
                    </a:cubicBezTo>
                    <a:cubicBezTo>
                      <a:pt x="2606078" y="2383061"/>
                      <a:pt x="2656878" y="2428781"/>
                      <a:pt x="2702598" y="2518951"/>
                    </a:cubicBezTo>
                    <a:cubicBezTo>
                      <a:pt x="2748318" y="2609121"/>
                      <a:pt x="2907068" y="2869471"/>
                      <a:pt x="2893098" y="2907571"/>
                    </a:cubicBezTo>
                    <a:cubicBezTo>
                      <a:pt x="2879128" y="2945671"/>
                      <a:pt x="2697518" y="2794541"/>
                      <a:pt x="2618778" y="2747551"/>
                    </a:cubicBezTo>
                    <a:cubicBezTo>
                      <a:pt x="2540038" y="2700561"/>
                      <a:pt x="2465108" y="2649761"/>
                      <a:pt x="2420658" y="2625631"/>
                    </a:cubicBezTo>
                    <a:cubicBezTo>
                      <a:pt x="2376208" y="2601501"/>
                      <a:pt x="2358428" y="2564671"/>
                      <a:pt x="2352078" y="2602771"/>
                    </a:cubicBezTo>
                    <a:cubicBezTo>
                      <a:pt x="2345728" y="2640871"/>
                      <a:pt x="2362238" y="2774221"/>
                      <a:pt x="2382558" y="2854231"/>
                    </a:cubicBezTo>
                    <a:cubicBezTo>
                      <a:pt x="2402878" y="2934241"/>
                      <a:pt x="2432088" y="3015521"/>
                      <a:pt x="2473998" y="3082831"/>
                    </a:cubicBezTo>
                    <a:cubicBezTo>
                      <a:pt x="2515908" y="3150141"/>
                      <a:pt x="2581948" y="3207291"/>
                      <a:pt x="2634018" y="3258091"/>
                    </a:cubicBezTo>
                    <a:cubicBezTo>
                      <a:pt x="2686088" y="3308891"/>
                      <a:pt x="2739428" y="3348261"/>
                      <a:pt x="2786418" y="3387631"/>
                    </a:cubicBezTo>
                    <a:cubicBezTo>
                      <a:pt x="2833408" y="3427001"/>
                      <a:pt x="2931198" y="3482881"/>
                      <a:pt x="2915958" y="3494311"/>
                    </a:cubicBezTo>
                    <a:cubicBezTo>
                      <a:pt x="2900718" y="3505741"/>
                      <a:pt x="2747048" y="3468911"/>
                      <a:pt x="2694978" y="3456211"/>
                    </a:cubicBezTo>
                    <a:cubicBezTo>
                      <a:pt x="2642908" y="3443511"/>
                      <a:pt x="2608618" y="3367311"/>
                      <a:pt x="2603538" y="3418111"/>
                    </a:cubicBezTo>
                    <a:cubicBezTo>
                      <a:pt x="2598458" y="3468911"/>
                      <a:pt x="2650528" y="3669571"/>
                      <a:pt x="2664498" y="3761011"/>
                    </a:cubicBezTo>
                    <a:cubicBezTo>
                      <a:pt x="2678468" y="3852451"/>
                      <a:pt x="2711488" y="3983261"/>
                      <a:pt x="2687358" y="3966751"/>
                    </a:cubicBezTo>
                    <a:cubicBezTo>
                      <a:pt x="2663228" y="3950241"/>
                      <a:pt x="2565438" y="3740691"/>
                      <a:pt x="2519718" y="3661951"/>
                    </a:cubicBezTo>
                    <a:cubicBezTo>
                      <a:pt x="2473998" y="3583211"/>
                      <a:pt x="2451138" y="3493041"/>
                      <a:pt x="2413038" y="3494311"/>
                    </a:cubicBezTo>
                    <a:cubicBezTo>
                      <a:pt x="2374938" y="3495581"/>
                      <a:pt x="2329218" y="3627661"/>
                      <a:pt x="2291118" y="3669571"/>
                    </a:cubicBezTo>
                    <a:cubicBezTo>
                      <a:pt x="2253018" y="3711481"/>
                      <a:pt x="2185708" y="3777521"/>
                      <a:pt x="2184438" y="3745771"/>
                    </a:cubicBezTo>
                    <a:cubicBezTo>
                      <a:pt x="2183168" y="3714021"/>
                      <a:pt x="2256828" y="3562891"/>
                      <a:pt x="2283498" y="3479071"/>
                    </a:cubicBezTo>
                    <a:cubicBezTo>
                      <a:pt x="2310168" y="3395251"/>
                      <a:pt x="2339378" y="3326671"/>
                      <a:pt x="2344458" y="3242851"/>
                    </a:cubicBezTo>
                    <a:cubicBezTo>
                      <a:pt x="2349538" y="3159031"/>
                      <a:pt x="2339378" y="3054891"/>
                      <a:pt x="2313978" y="2976151"/>
                    </a:cubicBezTo>
                    <a:cubicBezTo>
                      <a:pt x="2288578" y="2897411"/>
                      <a:pt x="2221268" y="2812321"/>
                      <a:pt x="2192058" y="2770411"/>
                    </a:cubicBezTo>
                    <a:cubicBezTo>
                      <a:pt x="2162848" y="2728501"/>
                      <a:pt x="2162848" y="2699291"/>
                      <a:pt x="2138718" y="2724691"/>
                    </a:cubicBezTo>
                    <a:cubicBezTo>
                      <a:pt x="2114588" y="2750091"/>
                      <a:pt x="2073948" y="2852961"/>
                      <a:pt x="2047278" y="2922811"/>
                    </a:cubicBezTo>
                    <a:cubicBezTo>
                      <a:pt x="2020608" y="2992661"/>
                      <a:pt x="1996478" y="3095531"/>
                      <a:pt x="1978698" y="3143791"/>
                    </a:cubicBezTo>
                    <a:cubicBezTo>
                      <a:pt x="1960918" y="3192051"/>
                      <a:pt x="1959648" y="3246661"/>
                      <a:pt x="1940598" y="3212371"/>
                    </a:cubicBezTo>
                    <a:cubicBezTo>
                      <a:pt x="1921548" y="3178081"/>
                      <a:pt x="1888528" y="3024411"/>
                      <a:pt x="1864398" y="2938051"/>
                    </a:cubicBezTo>
                    <a:cubicBezTo>
                      <a:pt x="1840268" y="2851691"/>
                      <a:pt x="1809788" y="2748821"/>
                      <a:pt x="1795818" y="2694211"/>
                    </a:cubicBezTo>
                    <a:cubicBezTo>
                      <a:pt x="1781848" y="2639601"/>
                      <a:pt x="1800898" y="2595151"/>
                      <a:pt x="1780578" y="2610391"/>
                    </a:cubicBezTo>
                    <a:cubicBezTo>
                      <a:pt x="1760258" y="2625631"/>
                      <a:pt x="1706918" y="2719611"/>
                      <a:pt x="1673898" y="2785651"/>
                    </a:cubicBezTo>
                    <a:cubicBezTo>
                      <a:pt x="1640878" y="2851691"/>
                      <a:pt x="1605318" y="2930431"/>
                      <a:pt x="1582458" y="3006631"/>
                    </a:cubicBezTo>
                    <a:cubicBezTo>
                      <a:pt x="1559598" y="3082831"/>
                      <a:pt x="1532928" y="3162841"/>
                      <a:pt x="1536738" y="3242851"/>
                    </a:cubicBezTo>
                    <a:cubicBezTo>
                      <a:pt x="1540548" y="3322861"/>
                      <a:pt x="1588808" y="3419381"/>
                      <a:pt x="1605318" y="3486691"/>
                    </a:cubicBezTo>
                    <a:cubicBezTo>
                      <a:pt x="1621828" y="3554001"/>
                      <a:pt x="1630718" y="3597181"/>
                      <a:pt x="1635798" y="3646711"/>
                    </a:cubicBezTo>
                    <a:cubicBezTo>
                      <a:pt x="1640878" y="3696241"/>
                      <a:pt x="1656118" y="3783871"/>
                      <a:pt x="1635798" y="3783871"/>
                    </a:cubicBezTo>
                    <a:cubicBezTo>
                      <a:pt x="1615478" y="3783871"/>
                      <a:pt x="1545628" y="3701321"/>
                      <a:pt x="1513878" y="3646711"/>
                    </a:cubicBezTo>
                    <a:cubicBezTo>
                      <a:pt x="1482128" y="3592101"/>
                      <a:pt x="1461808" y="3495581"/>
                      <a:pt x="1445298" y="3456211"/>
                    </a:cubicBezTo>
                    <a:cubicBezTo>
                      <a:pt x="1428788" y="3416841"/>
                      <a:pt x="1445298" y="3385091"/>
                      <a:pt x="1414818" y="3410491"/>
                    </a:cubicBezTo>
                    <a:cubicBezTo>
                      <a:pt x="1384338" y="3435891"/>
                      <a:pt x="1317028" y="3550191"/>
                      <a:pt x="1262418" y="3608611"/>
                    </a:cubicBezTo>
                    <a:cubicBezTo>
                      <a:pt x="1207808" y="3667031"/>
                      <a:pt x="1097318" y="3780061"/>
                      <a:pt x="1087158" y="3761011"/>
                    </a:cubicBezTo>
                    <a:cubicBezTo>
                      <a:pt x="1076998" y="3741961"/>
                      <a:pt x="1181138" y="3569241"/>
                      <a:pt x="1201458" y="3494311"/>
                    </a:cubicBezTo>
                    <a:cubicBezTo>
                      <a:pt x="1221778" y="3419381"/>
                      <a:pt x="1226858" y="3336831"/>
                      <a:pt x="1209078" y="3311431"/>
                    </a:cubicBezTo>
                    <a:cubicBezTo>
                      <a:pt x="1191298" y="3286031"/>
                      <a:pt x="1149388" y="3329211"/>
                      <a:pt x="1094778" y="3341911"/>
                    </a:cubicBezTo>
                    <a:cubicBezTo>
                      <a:pt x="1040168" y="3354611"/>
                      <a:pt x="933488" y="3382551"/>
                      <a:pt x="881418" y="3387631"/>
                    </a:cubicBezTo>
                    <a:cubicBezTo>
                      <a:pt x="829348" y="3392711"/>
                      <a:pt x="718858" y="3419381"/>
                      <a:pt x="782358" y="3372391"/>
                    </a:cubicBezTo>
                    <a:cubicBezTo>
                      <a:pt x="845858" y="3325401"/>
                      <a:pt x="1153198" y="3179351"/>
                      <a:pt x="1262418" y="3105691"/>
                    </a:cubicBezTo>
                    <a:cubicBezTo>
                      <a:pt x="1371638" y="3032031"/>
                      <a:pt x="1390688" y="2990121"/>
                      <a:pt x="1437678" y="2930431"/>
                    </a:cubicBezTo>
                    <a:cubicBezTo>
                      <a:pt x="1484668" y="2870741"/>
                      <a:pt x="1520228" y="2804701"/>
                      <a:pt x="1544358" y="2747551"/>
                    </a:cubicBezTo>
                    <a:cubicBezTo>
                      <a:pt x="1568488" y="2690401"/>
                      <a:pt x="1574838" y="2626901"/>
                      <a:pt x="1582458" y="2587531"/>
                    </a:cubicBezTo>
                    <a:cubicBezTo>
                      <a:pt x="1590078" y="2548161"/>
                      <a:pt x="1614208" y="2507521"/>
                      <a:pt x="1590078" y="2511331"/>
                    </a:cubicBezTo>
                    <a:cubicBezTo>
                      <a:pt x="1565948" y="2515141"/>
                      <a:pt x="1506258" y="2576101"/>
                      <a:pt x="1437678" y="2610391"/>
                    </a:cubicBezTo>
                    <a:cubicBezTo>
                      <a:pt x="1369098" y="2644681"/>
                      <a:pt x="1245908" y="2695481"/>
                      <a:pt x="1178598" y="2717071"/>
                    </a:cubicBezTo>
                    <a:cubicBezTo>
                      <a:pt x="1111288" y="2738661"/>
                      <a:pt x="1033818" y="2767871"/>
                      <a:pt x="1033818" y="2739931"/>
                    </a:cubicBezTo>
                    <a:cubicBezTo>
                      <a:pt x="1033818" y="2711991"/>
                      <a:pt x="1132878" y="2614201"/>
                      <a:pt x="1178598" y="2549431"/>
                    </a:cubicBezTo>
                    <a:cubicBezTo>
                      <a:pt x="1224318" y="2484661"/>
                      <a:pt x="1280198" y="2398301"/>
                      <a:pt x="1308138" y="2351311"/>
                    </a:cubicBezTo>
                    <a:cubicBezTo>
                      <a:pt x="1336078" y="2304321"/>
                      <a:pt x="1366558" y="2275111"/>
                      <a:pt x="1346238" y="2267491"/>
                    </a:cubicBezTo>
                    <a:cubicBezTo>
                      <a:pt x="1325918" y="2259871"/>
                      <a:pt x="1250988" y="2280191"/>
                      <a:pt x="1186218" y="2305591"/>
                    </a:cubicBezTo>
                    <a:cubicBezTo>
                      <a:pt x="1121448" y="2330991"/>
                      <a:pt x="1021118" y="2380521"/>
                      <a:pt x="957618" y="2419891"/>
                    </a:cubicBezTo>
                    <a:cubicBezTo>
                      <a:pt x="894118" y="2459261"/>
                      <a:pt x="849668" y="2496091"/>
                      <a:pt x="805218" y="2541811"/>
                    </a:cubicBezTo>
                    <a:cubicBezTo>
                      <a:pt x="760768" y="2587531"/>
                      <a:pt x="739178" y="2631981"/>
                      <a:pt x="690918" y="2694211"/>
                    </a:cubicBezTo>
                    <a:cubicBezTo>
                      <a:pt x="642658" y="2756441"/>
                      <a:pt x="557568" y="2866931"/>
                      <a:pt x="515658" y="2915191"/>
                    </a:cubicBezTo>
                    <a:cubicBezTo>
                      <a:pt x="473748" y="2963451"/>
                      <a:pt x="444538" y="3021871"/>
                      <a:pt x="439458" y="2983771"/>
                    </a:cubicBezTo>
                    <a:cubicBezTo>
                      <a:pt x="434378" y="2945671"/>
                      <a:pt x="468668" y="2760251"/>
                      <a:pt x="485178" y="2686591"/>
                    </a:cubicBezTo>
                    <a:cubicBezTo>
                      <a:pt x="501688" y="2612931"/>
                      <a:pt x="568998" y="2559591"/>
                      <a:pt x="538518" y="2541811"/>
                    </a:cubicBezTo>
                    <a:cubicBezTo>
                      <a:pt x="508038" y="2524031"/>
                      <a:pt x="373418" y="2569751"/>
                      <a:pt x="302298" y="2579911"/>
                    </a:cubicBezTo>
                    <a:cubicBezTo>
                      <a:pt x="231178" y="2590071"/>
                      <a:pt x="161328" y="2598961"/>
                      <a:pt x="111798" y="2602771"/>
                    </a:cubicBezTo>
                    <a:cubicBezTo>
                      <a:pt x="62268" y="2606581"/>
                      <a:pt x="-21552" y="2626901"/>
                      <a:pt x="5118" y="2602771"/>
                    </a:cubicBezTo>
                    <a:cubicBezTo>
                      <a:pt x="31788" y="2578641"/>
                      <a:pt x="200698" y="2492281"/>
                      <a:pt x="271818" y="2457991"/>
                    </a:cubicBezTo>
                    <a:cubicBezTo>
                      <a:pt x="342938" y="2423701"/>
                      <a:pt x="398818" y="2409731"/>
                      <a:pt x="431838" y="2397031"/>
                    </a:cubicBezTo>
                    <a:cubicBezTo>
                      <a:pt x="464858" y="2384331"/>
                      <a:pt x="488988" y="2400841"/>
                      <a:pt x="469938" y="2381791"/>
                    </a:cubicBezTo>
                    <a:cubicBezTo>
                      <a:pt x="450888" y="2362741"/>
                      <a:pt x="368338" y="2327181"/>
                      <a:pt x="317538" y="2282731"/>
                    </a:cubicBezTo>
                    <a:cubicBezTo>
                      <a:pt x="266738" y="2238281"/>
                      <a:pt x="194348" y="2158271"/>
                      <a:pt x="165138" y="2115091"/>
                    </a:cubicBezTo>
                    <a:cubicBezTo>
                      <a:pt x="135928" y="2071911"/>
                      <a:pt x="109258" y="2014761"/>
                      <a:pt x="142278" y="2023651"/>
                    </a:cubicBezTo>
                    <a:cubicBezTo>
                      <a:pt x="175298" y="2032541"/>
                      <a:pt x="271818" y="2129061"/>
                      <a:pt x="363258" y="2168431"/>
                    </a:cubicBezTo>
                    <a:cubicBezTo>
                      <a:pt x="454698" y="2207801"/>
                      <a:pt x="598208" y="2247171"/>
                      <a:pt x="690918" y="2259871"/>
                    </a:cubicBezTo>
                    <a:cubicBezTo>
                      <a:pt x="783628" y="2272571"/>
                      <a:pt x="829348" y="2268761"/>
                      <a:pt x="919518" y="2244631"/>
                    </a:cubicBezTo>
                    <a:cubicBezTo>
                      <a:pt x="1009688" y="2220501"/>
                      <a:pt x="1170978" y="2145571"/>
                      <a:pt x="1231938" y="2115091"/>
                    </a:cubicBezTo>
                    <a:cubicBezTo>
                      <a:pt x="1292898" y="2084611"/>
                      <a:pt x="1306868" y="2078261"/>
                      <a:pt x="1285278" y="2061751"/>
                    </a:cubicBezTo>
                    <a:cubicBezTo>
                      <a:pt x="1263688" y="2045241"/>
                      <a:pt x="1167168" y="2038891"/>
                      <a:pt x="1102398" y="2016031"/>
                    </a:cubicBezTo>
                    <a:cubicBezTo>
                      <a:pt x="1037628" y="1993171"/>
                      <a:pt x="958888" y="1960151"/>
                      <a:pt x="896658" y="1924591"/>
                    </a:cubicBezTo>
                    <a:cubicBezTo>
                      <a:pt x="834428" y="1889031"/>
                      <a:pt x="762038" y="1833151"/>
                      <a:pt x="729018" y="1802671"/>
                    </a:cubicBezTo>
                    <a:cubicBezTo>
                      <a:pt x="695998" y="1772191"/>
                      <a:pt x="670598" y="1751871"/>
                      <a:pt x="698538" y="1741711"/>
                    </a:cubicBezTo>
                    <a:cubicBezTo>
                      <a:pt x="726478" y="1731551"/>
                      <a:pt x="833158" y="1745521"/>
                      <a:pt x="896658" y="1741711"/>
                    </a:cubicBezTo>
                    <a:cubicBezTo>
                      <a:pt x="960158" y="1737901"/>
                      <a:pt x="1019848" y="1727741"/>
                      <a:pt x="1079538" y="1718851"/>
                    </a:cubicBezTo>
                    <a:cubicBezTo>
                      <a:pt x="1139228" y="1709961"/>
                      <a:pt x="1245908" y="1673131"/>
                      <a:pt x="1254798" y="1642651"/>
                    </a:cubicBezTo>
                    <a:close/>
                  </a:path>
                </a:pathLst>
              </a:custGeom>
              <a:solidFill>
                <a:srgbClr val="F8F8F8">
                  <a:alpha val="90979"/>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p>
            </p:txBody>
          </p:sp>
        </p:grpSp>
        <p:sp>
          <p:nvSpPr>
            <p:cNvPr id="22565" name="圆角矩形 18"/>
            <p:cNvSpPr>
              <a:spLocks noChangeArrowheads="1"/>
            </p:cNvSpPr>
            <p:nvPr/>
          </p:nvSpPr>
          <p:spPr bwMode="auto">
            <a:xfrm rot="2315334">
              <a:off x="2422175" y="2154687"/>
              <a:ext cx="4584291" cy="4630380"/>
            </a:xfrm>
            <a:prstGeom prst="roundRect">
              <a:avLst>
                <a:gd name="adj" fmla="val 16667"/>
              </a:avLst>
            </a:prstGeom>
            <a:noFill/>
            <a:ln w="6350" algn="ctr">
              <a:solidFill>
                <a:srgbClr val="F8F8F8">
                  <a:alpha val="87842"/>
                </a:srgb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en-US" sz="1800"/>
            </a:p>
          </p:txBody>
        </p:sp>
      </p:grpSp>
      <p:grpSp>
        <p:nvGrpSpPr>
          <p:cNvPr id="22534" name="组合 30"/>
          <p:cNvGrpSpPr/>
          <p:nvPr/>
        </p:nvGrpSpPr>
        <p:grpSpPr bwMode="auto">
          <a:xfrm flipH="1">
            <a:off x="10401300" y="5260975"/>
            <a:ext cx="681038" cy="673100"/>
            <a:chOff x="11048249" y="5580331"/>
            <a:chExt cx="336581" cy="311299"/>
          </a:xfrm>
        </p:grpSpPr>
        <p:sp>
          <p:nvSpPr>
            <p:cNvPr id="22561" name="椭圆 27"/>
            <p:cNvSpPr>
              <a:spLocks noChangeArrowheads="1"/>
            </p:cNvSpPr>
            <p:nvPr/>
          </p:nvSpPr>
          <p:spPr bwMode="auto">
            <a:xfrm>
              <a:off x="11048249" y="5580331"/>
              <a:ext cx="336581" cy="311299"/>
            </a:xfrm>
            <a:prstGeom prst="ellipse">
              <a:avLst/>
            </a:prstGeom>
            <a:noFill/>
            <a:ln w="38100" algn="ctr">
              <a:solidFill>
                <a:srgbClr val="F8F8F8">
                  <a:alpha val="72156"/>
                </a:srgb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cxnSp>
          <p:nvCxnSpPr>
            <p:cNvPr id="22562" name="直接连接符 28"/>
            <p:cNvCxnSpPr>
              <a:cxnSpLocks noChangeShapeType="1"/>
            </p:cNvCxnSpPr>
            <p:nvPr/>
          </p:nvCxnSpPr>
          <p:spPr bwMode="auto">
            <a:xfrm flipH="1">
              <a:off x="11158425" y="5656935"/>
              <a:ext cx="78236" cy="77464"/>
            </a:xfrm>
            <a:prstGeom prst="line">
              <a:avLst/>
            </a:prstGeom>
            <a:noFill/>
            <a:ln w="38100" algn="ctr">
              <a:solidFill>
                <a:srgbClr val="F8F8F8">
                  <a:alpha val="7294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63" name="直接连接符 29"/>
            <p:cNvCxnSpPr>
              <a:cxnSpLocks noChangeShapeType="1"/>
            </p:cNvCxnSpPr>
            <p:nvPr/>
          </p:nvCxnSpPr>
          <p:spPr bwMode="auto">
            <a:xfrm>
              <a:off x="11146005" y="5735880"/>
              <a:ext cx="97814" cy="88547"/>
            </a:xfrm>
            <a:prstGeom prst="line">
              <a:avLst/>
            </a:prstGeom>
            <a:noFill/>
            <a:ln w="38100" algn="ctr">
              <a:solidFill>
                <a:srgbClr val="F8F8F8">
                  <a:alpha val="7294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535" name="组合 42"/>
          <p:cNvGrpSpPr/>
          <p:nvPr/>
        </p:nvGrpSpPr>
        <p:grpSpPr bwMode="auto">
          <a:xfrm>
            <a:off x="1371600" y="4838700"/>
            <a:ext cx="4086225" cy="1504950"/>
            <a:chOff x="1371599" y="4838700"/>
            <a:chExt cx="4086665" cy="1504950"/>
          </a:xfrm>
        </p:grpSpPr>
        <p:sp>
          <p:nvSpPr>
            <p:cNvPr id="25" name="矩形 24"/>
            <p:cNvSpPr/>
            <p:nvPr/>
          </p:nvSpPr>
          <p:spPr bwMode="auto">
            <a:xfrm>
              <a:off x="1371599" y="4838700"/>
              <a:ext cx="4086665" cy="1504950"/>
            </a:xfrm>
            <a:prstGeom prst="rect">
              <a:avLst/>
            </a:prstGeom>
            <a:solidFill>
              <a:schemeClr val="bg1"/>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a:p>
          </p:txBody>
        </p:sp>
        <p:grpSp>
          <p:nvGrpSpPr>
            <p:cNvPr id="22558" name="组合 34"/>
            <p:cNvGrpSpPr/>
            <p:nvPr/>
          </p:nvGrpSpPr>
          <p:grpSpPr bwMode="auto">
            <a:xfrm>
              <a:off x="3701143" y="5916613"/>
              <a:ext cx="1465943" cy="338554"/>
              <a:chOff x="3701143" y="5916613"/>
              <a:chExt cx="1465943" cy="338554"/>
            </a:xfrm>
          </p:grpSpPr>
          <p:sp>
            <p:nvSpPr>
              <p:cNvPr id="33" name="圆角矩形 32"/>
              <p:cNvSpPr/>
              <p:nvPr/>
            </p:nvSpPr>
            <p:spPr bwMode="auto">
              <a:xfrm>
                <a:off x="3700713" y="5935663"/>
                <a:ext cx="1467008" cy="290512"/>
              </a:xfrm>
              <a:prstGeom prst="roundRect">
                <a:avLst>
                  <a:gd name="adj" fmla="val 50000"/>
                </a:avLst>
              </a:prstGeom>
              <a:solidFill>
                <a:schemeClr val="accent1">
                  <a:lumMod val="75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22560" name="文本框 33"/>
              <p:cNvSpPr txBox="1">
                <a:spLocks noChangeArrowheads="1"/>
              </p:cNvSpPr>
              <p:nvPr/>
            </p:nvSpPr>
            <p:spPr bwMode="auto">
              <a:xfrm>
                <a:off x="3940968" y="5916613"/>
                <a:ext cx="1162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查看更多</a:t>
                </a:r>
              </a:p>
            </p:txBody>
          </p:sp>
        </p:grpSp>
      </p:grpSp>
      <p:grpSp>
        <p:nvGrpSpPr>
          <p:cNvPr id="22536" name="组合 43"/>
          <p:cNvGrpSpPr/>
          <p:nvPr/>
        </p:nvGrpSpPr>
        <p:grpSpPr bwMode="auto">
          <a:xfrm>
            <a:off x="5724525" y="4838700"/>
            <a:ext cx="4235450" cy="1504950"/>
            <a:chOff x="5724085" y="4838700"/>
            <a:chExt cx="4235841" cy="1504950"/>
          </a:xfrm>
        </p:grpSpPr>
        <p:sp>
          <p:nvSpPr>
            <p:cNvPr id="26" name="矩形 25"/>
            <p:cNvSpPr/>
            <p:nvPr/>
          </p:nvSpPr>
          <p:spPr bwMode="auto">
            <a:xfrm>
              <a:off x="5724085" y="4838700"/>
              <a:ext cx="4235841" cy="1504950"/>
            </a:xfrm>
            <a:prstGeom prst="rect">
              <a:avLst/>
            </a:prstGeom>
            <a:solidFill>
              <a:schemeClr val="bg1"/>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a:p>
          </p:txBody>
        </p:sp>
        <p:grpSp>
          <p:nvGrpSpPr>
            <p:cNvPr id="22554" name="组合 35"/>
            <p:cNvGrpSpPr/>
            <p:nvPr/>
          </p:nvGrpSpPr>
          <p:grpSpPr bwMode="auto">
            <a:xfrm>
              <a:off x="8151223" y="5908993"/>
              <a:ext cx="1465943" cy="338554"/>
              <a:chOff x="3701143" y="5916613"/>
              <a:chExt cx="1465943" cy="338554"/>
            </a:xfrm>
          </p:grpSpPr>
          <p:sp>
            <p:nvSpPr>
              <p:cNvPr id="37" name="圆角矩形 36"/>
              <p:cNvSpPr/>
              <p:nvPr/>
            </p:nvSpPr>
            <p:spPr bwMode="auto">
              <a:xfrm>
                <a:off x="3701517" y="5935345"/>
                <a:ext cx="1465397" cy="290513"/>
              </a:xfrm>
              <a:prstGeom prst="roundRect">
                <a:avLst>
                  <a:gd name="adj" fmla="val 50000"/>
                </a:avLst>
              </a:prstGeom>
              <a:solidFill>
                <a:schemeClr val="accent1">
                  <a:lumMod val="75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22556" name="文本框 37"/>
              <p:cNvSpPr txBox="1">
                <a:spLocks noChangeArrowheads="1"/>
              </p:cNvSpPr>
              <p:nvPr/>
            </p:nvSpPr>
            <p:spPr bwMode="auto">
              <a:xfrm>
                <a:off x="3940968" y="5916613"/>
                <a:ext cx="1162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查看更多</a:t>
                </a:r>
              </a:p>
            </p:txBody>
          </p:sp>
        </p:grpSp>
      </p:grpSp>
      <p:pic>
        <p:nvPicPr>
          <p:cNvPr id="49" name="图片 7" descr="5135243796.jpg"/>
          <p:cNvPicPr>
            <a:picLocks noChangeAspect="1"/>
          </p:cNvPicPr>
          <p:nvPr/>
        </p:nvPicPr>
        <p:blipFill>
          <a:blip r:embed="rId3"/>
          <a:srcRect/>
          <a:stretch>
            <a:fillRect/>
          </a:stretch>
        </p:blipFill>
        <p:spPr bwMode="auto">
          <a:xfrm>
            <a:off x="1389063" y="938213"/>
            <a:ext cx="5122862" cy="3721100"/>
          </a:xfrm>
          <a:prstGeom prst="rect">
            <a:avLst/>
          </a:prstGeom>
          <a:noFill/>
          <a:ln>
            <a:noFill/>
          </a:ln>
          <a:effectLst>
            <a:outerShdw blurRad="50800" dist="38100" dir="2700000" algn="tl" rotWithShape="0">
              <a:prstClr val="black">
                <a:alpha val="40000"/>
              </a:prstClr>
            </a:outerShdw>
          </a:effectLst>
        </p:spPr>
      </p:pic>
      <p:grpSp>
        <p:nvGrpSpPr>
          <p:cNvPr id="22538" name="组合 1"/>
          <p:cNvGrpSpPr/>
          <p:nvPr/>
        </p:nvGrpSpPr>
        <p:grpSpPr bwMode="auto">
          <a:xfrm>
            <a:off x="1473200" y="936625"/>
            <a:ext cx="9728200" cy="3722688"/>
            <a:chOff x="1473201" y="937079"/>
            <a:chExt cx="9728200" cy="3722400"/>
          </a:xfrm>
        </p:grpSpPr>
        <p:grpSp>
          <p:nvGrpSpPr>
            <p:cNvPr id="22541" name="组合 41"/>
            <p:cNvGrpSpPr/>
            <p:nvPr/>
          </p:nvGrpSpPr>
          <p:grpSpPr bwMode="auto">
            <a:xfrm>
              <a:off x="6498773" y="937079"/>
              <a:ext cx="4702628" cy="3722400"/>
              <a:chOff x="6498773" y="937079"/>
              <a:chExt cx="4702628" cy="3722400"/>
            </a:xfrm>
          </p:grpSpPr>
          <p:sp>
            <p:nvSpPr>
              <p:cNvPr id="10" name="矩形 9"/>
              <p:cNvSpPr/>
              <p:nvPr/>
            </p:nvSpPr>
            <p:spPr bwMode="auto">
              <a:xfrm>
                <a:off x="6499226" y="937079"/>
                <a:ext cx="4702175" cy="3722400"/>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sz="1600"/>
              </a:p>
            </p:txBody>
          </p:sp>
          <p:grpSp>
            <p:nvGrpSpPr>
              <p:cNvPr id="22544" name="组合 22"/>
              <p:cNvGrpSpPr/>
              <p:nvPr/>
            </p:nvGrpSpPr>
            <p:grpSpPr bwMode="auto">
              <a:xfrm>
                <a:off x="8981932" y="4128377"/>
                <a:ext cx="2183644" cy="504966"/>
                <a:chOff x="9058132" y="4337927"/>
                <a:chExt cx="2183644" cy="504966"/>
              </a:xfrm>
            </p:grpSpPr>
            <p:sp>
              <p:nvSpPr>
                <p:cNvPr id="18" name="矩形 17"/>
                <p:cNvSpPr/>
                <p:nvPr/>
              </p:nvSpPr>
              <p:spPr bwMode="auto">
                <a:xfrm>
                  <a:off x="9645651" y="4342020"/>
                  <a:ext cx="1595438" cy="496849"/>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19" name="矩形 18"/>
                <p:cNvSpPr/>
                <p:nvPr/>
              </p:nvSpPr>
              <p:spPr bwMode="auto">
                <a:xfrm>
                  <a:off x="9058276" y="4337257"/>
                  <a:ext cx="558800" cy="506374"/>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20" name="文本框 19"/>
                <p:cNvSpPr txBox="1"/>
                <p:nvPr/>
              </p:nvSpPr>
              <p:spPr>
                <a:xfrm>
                  <a:off x="9893301" y="4351544"/>
                  <a:ext cx="1212850" cy="463514"/>
                </a:xfrm>
                <a:prstGeom prst="rect">
                  <a:avLst/>
                </a:prstGeom>
                <a:noFill/>
              </p:spPr>
              <p:txBody>
                <a:bodyPr>
                  <a:spAutoFit/>
                </a:bodyPr>
                <a:lstStyle/>
                <a:p>
                  <a:pPr>
                    <a:defRPr/>
                  </a:pP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详    情</a:t>
                  </a:r>
                </a:p>
              </p:txBody>
            </p:sp>
            <p:sp>
              <p:nvSpPr>
                <p:cNvPr id="22551" name="任意多边形 20"/>
                <p:cNvSpPr/>
                <p:nvPr/>
              </p:nvSpPr>
              <p:spPr bwMode="auto">
                <a:xfrm>
                  <a:off x="9220200" y="4486275"/>
                  <a:ext cx="254000" cy="254000"/>
                </a:xfrm>
                <a:custGeom>
                  <a:avLst/>
                  <a:gdLst>
                    <a:gd name="T0" fmla="*/ 133350 w 254000"/>
                    <a:gd name="T1" fmla="*/ 0 h 254000"/>
                    <a:gd name="T2" fmla="*/ 0 w 254000"/>
                    <a:gd name="T3" fmla="*/ 6350 h 254000"/>
                    <a:gd name="T4" fmla="*/ 6350 w 254000"/>
                    <a:gd name="T5" fmla="*/ 254000 h 254000"/>
                    <a:gd name="T6" fmla="*/ 254000 w 254000"/>
                    <a:gd name="T7" fmla="*/ 247650 h 254000"/>
                    <a:gd name="T8" fmla="*/ 254000 w 254000"/>
                    <a:gd name="T9" fmla="*/ 76200 h 254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000" h="254000">
                      <a:moveTo>
                        <a:pt x="133350" y="0"/>
                      </a:moveTo>
                      <a:lnTo>
                        <a:pt x="0" y="6350"/>
                      </a:lnTo>
                      <a:lnTo>
                        <a:pt x="6350" y="254000"/>
                      </a:lnTo>
                      <a:lnTo>
                        <a:pt x="254000" y="247650"/>
                      </a:lnTo>
                      <a:lnTo>
                        <a:pt x="254000" y="76200"/>
                      </a:lnTo>
                    </a:path>
                  </a:pathLst>
                </a:custGeom>
                <a:noFill/>
                <a:ln w="3810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cxnSp>
              <p:nvCxnSpPr>
                <p:cNvPr id="22552" name="直接箭头连接符 21"/>
                <p:cNvCxnSpPr>
                  <a:cxnSpLocks noChangeShapeType="1"/>
                </p:cNvCxnSpPr>
                <p:nvPr/>
              </p:nvCxnSpPr>
              <p:spPr bwMode="auto">
                <a:xfrm flipV="1">
                  <a:off x="9332913" y="4441825"/>
                  <a:ext cx="158750" cy="171450"/>
                </a:xfrm>
                <a:prstGeom prst="straightConnector1">
                  <a:avLst/>
                </a:prstGeom>
                <a:noFill/>
                <a:ln w="28575" algn="ctr">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 name="文本框 38"/>
              <p:cNvSpPr txBox="1"/>
              <p:nvPr/>
            </p:nvSpPr>
            <p:spPr>
              <a:xfrm>
                <a:off x="6705601" y="1181535"/>
                <a:ext cx="1841500" cy="584155"/>
              </a:xfrm>
              <a:prstGeom prst="rect">
                <a:avLst/>
              </a:prstGeom>
              <a:noFill/>
            </p:spPr>
            <p:txBody>
              <a:bodyPr>
                <a:spAutoFit/>
              </a:bodyPr>
              <a:lstStyle/>
              <a:p>
                <a:pPr>
                  <a:defRPr/>
                </a:pPr>
                <a:r>
                  <a:rPr lang="zh-CN" altLang="en-US" sz="3200" dirty="0">
                    <a:solidFill>
                      <a:schemeClr val="bg2">
                        <a:lumMod val="25000"/>
                      </a:schemeClr>
                    </a:solidFill>
                    <a:latin typeface="微软雅黑" panose="020B0503020204020204" pitchFamily="34" charset="-122"/>
                    <a:ea typeface="微软雅黑" panose="020B0503020204020204" pitchFamily="34" charset="-122"/>
                  </a:rPr>
                  <a:t>风景系列</a:t>
                </a:r>
              </a:p>
            </p:txBody>
          </p:sp>
          <p:sp>
            <p:nvSpPr>
              <p:cNvPr id="22546" name="文本框 39"/>
              <p:cNvSpPr txBox="1">
                <a:spLocks noChangeArrowheads="1"/>
              </p:cNvSpPr>
              <p:nvPr/>
            </p:nvSpPr>
            <p:spPr bwMode="auto">
              <a:xfrm>
                <a:off x="6736443" y="2249714"/>
                <a:ext cx="44069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400">
                    <a:latin typeface="微软雅黑" panose="020B0503020204020204" pitchFamily="34" charset="-122"/>
                    <a:ea typeface="微软雅黑" panose="020B0503020204020204" pitchFamily="34" charset="-122"/>
                  </a:rPr>
                  <a:t>比如说</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请输入文字内容</a:t>
                </a:r>
              </a:p>
            </p:txBody>
          </p:sp>
          <p:sp>
            <p:nvSpPr>
              <p:cNvPr id="41" name="文本框 40"/>
              <p:cNvSpPr txBox="1"/>
              <p:nvPr/>
            </p:nvSpPr>
            <p:spPr>
              <a:xfrm>
                <a:off x="6718301" y="1689496"/>
                <a:ext cx="2540000" cy="461927"/>
              </a:xfrm>
              <a:prstGeom prst="rect">
                <a:avLst/>
              </a:prstGeom>
              <a:noFill/>
            </p:spPr>
            <p:txBody>
              <a:bodyPr>
                <a:spAutoFit/>
              </a:bodyPr>
              <a:lstStyle/>
              <a:p>
                <a:pPr>
                  <a:defRPr/>
                </a:pP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私人定制</a:t>
                </a:r>
              </a:p>
            </p:txBody>
          </p:sp>
        </p:grpSp>
        <p:sp>
          <p:nvSpPr>
            <p:cNvPr id="22542" name="等腰三角形 47"/>
            <p:cNvSpPr>
              <a:spLocks noChangeArrowheads="1"/>
            </p:cNvSpPr>
            <p:nvPr/>
          </p:nvSpPr>
          <p:spPr bwMode="auto">
            <a:xfrm rot="16200000" flipH="1">
              <a:off x="1289051" y="2704193"/>
              <a:ext cx="774700" cy="406400"/>
            </a:xfrm>
            <a:prstGeom prst="triangle">
              <a:avLst>
                <a:gd name="adj" fmla="val 50000"/>
              </a:avLst>
            </a:prstGeom>
            <a:solidFill>
              <a:srgbClr val="F8F8F8">
                <a:alpha val="67842"/>
              </a:srgb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pic>
        <p:nvPicPr>
          <p:cNvPr id="50" name="图片 27" descr="541fca0b718c021d2771500ec372_800_800.c1.jpg"/>
          <p:cNvPicPr>
            <a:picLocks noChangeAspect="1"/>
          </p:cNvPicPr>
          <p:nvPr/>
        </p:nvPicPr>
        <p:blipFill>
          <a:blip r:embed="rId4"/>
          <a:srcRect/>
          <a:stretch>
            <a:fillRect/>
          </a:stretch>
        </p:blipFill>
        <p:spPr bwMode="auto">
          <a:xfrm>
            <a:off x="1541463" y="4922838"/>
            <a:ext cx="1331912" cy="1331912"/>
          </a:xfrm>
          <a:prstGeom prst="rect">
            <a:avLst/>
          </a:prstGeom>
          <a:noFill/>
          <a:ln>
            <a:noFill/>
          </a:ln>
          <a:effectLst>
            <a:outerShdw blurRad="50800" dist="38100" dir="2700000" algn="tl" rotWithShape="0">
              <a:prstClr val="black">
                <a:alpha val="40000"/>
              </a:prstClr>
            </a:outerShdw>
          </a:effectLst>
        </p:spPr>
      </p:pic>
      <p:pic>
        <p:nvPicPr>
          <p:cNvPr id="51" name="图片 50" descr="2011090317433151.jpg"/>
          <p:cNvPicPr>
            <a:picLocks noChangeAspect="1"/>
          </p:cNvPicPr>
          <p:nvPr/>
        </p:nvPicPr>
        <p:blipFill>
          <a:blip r:embed="rId5"/>
          <a:stretch>
            <a:fillRect/>
          </a:stretch>
        </p:blipFill>
        <p:spPr>
          <a:xfrm>
            <a:off x="5872163" y="4962525"/>
            <a:ext cx="1835150" cy="1235075"/>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4"/>
          <p:cNvPicPr>
            <a:picLocks noChangeAspect="1"/>
          </p:cNvPicPr>
          <p:nvPr/>
        </p:nvPicPr>
        <p:blipFill>
          <a:blip r:embed="rId2">
            <a:extLst>
              <a:ext uri="{28A0092B-C50C-407E-A947-70E740481C1C}">
                <a14:useLocalDpi xmlns:a14="http://schemas.microsoft.com/office/drawing/2010/main" val="0"/>
              </a:ext>
            </a:extLst>
          </a:blip>
          <a:srcRect t="1277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圆角矩形 48"/>
          <p:cNvSpPr>
            <a:spLocks noChangeArrowheads="1"/>
          </p:cNvSpPr>
          <p:nvPr/>
        </p:nvSpPr>
        <p:spPr bwMode="auto">
          <a:xfrm>
            <a:off x="812800" y="1204913"/>
            <a:ext cx="10320338" cy="5195887"/>
          </a:xfrm>
          <a:prstGeom prst="roundRect">
            <a:avLst>
              <a:gd name="adj" fmla="val 3259"/>
            </a:avLst>
          </a:prstGeom>
          <a:solidFill>
            <a:srgbClr val="F8F8F8">
              <a:alpha val="87842"/>
            </a:srgb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nvGrpSpPr>
          <p:cNvPr id="48" name="组合 47"/>
          <p:cNvGrpSpPr/>
          <p:nvPr/>
        </p:nvGrpSpPr>
        <p:grpSpPr>
          <a:xfrm>
            <a:off x="1233716" y="1654630"/>
            <a:ext cx="9593943" cy="4354286"/>
            <a:chOff x="1233716" y="1654630"/>
            <a:chExt cx="9593943" cy="4354286"/>
          </a:xfrm>
          <a:effectLst>
            <a:outerShdw blurRad="50800" dist="38100" dir="2700000" algn="tl" rotWithShape="0">
              <a:prstClr val="black">
                <a:alpha val="40000"/>
              </a:prstClr>
            </a:outerShdw>
          </a:effectLst>
        </p:grpSpPr>
        <p:grpSp>
          <p:nvGrpSpPr>
            <p:cNvPr id="11" name="组合 10"/>
            <p:cNvGrpSpPr/>
            <p:nvPr/>
          </p:nvGrpSpPr>
          <p:grpSpPr>
            <a:xfrm>
              <a:off x="1233716" y="1683659"/>
              <a:ext cx="2249715" cy="2046515"/>
              <a:chOff x="928915" y="1436916"/>
              <a:chExt cx="2249715" cy="2046515"/>
            </a:xfrm>
          </p:grpSpPr>
          <p:grpSp>
            <p:nvGrpSpPr>
              <p:cNvPr id="9" name="组合 8"/>
              <p:cNvGrpSpPr/>
              <p:nvPr/>
            </p:nvGrpSpPr>
            <p:grpSpPr>
              <a:xfrm>
                <a:off x="928915" y="1436916"/>
                <a:ext cx="2249715" cy="2046515"/>
                <a:chOff x="1074057" y="1451428"/>
                <a:chExt cx="2249715" cy="2046515"/>
              </a:xfrm>
            </p:grpSpPr>
            <p:sp>
              <p:nvSpPr>
                <p:cNvPr id="6" name="矩形 5"/>
                <p:cNvSpPr/>
                <p:nvPr/>
              </p:nvSpPr>
              <p:spPr bwMode="auto">
                <a:xfrm>
                  <a:off x="1088572" y="1451428"/>
                  <a:ext cx="2235200" cy="2046514"/>
                </a:xfrm>
                <a:prstGeom prst="rect">
                  <a:avLst/>
                </a:prstGeom>
                <a:solidFill>
                  <a:srgbClr val="F26667"/>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7" name="矩形 6"/>
                <p:cNvSpPr/>
                <p:nvPr/>
              </p:nvSpPr>
              <p:spPr bwMode="auto">
                <a:xfrm>
                  <a:off x="1074057" y="2714171"/>
                  <a:ext cx="2235200" cy="783772"/>
                </a:xfrm>
                <a:prstGeom prst="rect">
                  <a:avLst/>
                </a:prstGeom>
                <a:solidFill>
                  <a:srgbClr val="F79B9B"/>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8" name="文本框 7"/>
                <p:cNvSpPr txBox="1"/>
                <p:nvPr/>
              </p:nvSpPr>
              <p:spPr>
                <a:xfrm>
                  <a:off x="1175657" y="2772229"/>
                  <a:ext cx="2032000" cy="646331"/>
                </a:xfrm>
                <a:prstGeom prst="rect">
                  <a:avLst/>
                </a:prstGeom>
                <a:noFill/>
              </p:spPr>
              <p:txBody>
                <a:bodyPr>
                  <a:spAutoFit/>
                </a:bodyPr>
                <a:lstStyle/>
                <a:p>
                  <a:pPr>
                    <a:defRPr/>
                  </a:pPr>
                  <a:r>
                    <a:rPr lang="zh-CN" altLang="en-US" dirty="0">
                      <a:solidFill>
                        <a:schemeClr val="bg1"/>
                      </a:solidFill>
                    </a:rPr>
                    <a:t>负责公司人力资源管理</a:t>
                  </a:r>
                </a:p>
              </p:txBody>
            </p:sp>
          </p:grpSp>
          <p:sp>
            <p:nvSpPr>
              <p:cNvPr id="10" name="文本框 9"/>
              <p:cNvSpPr txBox="1"/>
              <p:nvPr/>
            </p:nvSpPr>
            <p:spPr>
              <a:xfrm>
                <a:off x="1204687" y="1814286"/>
                <a:ext cx="1756228" cy="646331"/>
              </a:xfrm>
              <a:prstGeom prst="rect">
                <a:avLst/>
              </a:prstGeom>
              <a:noFill/>
            </p:spPr>
            <p:txBody>
              <a:bodyPr>
                <a:spAutoFit/>
              </a:bodyPr>
              <a:lstStyle/>
              <a:p>
                <a:pPr>
                  <a:defRPr/>
                </a:pPr>
                <a:r>
                  <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人事部</a:t>
                </a:r>
              </a:p>
            </p:txBody>
          </p:sp>
        </p:grpSp>
        <p:grpSp>
          <p:nvGrpSpPr>
            <p:cNvPr id="12" name="组合 11"/>
            <p:cNvGrpSpPr/>
            <p:nvPr/>
          </p:nvGrpSpPr>
          <p:grpSpPr>
            <a:xfrm>
              <a:off x="3686630" y="1683659"/>
              <a:ext cx="2235201" cy="2046515"/>
              <a:chOff x="943429" y="1436916"/>
              <a:chExt cx="2235201" cy="2046515"/>
            </a:xfrm>
          </p:grpSpPr>
          <p:grpSp>
            <p:nvGrpSpPr>
              <p:cNvPr id="13" name="组合 12"/>
              <p:cNvGrpSpPr/>
              <p:nvPr/>
            </p:nvGrpSpPr>
            <p:grpSpPr>
              <a:xfrm>
                <a:off x="943429" y="1436916"/>
                <a:ext cx="2235201" cy="2046515"/>
                <a:chOff x="1088571" y="1451428"/>
                <a:chExt cx="2235201" cy="2046515"/>
              </a:xfrm>
            </p:grpSpPr>
            <p:sp>
              <p:nvSpPr>
                <p:cNvPr id="15" name="矩形 14"/>
                <p:cNvSpPr/>
                <p:nvPr/>
              </p:nvSpPr>
              <p:spPr bwMode="auto">
                <a:xfrm>
                  <a:off x="1088572" y="1451428"/>
                  <a:ext cx="2235200" cy="2046514"/>
                </a:xfrm>
                <a:prstGeom prst="rect">
                  <a:avLst/>
                </a:prstGeom>
                <a:solidFill>
                  <a:srgbClr val="FF9966"/>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16" name="矩形 15"/>
                <p:cNvSpPr/>
                <p:nvPr/>
              </p:nvSpPr>
              <p:spPr bwMode="auto">
                <a:xfrm>
                  <a:off x="1088571" y="2714171"/>
                  <a:ext cx="2235200" cy="783772"/>
                </a:xfrm>
                <a:prstGeom prst="rect">
                  <a:avLst/>
                </a:prstGeom>
                <a:solidFill>
                  <a:srgbClr val="FFB089"/>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17" name="文本框 16"/>
                <p:cNvSpPr txBox="1"/>
                <p:nvPr/>
              </p:nvSpPr>
              <p:spPr>
                <a:xfrm>
                  <a:off x="1175657" y="2772229"/>
                  <a:ext cx="2032000" cy="646331"/>
                </a:xfrm>
                <a:prstGeom prst="rect">
                  <a:avLst/>
                </a:prstGeom>
                <a:noFill/>
              </p:spPr>
              <p:txBody>
                <a:bodyPr>
                  <a:spAutoFit/>
                </a:bodyPr>
                <a:lstStyle/>
                <a:p>
                  <a:pPr>
                    <a:defRPr/>
                  </a:pPr>
                  <a:r>
                    <a:rPr lang="zh-CN" altLang="en-US" dirty="0">
                      <a:solidFill>
                        <a:schemeClr val="bg1"/>
                      </a:solidFill>
                    </a:rPr>
                    <a:t>负责各类产品材料的购买</a:t>
                  </a:r>
                </a:p>
              </p:txBody>
            </p:sp>
          </p:grpSp>
          <p:sp>
            <p:nvSpPr>
              <p:cNvPr id="14" name="文本框 13"/>
              <p:cNvSpPr txBox="1"/>
              <p:nvPr/>
            </p:nvSpPr>
            <p:spPr>
              <a:xfrm>
                <a:off x="1204687" y="1814286"/>
                <a:ext cx="1756228" cy="646331"/>
              </a:xfrm>
              <a:prstGeom prst="rect">
                <a:avLst/>
              </a:prstGeom>
              <a:noFill/>
            </p:spPr>
            <p:txBody>
              <a:bodyPr>
                <a:spAutoFit/>
              </a:bodyPr>
              <a:lstStyle/>
              <a:p>
                <a:pPr>
                  <a:defRPr/>
                </a:pPr>
                <a:r>
                  <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采购部</a:t>
                </a:r>
              </a:p>
            </p:txBody>
          </p:sp>
        </p:grpSp>
        <p:grpSp>
          <p:nvGrpSpPr>
            <p:cNvPr id="18" name="组合 17"/>
            <p:cNvGrpSpPr/>
            <p:nvPr/>
          </p:nvGrpSpPr>
          <p:grpSpPr>
            <a:xfrm>
              <a:off x="6139544" y="1669145"/>
              <a:ext cx="2293255" cy="2046515"/>
              <a:chOff x="943429" y="1436916"/>
              <a:chExt cx="2293255" cy="2046515"/>
            </a:xfrm>
          </p:grpSpPr>
          <p:grpSp>
            <p:nvGrpSpPr>
              <p:cNvPr id="19" name="组合 18"/>
              <p:cNvGrpSpPr/>
              <p:nvPr/>
            </p:nvGrpSpPr>
            <p:grpSpPr>
              <a:xfrm>
                <a:off x="943429" y="1436916"/>
                <a:ext cx="2293255" cy="2046515"/>
                <a:chOff x="1088571" y="1451428"/>
                <a:chExt cx="2293255" cy="2046515"/>
              </a:xfrm>
            </p:grpSpPr>
            <p:sp>
              <p:nvSpPr>
                <p:cNvPr id="21" name="矩形 20"/>
                <p:cNvSpPr/>
                <p:nvPr/>
              </p:nvSpPr>
              <p:spPr bwMode="auto">
                <a:xfrm>
                  <a:off x="1088572" y="1451428"/>
                  <a:ext cx="2235200" cy="2046514"/>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22" name="矩形 21"/>
                <p:cNvSpPr/>
                <p:nvPr/>
              </p:nvSpPr>
              <p:spPr bwMode="auto">
                <a:xfrm>
                  <a:off x="1088571" y="2714171"/>
                  <a:ext cx="2235200" cy="783772"/>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23" name="文本框 22"/>
                <p:cNvSpPr txBox="1"/>
                <p:nvPr/>
              </p:nvSpPr>
              <p:spPr>
                <a:xfrm>
                  <a:off x="1088572" y="2801258"/>
                  <a:ext cx="2293254" cy="646331"/>
                </a:xfrm>
                <a:prstGeom prst="rect">
                  <a:avLst/>
                </a:prstGeom>
                <a:noFill/>
              </p:spPr>
              <p:txBody>
                <a:bodyPr>
                  <a:spAutoFit/>
                </a:bodyPr>
                <a:lstStyle/>
                <a:p>
                  <a:pPr>
                    <a:defRPr/>
                  </a:pPr>
                  <a:r>
                    <a:rPr lang="zh-CN" altLang="en-US" dirty="0">
                      <a:solidFill>
                        <a:schemeClr val="bg1"/>
                      </a:solidFill>
                    </a:rPr>
                    <a:t>负责在微商平台开拓客户，寻找合作伙伴</a:t>
                  </a:r>
                </a:p>
              </p:txBody>
            </p:sp>
          </p:grpSp>
          <p:sp>
            <p:nvSpPr>
              <p:cNvPr id="20" name="文本框 19"/>
              <p:cNvSpPr txBox="1"/>
              <p:nvPr/>
            </p:nvSpPr>
            <p:spPr>
              <a:xfrm>
                <a:off x="1204687" y="1814286"/>
                <a:ext cx="1756228" cy="646331"/>
              </a:xfrm>
              <a:prstGeom prst="rect">
                <a:avLst/>
              </a:prstGeom>
              <a:noFill/>
            </p:spPr>
            <p:txBody>
              <a:bodyPr>
                <a:spAutoFit/>
              </a:bodyPr>
              <a:lstStyle/>
              <a:p>
                <a:pPr>
                  <a:defRPr/>
                </a:pPr>
                <a:r>
                  <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市场部</a:t>
                </a:r>
              </a:p>
            </p:txBody>
          </p:sp>
        </p:grpSp>
        <p:grpSp>
          <p:nvGrpSpPr>
            <p:cNvPr id="24" name="组合 23"/>
            <p:cNvGrpSpPr/>
            <p:nvPr/>
          </p:nvGrpSpPr>
          <p:grpSpPr>
            <a:xfrm>
              <a:off x="8592458" y="1654630"/>
              <a:ext cx="2235201" cy="2093740"/>
              <a:chOff x="943429" y="1436916"/>
              <a:chExt cx="2235201" cy="2093740"/>
            </a:xfrm>
          </p:grpSpPr>
          <p:grpSp>
            <p:nvGrpSpPr>
              <p:cNvPr id="25" name="组合 24"/>
              <p:cNvGrpSpPr/>
              <p:nvPr/>
            </p:nvGrpSpPr>
            <p:grpSpPr>
              <a:xfrm>
                <a:off x="943429" y="1436916"/>
                <a:ext cx="2235201" cy="2093740"/>
                <a:chOff x="1088571" y="1451428"/>
                <a:chExt cx="2235201" cy="2093740"/>
              </a:xfrm>
            </p:grpSpPr>
            <p:sp>
              <p:nvSpPr>
                <p:cNvPr id="27" name="矩形 26"/>
                <p:cNvSpPr/>
                <p:nvPr/>
              </p:nvSpPr>
              <p:spPr bwMode="auto">
                <a:xfrm>
                  <a:off x="1088572" y="1451428"/>
                  <a:ext cx="2235200" cy="2046514"/>
                </a:xfrm>
                <a:prstGeom prst="rect">
                  <a:avLst/>
                </a:prstGeom>
                <a:solidFill>
                  <a:srgbClr val="00B050"/>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28" name="矩形 27"/>
                <p:cNvSpPr/>
                <p:nvPr/>
              </p:nvSpPr>
              <p:spPr bwMode="auto">
                <a:xfrm>
                  <a:off x="1088571" y="2714171"/>
                  <a:ext cx="2235200" cy="783772"/>
                </a:xfrm>
                <a:prstGeom prst="rect">
                  <a:avLst/>
                </a:prstGeom>
                <a:solidFill>
                  <a:srgbClr val="92D050"/>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29" name="文本框 28"/>
                <p:cNvSpPr txBox="1"/>
                <p:nvPr/>
              </p:nvSpPr>
              <p:spPr>
                <a:xfrm>
                  <a:off x="1175657" y="2714171"/>
                  <a:ext cx="2032000" cy="830997"/>
                </a:xfrm>
                <a:prstGeom prst="rect">
                  <a:avLst/>
                </a:prstGeom>
                <a:noFill/>
              </p:spPr>
              <p:txBody>
                <a:bodyPr>
                  <a:spAutoFit/>
                </a:bodyPr>
                <a:lstStyle/>
                <a:p>
                  <a:pPr>
                    <a:defRPr/>
                  </a:pPr>
                  <a:r>
                    <a:rPr lang="zh-CN" altLang="en-US" sz="1600" dirty="0">
                      <a:solidFill>
                        <a:schemeClr val="bg1"/>
                      </a:solidFill>
                    </a:rPr>
                    <a:t>管理公司财务，检查电子钱包订单资金到账情况</a:t>
                  </a:r>
                </a:p>
              </p:txBody>
            </p:sp>
          </p:grpSp>
          <p:sp>
            <p:nvSpPr>
              <p:cNvPr id="26" name="文本框 25"/>
              <p:cNvSpPr txBox="1"/>
              <p:nvPr/>
            </p:nvSpPr>
            <p:spPr>
              <a:xfrm>
                <a:off x="1204687" y="1814286"/>
                <a:ext cx="1756228" cy="646331"/>
              </a:xfrm>
              <a:prstGeom prst="rect">
                <a:avLst/>
              </a:prstGeom>
              <a:noFill/>
            </p:spPr>
            <p:txBody>
              <a:bodyPr>
                <a:spAutoFit/>
              </a:bodyPr>
              <a:lstStyle/>
              <a:p>
                <a:pPr>
                  <a:defRPr/>
                </a:pPr>
                <a:r>
                  <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财务部</a:t>
                </a:r>
              </a:p>
            </p:txBody>
          </p:sp>
        </p:grpSp>
        <p:grpSp>
          <p:nvGrpSpPr>
            <p:cNvPr id="30" name="组合 29"/>
            <p:cNvGrpSpPr/>
            <p:nvPr/>
          </p:nvGrpSpPr>
          <p:grpSpPr>
            <a:xfrm>
              <a:off x="2540000" y="3962401"/>
              <a:ext cx="2235201" cy="2046515"/>
              <a:chOff x="943429" y="1436916"/>
              <a:chExt cx="2235201" cy="2046515"/>
            </a:xfrm>
          </p:grpSpPr>
          <p:grpSp>
            <p:nvGrpSpPr>
              <p:cNvPr id="31" name="组合 30"/>
              <p:cNvGrpSpPr/>
              <p:nvPr/>
            </p:nvGrpSpPr>
            <p:grpSpPr>
              <a:xfrm>
                <a:off x="943429" y="1436916"/>
                <a:ext cx="2235201" cy="2046515"/>
                <a:chOff x="1088571" y="1451428"/>
                <a:chExt cx="2235201" cy="2046515"/>
              </a:xfrm>
            </p:grpSpPr>
            <p:sp>
              <p:nvSpPr>
                <p:cNvPr id="33" name="矩形 32"/>
                <p:cNvSpPr/>
                <p:nvPr/>
              </p:nvSpPr>
              <p:spPr bwMode="auto">
                <a:xfrm>
                  <a:off x="1088572" y="1451428"/>
                  <a:ext cx="2235200" cy="2046514"/>
                </a:xfrm>
                <a:prstGeom prst="rect">
                  <a:avLst/>
                </a:prstGeom>
                <a:solidFill>
                  <a:srgbClr val="7030A0"/>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34" name="矩形 33"/>
                <p:cNvSpPr/>
                <p:nvPr/>
              </p:nvSpPr>
              <p:spPr bwMode="auto">
                <a:xfrm>
                  <a:off x="1088571" y="2714171"/>
                  <a:ext cx="2235200" cy="783772"/>
                </a:xfrm>
                <a:prstGeom prst="rect">
                  <a:avLst/>
                </a:prstGeom>
                <a:solidFill>
                  <a:srgbClr val="A66BD3"/>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35" name="文本框 34"/>
                <p:cNvSpPr txBox="1"/>
                <p:nvPr/>
              </p:nvSpPr>
              <p:spPr>
                <a:xfrm>
                  <a:off x="1175657" y="2772229"/>
                  <a:ext cx="2032000" cy="646331"/>
                </a:xfrm>
                <a:prstGeom prst="rect">
                  <a:avLst/>
                </a:prstGeom>
                <a:noFill/>
              </p:spPr>
              <p:txBody>
                <a:bodyPr>
                  <a:spAutoFit/>
                </a:bodyPr>
                <a:lstStyle/>
                <a:p>
                  <a:pPr>
                    <a:defRPr/>
                  </a:pPr>
                  <a:r>
                    <a:rPr lang="zh-CN" altLang="en-US" dirty="0">
                      <a:solidFill>
                        <a:schemeClr val="bg1"/>
                      </a:solidFill>
                    </a:rPr>
                    <a:t>根据设计图将产品制成成品</a:t>
                  </a:r>
                </a:p>
              </p:txBody>
            </p:sp>
          </p:grpSp>
          <p:sp>
            <p:nvSpPr>
              <p:cNvPr id="32" name="文本框 31"/>
              <p:cNvSpPr txBox="1"/>
              <p:nvPr/>
            </p:nvSpPr>
            <p:spPr>
              <a:xfrm>
                <a:off x="1204687" y="1814286"/>
                <a:ext cx="1756228" cy="646331"/>
              </a:xfrm>
              <a:prstGeom prst="rect">
                <a:avLst/>
              </a:prstGeom>
              <a:noFill/>
            </p:spPr>
            <p:txBody>
              <a:bodyPr>
                <a:spAutoFit/>
              </a:bodyPr>
              <a:lstStyle/>
              <a:p>
                <a:pPr>
                  <a:defRPr/>
                </a:pPr>
                <a:r>
                  <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工艺部</a:t>
                </a:r>
              </a:p>
            </p:txBody>
          </p:sp>
        </p:grpSp>
        <p:grpSp>
          <p:nvGrpSpPr>
            <p:cNvPr id="36" name="组合 35"/>
            <p:cNvGrpSpPr/>
            <p:nvPr/>
          </p:nvGrpSpPr>
          <p:grpSpPr>
            <a:xfrm>
              <a:off x="5007429" y="3933373"/>
              <a:ext cx="2235201" cy="2046515"/>
              <a:chOff x="943429" y="1436916"/>
              <a:chExt cx="2235201" cy="2046515"/>
            </a:xfrm>
          </p:grpSpPr>
          <p:grpSp>
            <p:nvGrpSpPr>
              <p:cNvPr id="37" name="组合 36"/>
              <p:cNvGrpSpPr/>
              <p:nvPr/>
            </p:nvGrpSpPr>
            <p:grpSpPr>
              <a:xfrm>
                <a:off x="943429" y="1436916"/>
                <a:ext cx="2235201" cy="2046515"/>
                <a:chOff x="1088571" y="1451428"/>
                <a:chExt cx="2235201" cy="2046515"/>
              </a:xfrm>
            </p:grpSpPr>
            <p:sp>
              <p:nvSpPr>
                <p:cNvPr id="39" name="矩形 38"/>
                <p:cNvSpPr/>
                <p:nvPr/>
              </p:nvSpPr>
              <p:spPr bwMode="auto">
                <a:xfrm>
                  <a:off x="1088572" y="1451428"/>
                  <a:ext cx="2235200" cy="2046514"/>
                </a:xfrm>
                <a:prstGeom prst="rect">
                  <a:avLst/>
                </a:prstGeom>
                <a:solidFill>
                  <a:srgbClr val="777777"/>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40" name="矩形 39"/>
                <p:cNvSpPr/>
                <p:nvPr/>
              </p:nvSpPr>
              <p:spPr bwMode="auto">
                <a:xfrm>
                  <a:off x="1088571" y="2714171"/>
                  <a:ext cx="2235200" cy="783772"/>
                </a:xfrm>
                <a:prstGeom prst="rect">
                  <a:avLst/>
                </a:prstGeom>
                <a:solidFill>
                  <a:schemeClr val="bg1">
                    <a:lumMod val="65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41" name="文本框 40"/>
                <p:cNvSpPr txBox="1"/>
                <p:nvPr/>
              </p:nvSpPr>
              <p:spPr>
                <a:xfrm>
                  <a:off x="1175657" y="2772229"/>
                  <a:ext cx="2032000" cy="646331"/>
                </a:xfrm>
                <a:prstGeom prst="rect">
                  <a:avLst/>
                </a:prstGeom>
                <a:noFill/>
              </p:spPr>
              <p:txBody>
                <a:bodyPr>
                  <a:spAutoFit/>
                </a:bodyPr>
                <a:lstStyle/>
                <a:p>
                  <a:pPr>
                    <a:defRPr/>
                  </a:pPr>
                  <a:r>
                    <a:rPr lang="zh-CN" altLang="en-US" dirty="0">
                      <a:solidFill>
                        <a:schemeClr val="bg1"/>
                      </a:solidFill>
                    </a:rPr>
                    <a:t>思考新元素，设计创新</a:t>
                  </a:r>
                </a:p>
              </p:txBody>
            </p:sp>
          </p:grpSp>
          <p:sp>
            <p:nvSpPr>
              <p:cNvPr id="38" name="文本框 37"/>
              <p:cNvSpPr txBox="1"/>
              <p:nvPr/>
            </p:nvSpPr>
            <p:spPr>
              <a:xfrm>
                <a:off x="1248230" y="1509486"/>
                <a:ext cx="1756228" cy="1200329"/>
              </a:xfrm>
              <a:prstGeom prst="rect">
                <a:avLst/>
              </a:prstGeom>
              <a:noFill/>
            </p:spPr>
            <p:txBody>
              <a:bodyPr>
                <a:spAutoFit/>
              </a:bodyPr>
              <a:lstStyle/>
              <a:p>
                <a:pPr>
                  <a:defRPr/>
                </a:pPr>
                <a:r>
                  <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产品开发部</a:t>
                </a:r>
              </a:p>
            </p:txBody>
          </p:sp>
        </p:grpSp>
        <p:grpSp>
          <p:nvGrpSpPr>
            <p:cNvPr id="42" name="组合 41"/>
            <p:cNvGrpSpPr/>
            <p:nvPr/>
          </p:nvGrpSpPr>
          <p:grpSpPr>
            <a:xfrm>
              <a:off x="7518400" y="3918858"/>
              <a:ext cx="2235201" cy="2046515"/>
              <a:chOff x="943429" y="1436916"/>
              <a:chExt cx="2235201" cy="2046515"/>
            </a:xfrm>
          </p:grpSpPr>
          <p:grpSp>
            <p:nvGrpSpPr>
              <p:cNvPr id="43" name="组合 42"/>
              <p:cNvGrpSpPr/>
              <p:nvPr/>
            </p:nvGrpSpPr>
            <p:grpSpPr>
              <a:xfrm>
                <a:off x="943429" y="1436916"/>
                <a:ext cx="2235201" cy="2046515"/>
                <a:chOff x="1088571" y="1451428"/>
                <a:chExt cx="2235201" cy="2046515"/>
              </a:xfrm>
            </p:grpSpPr>
            <p:sp>
              <p:nvSpPr>
                <p:cNvPr id="45" name="矩形 44"/>
                <p:cNvSpPr/>
                <p:nvPr/>
              </p:nvSpPr>
              <p:spPr bwMode="auto">
                <a:xfrm>
                  <a:off x="1088572" y="1451428"/>
                  <a:ext cx="2235200" cy="2046514"/>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46" name="矩形 45"/>
                <p:cNvSpPr/>
                <p:nvPr/>
              </p:nvSpPr>
              <p:spPr bwMode="auto">
                <a:xfrm>
                  <a:off x="1088571" y="2714171"/>
                  <a:ext cx="2235200" cy="783772"/>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47" name="文本框 46"/>
                <p:cNvSpPr txBox="1"/>
                <p:nvPr/>
              </p:nvSpPr>
              <p:spPr>
                <a:xfrm>
                  <a:off x="1175657" y="2815772"/>
                  <a:ext cx="2032000" cy="584775"/>
                </a:xfrm>
                <a:prstGeom prst="rect">
                  <a:avLst/>
                </a:prstGeom>
                <a:noFill/>
              </p:spPr>
              <p:txBody>
                <a:bodyPr>
                  <a:spAutoFit/>
                </a:bodyPr>
                <a:lstStyle/>
                <a:p>
                  <a:pPr>
                    <a:defRPr/>
                  </a:pPr>
                  <a:r>
                    <a:rPr lang="zh-CN" altLang="en-US" sz="1600" dirty="0">
                      <a:solidFill>
                        <a:schemeClr val="bg1"/>
                      </a:solidFill>
                    </a:rPr>
                    <a:t>负责线上交易，客户问题解答与售后服务</a:t>
                  </a:r>
                </a:p>
              </p:txBody>
            </p:sp>
          </p:grpSp>
          <p:sp>
            <p:nvSpPr>
              <p:cNvPr id="44" name="文本框 43"/>
              <p:cNvSpPr txBox="1"/>
              <p:nvPr/>
            </p:nvSpPr>
            <p:spPr>
              <a:xfrm>
                <a:off x="1204687" y="1814286"/>
                <a:ext cx="1756228" cy="646331"/>
              </a:xfrm>
              <a:prstGeom prst="rect">
                <a:avLst/>
              </a:prstGeom>
              <a:noFill/>
            </p:spPr>
            <p:txBody>
              <a:bodyPr>
                <a:spAutoFit/>
              </a:bodyPr>
              <a:lstStyle/>
              <a:p>
                <a:pPr>
                  <a:defRPr/>
                </a:pPr>
                <a:r>
                  <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销售部</a:t>
                </a:r>
              </a:p>
            </p:txBody>
          </p:sp>
        </p:grpSp>
      </p:grpSp>
      <p:sp>
        <p:nvSpPr>
          <p:cNvPr id="50" name="文本框 49"/>
          <p:cNvSpPr txBox="1"/>
          <p:nvPr/>
        </p:nvSpPr>
        <p:spPr>
          <a:xfrm>
            <a:off x="5006975" y="550863"/>
            <a:ext cx="2960688" cy="647700"/>
          </a:xfrm>
          <a:prstGeom prst="rect">
            <a:avLst/>
          </a:prstGeom>
          <a:noFill/>
        </p:spPr>
        <p:txBody>
          <a:bodyPr>
            <a:spAutoFit/>
          </a:bodyPr>
          <a:lstStyle/>
          <a:p>
            <a:pPr>
              <a:defRPr/>
            </a:pPr>
            <a:r>
              <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团队组织</a:t>
            </a:r>
          </a:p>
        </p:txBody>
      </p:sp>
      <p:grpSp>
        <p:nvGrpSpPr>
          <p:cNvPr id="23558" name="组合 16"/>
          <p:cNvGrpSpPr/>
          <p:nvPr/>
        </p:nvGrpSpPr>
        <p:grpSpPr bwMode="auto">
          <a:xfrm>
            <a:off x="4432300" y="595313"/>
            <a:ext cx="446088" cy="452437"/>
            <a:chOff x="2422175" y="2154687"/>
            <a:chExt cx="4584291" cy="4630380"/>
          </a:xfrm>
        </p:grpSpPr>
        <p:grpSp>
          <p:nvGrpSpPr>
            <p:cNvPr id="23559" name="组合 17"/>
            <p:cNvGrpSpPr/>
            <p:nvPr/>
          </p:nvGrpSpPr>
          <p:grpSpPr bwMode="auto">
            <a:xfrm>
              <a:off x="2722969" y="2390205"/>
              <a:ext cx="4032693" cy="4125925"/>
              <a:chOff x="2722969" y="2390205"/>
              <a:chExt cx="4032693" cy="4125925"/>
            </a:xfrm>
          </p:grpSpPr>
          <p:sp>
            <p:nvSpPr>
              <p:cNvPr id="23561" name="圆角矩形 20"/>
              <p:cNvSpPr>
                <a:spLocks noChangeArrowheads="1"/>
              </p:cNvSpPr>
              <p:nvPr/>
            </p:nvSpPr>
            <p:spPr bwMode="auto">
              <a:xfrm rot="1693158">
                <a:off x="2722969" y="2390205"/>
                <a:ext cx="4032693" cy="4125925"/>
              </a:xfrm>
              <a:prstGeom prst="roundRect">
                <a:avLst>
                  <a:gd name="adj" fmla="val 15653"/>
                </a:avLst>
              </a:prstGeom>
              <a:solidFill>
                <a:srgbClr val="F8F8F8">
                  <a:alpha val="69803"/>
                </a:srgbClr>
              </a:solidFill>
              <a:ln w="6350" algn="ctr">
                <a:solidFill>
                  <a:srgbClr val="F8F8F8">
                    <a:alpha val="63921"/>
                  </a:srgbClr>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en-US" sz="1800"/>
              </a:p>
            </p:txBody>
          </p:sp>
          <p:sp>
            <p:nvSpPr>
              <p:cNvPr id="23562" name="任意多边形 19"/>
              <p:cNvSpPr/>
              <p:nvPr/>
            </p:nvSpPr>
            <p:spPr bwMode="auto">
              <a:xfrm>
                <a:off x="2844799" y="2496458"/>
                <a:ext cx="3885946" cy="3951857"/>
              </a:xfrm>
              <a:custGeom>
                <a:avLst/>
                <a:gdLst>
                  <a:gd name="T0" fmla="*/ 636600 w 4060044"/>
                  <a:gd name="T1" fmla="*/ 1409258 h 3968173"/>
                  <a:gd name="T2" fmla="*/ 179676 w 4060044"/>
                  <a:gd name="T3" fmla="*/ 1491032 h 3968173"/>
                  <a:gd name="T4" fmla="*/ 443286 w 4060044"/>
                  <a:gd name="T5" fmla="*/ 1282882 h 3968173"/>
                  <a:gd name="T6" fmla="*/ 197250 w 4060044"/>
                  <a:gd name="T7" fmla="*/ 1022694 h 3968173"/>
                  <a:gd name="T8" fmla="*/ 460861 w 4060044"/>
                  <a:gd name="T9" fmla="*/ 747638 h 3968173"/>
                  <a:gd name="T10" fmla="*/ 982224 w 4060044"/>
                  <a:gd name="T11" fmla="*/ 1446428 h 3968173"/>
                  <a:gd name="T12" fmla="*/ 900213 w 4060044"/>
                  <a:gd name="T13" fmla="*/ 903751 h 3968173"/>
                  <a:gd name="T14" fmla="*/ 1239978 w 4060044"/>
                  <a:gd name="T15" fmla="*/ 918618 h 3968173"/>
                  <a:gd name="T16" fmla="*/ 894353 w 4060044"/>
                  <a:gd name="T17" fmla="*/ 405676 h 3968173"/>
                  <a:gd name="T18" fmla="*/ 1040805 w 4060044"/>
                  <a:gd name="T19" fmla="*/ 86017 h 3968173"/>
                  <a:gd name="T20" fmla="*/ 1333705 w 4060044"/>
                  <a:gd name="T21" fmla="*/ 204961 h 3968173"/>
                  <a:gd name="T22" fmla="*/ 1304417 w 4060044"/>
                  <a:gd name="T23" fmla="*/ 740204 h 3968173"/>
                  <a:gd name="T24" fmla="*/ 1550453 w 4060044"/>
                  <a:gd name="T25" fmla="*/ 747638 h 3968173"/>
                  <a:gd name="T26" fmla="*/ 1808205 w 4060044"/>
                  <a:gd name="T27" fmla="*/ 1074731 h 3968173"/>
                  <a:gd name="T28" fmla="*/ 1907792 w 4060044"/>
                  <a:gd name="T29" fmla="*/ 331338 h 3968173"/>
                  <a:gd name="T30" fmla="*/ 2095249 w 4060044"/>
                  <a:gd name="T31" fmla="*/ 353641 h 3968173"/>
                  <a:gd name="T32" fmla="*/ 2142113 w 4060044"/>
                  <a:gd name="T33" fmla="*/ 517186 h 3968173"/>
                  <a:gd name="T34" fmla="*/ 2429155 w 4060044"/>
                  <a:gd name="T35" fmla="*/ 554356 h 3968173"/>
                  <a:gd name="T36" fmla="*/ 2042527 w 4060044"/>
                  <a:gd name="T37" fmla="*/ 926053 h 3968173"/>
                  <a:gd name="T38" fmla="*/ 2311995 w 4060044"/>
                  <a:gd name="T39" fmla="*/ 978091 h 3968173"/>
                  <a:gd name="T40" fmla="*/ 2147971 w 4060044"/>
                  <a:gd name="T41" fmla="*/ 1424127 h 3968173"/>
                  <a:gd name="T42" fmla="*/ 2517026 w 4060044"/>
                  <a:gd name="T43" fmla="*/ 1394389 h 3968173"/>
                  <a:gd name="T44" fmla="*/ 2722057 w 4060044"/>
                  <a:gd name="T45" fmla="*/ 1215976 h 3968173"/>
                  <a:gd name="T46" fmla="*/ 2874365 w 4060044"/>
                  <a:gd name="T47" fmla="*/ 1386956 h 3968173"/>
                  <a:gd name="T48" fmla="*/ 2845076 w 4060044"/>
                  <a:gd name="T49" fmla="*/ 1684313 h 3968173"/>
                  <a:gd name="T50" fmla="*/ 2130397 w 4060044"/>
                  <a:gd name="T51" fmla="*/ 1691747 h 3968173"/>
                  <a:gd name="T52" fmla="*/ 2493594 w 4060044"/>
                  <a:gd name="T53" fmla="*/ 2011408 h 3968173"/>
                  <a:gd name="T54" fmla="*/ 2528743 w 4060044"/>
                  <a:gd name="T55" fmla="*/ 2412840 h 3968173"/>
                  <a:gd name="T56" fmla="*/ 2792353 w 4060044"/>
                  <a:gd name="T57" fmla="*/ 2420272 h 3968173"/>
                  <a:gd name="T58" fmla="*/ 2763063 w 4060044"/>
                  <a:gd name="T59" fmla="*/ 2687896 h 3968173"/>
                  <a:gd name="T60" fmla="*/ 2552175 w 4060044"/>
                  <a:gd name="T61" fmla="*/ 2814273 h 3968173"/>
                  <a:gd name="T62" fmla="*/ 2013237 w 4060044"/>
                  <a:gd name="T63" fmla="*/ 2308763 h 3968173"/>
                  <a:gd name="T64" fmla="*/ 1860928 w 4060044"/>
                  <a:gd name="T65" fmla="*/ 2561519 h 3968173"/>
                  <a:gd name="T66" fmla="*/ 2024953 w 4060044"/>
                  <a:gd name="T67" fmla="*/ 3178536 h 3968173"/>
                  <a:gd name="T68" fmla="*/ 2001520 w 4060044"/>
                  <a:gd name="T69" fmla="*/ 3334646 h 3968173"/>
                  <a:gd name="T70" fmla="*/ 1855070 w 4060044"/>
                  <a:gd name="T71" fmla="*/ 3408985 h 3968173"/>
                  <a:gd name="T72" fmla="*/ 1802349 w 4060044"/>
                  <a:gd name="T73" fmla="*/ 3163666 h 3968173"/>
                  <a:gd name="T74" fmla="*/ 1573886 w 4060044"/>
                  <a:gd name="T75" fmla="*/ 2851442 h 3968173"/>
                  <a:gd name="T76" fmla="*/ 1380570 w 4060044"/>
                  <a:gd name="T77" fmla="*/ 2628423 h 3968173"/>
                  <a:gd name="T78" fmla="*/ 1181397 w 4060044"/>
                  <a:gd name="T79" fmla="*/ 3163666 h 3968173"/>
                  <a:gd name="T80" fmla="*/ 1163823 w 4060044"/>
                  <a:gd name="T81" fmla="*/ 3557665 h 3968173"/>
                  <a:gd name="T82" fmla="*/ 835774 w 4060044"/>
                  <a:gd name="T83" fmla="*/ 3669175 h 3968173"/>
                  <a:gd name="T84" fmla="*/ 677608 w 4060044"/>
                  <a:gd name="T85" fmla="*/ 3304911 h 3968173"/>
                  <a:gd name="T86" fmla="*/ 1187256 w 4060044"/>
                  <a:gd name="T87" fmla="*/ 2680462 h 3968173"/>
                  <a:gd name="T88" fmla="*/ 906070 w 4060044"/>
                  <a:gd name="T89" fmla="*/ 2650725 h 3968173"/>
                  <a:gd name="T90" fmla="*/ 1034947 w 4060044"/>
                  <a:gd name="T91" fmla="*/ 2212123 h 3968173"/>
                  <a:gd name="T92" fmla="*/ 531156 w 4060044"/>
                  <a:gd name="T93" fmla="*/ 2628423 h 3968173"/>
                  <a:gd name="T94" fmla="*/ 413996 w 4060044"/>
                  <a:gd name="T95" fmla="*/ 2479746 h 3968173"/>
                  <a:gd name="T96" fmla="*/ 208965 w 4060044"/>
                  <a:gd name="T97" fmla="*/ 2397972 h 3968173"/>
                  <a:gd name="T98" fmla="*/ 126952 w 4060044"/>
                  <a:gd name="T99" fmla="*/ 2063445 h 3968173"/>
                  <a:gd name="T100" fmla="*/ 706897 w 4060044"/>
                  <a:gd name="T101" fmla="*/ 2189822 h 3968173"/>
                  <a:gd name="T102" fmla="*/ 689323 w 4060044"/>
                  <a:gd name="T103" fmla="*/ 1877597 h 3968173"/>
                  <a:gd name="T104" fmla="*/ 829916 w 4060044"/>
                  <a:gd name="T105" fmla="*/ 1676881 h 3968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60044" h="3968173">
                    <a:moveTo>
                      <a:pt x="1254798" y="1642651"/>
                    </a:moveTo>
                    <a:cubicBezTo>
                      <a:pt x="1263688" y="1612171"/>
                      <a:pt x="1176058" y="1565181"/>
                      <a:pt x="1132878" y="1535971"/>
                    </a:cubicBezTo>
                    <a:cubicBezTo>
                      <a:pt x="1089698" y="1506761"/>
                      <a:pt x="1046518" y="1482631"/>
                      <a:pt x="995718" y="1467391"/>
                    </a:cubicBezTo>
                    <a:cubicBezTo>
                      <a:pt x="944918" y="1452151"/>
                      <a:pt x="882688" y="1449611"/>
                      <a:pt x="828078" y="1444531"/>
                    </a:cubicBezTo>
                    <a:cubicBezTo>
                      <a:pt x="773468" y="1439451"/>
                      <a:pt x="731558" y="1430561"/>
                      <a:pt x="668058" y="1436911"/>
                    </a:cubicBezTo>
                    <a:cubicBezTo>
                      <a:pt x="604558" y="1443261"/>
                      <a:pt x="447078" y="1482631"/>
                      <a:pt x="447078" y="1482631"/>
                    </a:cubicBezTo>
                    <a:lnTo>
                      <a:pt x="241338" y="1528351"/>
                    </a:lnTo>
                    <a:cubicBezTo>
                      <a:pt x="205778" y="1535971"/>
                      <a:pt x="223558" y="1543591"/>
                      <a:pt x="233718" y="1528351"/>
                    </a:cubicBezTo>
                    <a:cubicBezTo>
                      <a:pt x="243878" y="1513111"/>
                      <a:pt x="264198" y="1466121"/>
                      <a:pt x="302298" y="1436911"/>
                    </a:cubicBezTo>
                    <a:cubicBezTo>
                      <a:pt x="340398" y="1407701"/>
                      <a:pt x="422948" y="1369601"/>
                      <a:pt x="462318" y="1353091"/>
                    </a:cubicBezTo>
                    <a:cubicBezTo>
                      <a:pt x="501688" y="1336581"/>
                      <a:pt x="519468" y="1344201"/>
                      <a:pt x="538518" y="1337851"/>
                    </a:cubicBezTo>
                    <a:cubicBezTo>
                      <a:pt x="557568" y="1331501"/>
                      <a:pt x="570268" y="1325151"/>
                      <a:pt x="576618" y="1314991"/>
                    </a:cubicBezTo>
                    <a:cubicBezTo>
                      <a:pt x="582968" y="1304831"/>
                      <a:pt x="595668" y="1289591"/>
                      <a:pt x="576618" y="1276891"/>
                    </a:cubicBezTo>
                    <a:cubicBezTo>
                      <a:pt x="557568" y="1264191"/>
                      <a:pt x="501688" y="1260381"/>
                      <a:pt x="462318" y="1238791"/>
                    </a:cubicBezTo>
                    <a:cubicBezTo>
                      <a:pt x="422948" y="1217201"/>
                      <a:pt x="374688" y="1179101"/>
                      <a:pt x="340398" y="1147351"/>
                    </a:cubicBezTo>
                    <a:cubicBezTo>
                      <a:pt x="306108" y="1115601"/>
                      <a:pt x="242608" y="1055911"/>
                      <a:pt x="256578" y="1048291"/>
                    </a:cubicBezTo>
                    <a:cubicBezTo>
                      <a:pt x="270548" y="1040671"/>
                      <a:pt x="361988" y="1086391"/>
                      <a:pt x="424218" y="1101631"/>
                    </a:cubicBezTo>
                    <a:cubicBezTo>
                      <a:pt x="486448" y="1116871"/>
                      <a:pt x="596938" y="1170211"/>
                      <a:pt x="629958" y="1139731"/>
                    </a:cubicBezTo>
                    <a:cubicBezTo>
                      <a:pt x="662978" y="1109251"/>
                      <a:pt x="627418" y="980981"/>
                      <a:pt x="622338" y="918751"/>
                    </a:cubicBezTo>
                    <a:cubicBezTo>
                      <a:pt x="617258" y="856521"/>
                      <a:pt x="585508" y="761271"/>
                      <a:pt x="599478" y="766351"/>
                    </a:cubicBezTo>
                    <a:cubicBezTo>
                      <a:pt x="613448" y="771431"/>
                      <a:pt x="706158" y="949231"/>
                      <a:pt x="706158" y="949231"/>
                    </a:cubicBezTo>
                    <a:cubicBezTo>
                      <a:pt x="745528" y="1016541"/>
                      <a:pt x="786168" y="1111791"/>
                      <a:pt x="835698" y="1170211"/>
                    </a:cubicBezTo>
                    <a:cubicBezTo>
                      <a:pt x="885228" y="1228631"/>
                      <a:pt x="929678" y="1247681"/>
                      <a:pt x="1003338" y="1299751"/>
                    </a:cubicBezTo>
                    <a:cubicBezTo>
                      <a:pt x="1076998" y="1351821"/>
                      <a:pt x="1215428" y="1447071"/>
                      <a:pt x="1277658" y="1482631"/>
                    </a:cubicBezTo>
                    <a:cubicBezTo>
                      <a:pt x="1339888" y="1518191"/>
                      <a:pt x="1356398" y="1518191"/>
                      <a:pt x="1376718" y="1513111"/>
                    </a:cubicBezTo>
                    <a:cubicBezTo>
                      <a:pt x="1397038" y="1508031"/>
                      <a:pt x="1423708" y="1515651"/>
                      <a:pt x="1399578" y="1452151"/>
                    </a:cubicBezTo>
                    <a:cubicBezTo>
                      <a:pt x="1375448" y="1388651"/>
                      <a:pt x="1270038" y="1219741"/>
                      <a:pt x="1231938" y="1132111"/>
                    </a:cubicBezTo>
                    <a:cubicBezTo>
                      <a:pt x="1193838" y="1044481"/>
                      <a:pt x="1151928" y="936531"/>
                      <a:pt x="1170978" y="926371"/>
                    </a:cubicBezTo>
                    <a:cubicBezTo>
                      <a:pt x="1190028" y="916211"/>
                      <a:pt x="1286548" y="1034321"/>
                      <a:pt x="1346238" y="1071151"/>
                    </a:cubicBezTo>
                    <a:cubicBezTo>
                      <a:pt x="1405928" y="1107981"/>
                      <a:pt x="1473238" y="1127031"/>
                      <a:pt x="1529118" y="1147351"/>
                    </a:cubicBezTo>
                    <a:cubicBezTo>
                      <a:pt x="1584998" y="1167671"/>
                      <a:pt x="1667548" y="1227361"/>
                      <a:pt x="1681518" y="1193071"/>
                    </a:cubicBezTo>
                    <a:cubicBezTo>
                      <a:pt x="1695488" y="1158781"/>
                      <a:pt x="1633258" y="1019081"/>
                      <a:pt x="1612938" y="941611"/>
                    </a:cubicBezTo>
                    <a:cubicBezTo>
                      <a:pt x="1592618" y="864141"/>
                      <a:pt x="1576108" y="777781"/>
                      <a:pt x="1559598" y="728251"/>
                    </a:cubicBezTo>
                    <a:cubicBezTo>
                      <a:pt x="1543088" y="678721"/>
                      <a:pt x="1554518" y="673641"/>
                      <a:pt x="1513878" y="644431"/>
                    </a:cubicBezTo>
                    <a:cubicBezTo>
                      <a:pt x="1473238" y="615221"/>
                      <a:pt x="1374178" y="591091"/>
                      <a:pt x="1315758" y="552991"/>
                    </a:cubicBezTo>
                    <a:cubicBezTo>
                      <a:pt x="1257338" y="514891"/>
                      <a:pt x="1167168" y="432341"/>
                      <a:pt x="1163358" y="415831"/>
                    </a:cubicBezTo>
                    <a:cubicBezTo>
                      <a:pt x="1159548" y="399321"/>
                      <a:pt x="1248448" y="448851"/>
                      <a:pt x="1292898" y="453931"/>
                    </a:cubicBezTo>
                    <a:cubicBezTo>
                      <a:pt x="1337348" y="459011"/>
                      <a:pt x="1407198" y="461551"/>
                      <a:pt x="1430058" y="446311"/>
                    </a:cubicBezTo>
                    <a:cubicBezTo>
                      <a:pt x="1452918" y="431071"/>
                      <a:pt x="1442758" y="422181"/>
                      <a:pt x="1430058" y="362491"/>
                    </a:cubicBezTo>
                    <a:cubicBezTo>
                      <a:pt x="1417358" y="302801"/>
                      <a:pt x="1369098" y="146591"/>
                      <a:pt x="1353858" y="88171"/>
                    </a:cubicBezTo>
                    <a:cubicBezTo>
                      <a:pt x="1338618" y="29751"/>
                      <a:pt x="1309408" y="-24859"/>
                      <a:pt x="1338618" y="11971"/>
                    </a:cubicBezTo>
                    <a:cubicBezTo>
                      <a:pt x="1367828" y="48801"/>
                      <a:pt x="1489748" y="240571"/>
                      <a:pt x="1529118" y="309151"/>
                    </a:cubicBezTo>
                    <a:cubicBezTo>
                      <a:pt x="1568488" y="377731"/>
                      <a:pt x="1540548" y="439961"/>
                      <a:pt x="1574838" y="423451"/>
                    </a:cubicBezTo>
                    <a:cubicBezTo>
                      <a:pt x="1609128" y="406941"/>
                      <a:pt x="1698028" y="253271"/>
                      <a:pt x="1734858" y="210091"/>
                    </a:cubicBezTo>
                    <a:cubicBezTo>
                      <a:pt x="1771688" y="166911"/>
                      <a:pt x="1795818" y="131351"/>
                      <a:pt x="1795818" y="164371"/>
                    </a:cubicBezTo>
                    <a:cubicBezTo>
                      <a:pt x="1795818" y="197391"/>
                      <a:pt x="1758988" y="333281"/>
                      <a:pt x="1734858" y="408211"/>
                    </a:cubicBezTo>
                    <a:cubicBezTo>
                      <a:pt x="1710728" y="483141"/>
                      <a:pt x="1657388" y="555531"/>
                      <a:pt x="1651038" y="613951"/>
                    </a:cubicBezTo>
                    <a:cubicBezTo>
                      <a:pt x="1644688" y="672371"/>
                      <a:pt x="1675168" y="685071"/>
                      <a:pt x="1696758" y="758731"/>
                    </a:cubicBezTo>
                    <a:cubicBezTo>
                      <a:pt x="1718348" y="832391"/>
                      <a:pt x="1758988" y="983521"/>
                      <a:pt x="1780578" y="1055911"/>
                    </a:cubicBezTo>
                    <a:cubicBezTo>
                      <a:pt x="1802168" y="1128301"/>
                      <a:pt x="1798358" y="1193071"/>
                      <a:pt x="1826298" y="1193071"/>
                    </a:cubicBezTo>
                    <a:cubicBezTo>
                      <a:pt x="1854238" y="1193071"/>
                      <a:pt x="1916468" y="1127031"/>
                      <a:pt x="1948218" y="1055911"/>
                    </a:cubicBezTo>
                    <a:cubicBezTo>
                      <a:pt x="1979968" y="984791"/>
                      <a:pt x="1993938" y="838741"/>
                      <a:pt x="2016798" y="766351"/>
                    </a:cubicBezTo>
                    <a:cubicBezTo>
                      <a:pt x="2039658" y="693961"/>
                      <a:pt x="2051088" y="583471"/>
                      <a:pt x="2085378" y="621571"/>
                    </a:cubicBezTo>
                    <a:cubicBezTo>
                      <a:pt x="2119668" y="659671"/>
                      <a:pt x="2199678" y="890811"/>
                      <a:pt x="2222538" y="994951"/>
                    </a:cubicBezTo>
                    <a:cubicBezTo>
                      <a:pt x="2245398" y="1099091"/>
                      <a:pt x="2200948" y="1228631"/>
                      <a:pt x="2222538" y="1246411"/>
                    </a:cubicBezTo>
                    <a:cubicBezTo>
                      <a:pt x="2244128" y="1264191"/>
                      <a:pt x="2310168" y="1160051"/>
                      <a:pt x="2352078" y="1101631"/>
                    </a:cubicBezTo>
                    <a:cubicBezTo>
                      <a:pt x="2393988" y="1043211"/>
                      <a:pt x="2443518" y="956851"/>
                      <a:pt x="2473998" y="895891"/>
                    </a:cubicBezTo>
                    <a:cubicBezTo>
                      <a:pt x="2504478" y="834931"/>
                      <a:pt x="2527338" y="799371"/>
                      <a:pt x="2534958" y="735871"/>
                    </a:cubicBezTo>
                    <a:cubicBezTo>
                      <a:pt x="2542578" y="672371"/>
                      <a:pt x="2528608" y="580931"/>
                      <a:pt x="2519718" y="514891"/>
                    </a:cubicBezTo>
                    <a:cubicBezTo>
                      <a:pt x="2510828" y="448851"/>
                      <a:pt x="2498128" y="405671"/>
                      <a:pt x="2481618" y="339631"/>
                    </a:cubicBezTo>
                    <a:cubicBezTo>
                      <a:pt x="2465108" y="273591"/>
                      <a:pt x="2404148" y="116111"/>
                      <a:pt x="2420658" y="118651"/>
                    </a:cubicBezTo>
                    <a:cubicBezTo>
                      <a:pt x="2437168" y="121191"/>
                      <a:pt x="2542578" y="297721"/>
                      <a:pt x="2580678" y="354871"/>
                    </a:cubicBezTo>
                    <a:cubicBezTo>
                      <a:pt x="2618778" y="412021"/>
                      <a:pt x="2625128" y="460281"/>
                      <a:pt x="2649258" y="461551"/>
                    </a:cubicBezTo>
                    <a:cubicBezTo>
                      <a:pt x="2673388" y="462821"/>
                      <a:pt x="2691168" y="413291"/>
                      <a:pt x="2725458" y="362491"/>
                    </a:cubicBezTo>
                    <a:cubicBezTo>
                      <a:pt x="2759748" y="311691"/>
                      <a:pt x="2815628" y="211361"/>
                      <a:pt x="2854998" y="156751"/>
                    </a:cubicBezTo>
                    <a:cubicBezTo>
                      <a:pt x="2894368" y="102141"/>
                      <a:pt x="2959138" y="8161"/>
                      <a:pt x="2961678" y="34831"/>
                    </a:cubicBezTo>
                    <a:cubicBezTo>
                      <a:pt x="2964218" y="61501"/>
                      <a:pt x="2899448" y="234221"/>
                      <a:pt x="2870238" y="316771"/>
                    </a:cubicBezTo>
                    <a:cubicBezTo>
                      <a:pt x="2841028" y="399321"/>
                      <a:pt x="2768638" y="494571"/>
                      <a:pt x="2786418" y="530131"/>
                    </a:cubicBezTo>
                    <a:cubicBezTo>
                      <a:pt x="2804198" y="565691"/>
                      <a:pt x="2901988" y="540291"/>
                      <a:pt x="2976918" y="530131"/>
                    </a:cubicBezTo>
                    <a:cubicBezTo>
                      <a:pt x="3051848" y="519971"/>
                      <a:pt x="3183928" y="479331"/>
                      <a:pt x="3235998" y="469171"/>
                    </a:cubicBezTo>
                    <a:cubicBezTo>
                      <a:pt x="3288068" y="459011"/>
                      <a:pt x="3302038" y="452661"/>
                      <a:pt x="3289338" y="469171"/>
                    </a:cubicBezTo>
                    <a:cubicBezTo>
                      <a:pt x="3276638" y="485681"/>
                      <a:pt x="3214408" y="532671"/>
                      <a:pt x="3159798" y="568231"/>
                    </a:cubicBezTo>
                    <a:cubicBezTo>
                      <a:pt x="3105188" y="603791"/>
                      <a:pt x="3016288" y="655861"/>
                      <a:pt x="2961678" y="682531"/>
                    </a:cubicBezTo>
                    <a:cubicBezTo>
                      <a:pt x="2907068" y="709201"/>
                      <a:pt x="2867698" y="710471"/>
                      <a:pt x="2832138" y="728251"/>
                    </a:cubicBezTo>
                    <a:cubicBezTo>
                      <a:pt x="2796578" y="746031"/>
                      <a:pt x="2777528" y="752381"/>
                      <a:pt x="2748318" y="789211"/>
                    </a:cubicBezTo>
                    <a:cubicBezTo>
                      <a:pt x="2719108" y="826041"/>
                      <a:pt x="2691168" y="894621"/>
                      <a:pt x="2656878" y="949231"/>
                    </a:cubicBezTo>
                    <a:cubicBezTo>
                      <a:pt x="2622588" y="1003841"/>
                      <a:pt x="2578138" y="1059721"/>
                      <a:pt x="2542578" y="1116871"/>
                    </a:cubicBezTo>
                    <a:cubicBezTo>
                      <a:pt x="2507018" y="1174021"/>
                      <a:pt x="2413038" y="1279431"/>
                      <a:pt x="2443518" y="1292131"/>
                    </a:cubicBezTo>
                    <a:cubicBezTo>
                      <a:pt x="2473998" y="1304831"/>
                      <a:pt x="2631478" y="1241331"/>
                      <a:pt x="2725458" y="1193071"/>
                    </a:cubicBezTo>
                    <a:cubicBezTo>
                      <a:pt x="2819438" y="1144811"/>
                      <a:pt x="2952788" y="1036861"/>
                      <a:pt x="3007398" y="1002571"/>
                    </a:cubicBezTo>
                    <a:cubicBezTo>
                      <a:pt x="3062008" y="968281"/>
                      <a:pt x="3051848" y="961931"/>
                      <a:pt x="3053118" y="987331"/>
                    </a:cubicBezTo>
                    <a:cubicBezTo>
                      <a:pt x="3054388" y="1012731"/>
                      <a:pt x="3037878" y="1100361"/>
                      <a:pt x="3015018" y="1154971"/>
                    </a:cubicBezTo>
                    <a:cubicBezTo>
                      <a:pt x="2992158" y="1209581"/>
                      <a:pt x="2952788" y="1264191"/>
                      <a:pt x="2915958" y="1314991"/>
                    </a:cubicBezTo>
                    <a:cubicBezTo>
                      <a:pt x="2879128" y="1365791"/>
                      <a:pt x="2828328" y="1421671"/>
                      <a:pt x="2794038" y="1459771"/>
                    </a:cubicBezTo>
                    <a:cubicBezTo>
                      <a:pt x="2759748" y="1497871"/>
                      <a:pt x="2730538" y="1519461"/>
                      <a:pt x="2710218" y="1543591"/>
                    </a:cubicBezTo>
                    <a:cubicBezTo>
                      <a:pt x="2689898" y="1567721"/>
                      <a:pt x="2627668" y="1609631"/>
                      <a:pt x="2672118" y="1604551"/>
                    </a:cubicBezTo>
                    <a:cubicBezTo>
                      <a:pt x="2716568" y="1599471"/>
                      <a:pt x="2976918" y="1513111"/>
                      <a:pt x="2976918" y="1513111"/>
                    </a:cubicBezTo>
                    <a:cubicBezTo>
                      <a:pt x="3077248" y="1483901"/>
                      <a:pt x="3208058" y="1464851"/>
                      <a:pt x="3274098" y="1429291"/>
                    </a:cubicBezTo>
                    <a:cubicBezTo>
                      <a:pt x="3340138" y="1393731"/>
                      <a:pt x="3329978" y="1368331"/>
                      <a:pt x="3373158" y="1299751"/>
                    </a:cubicBezTo>
                    <a:cubicBezTo>
                      <a:pt x="3416338" y="1231171"/>
                      <a:pt x="3497618" y="1080041"/>
                      <a:pt x="3533178" y="1017811"/>
                    </a:cubicBezTo>
                    <a:cubicBezTo>
                      <a:pt x="3568738" y="955581"/>
                      <a:pt x="3585248" y="888271"/>
                      <a:pt x="3586518" y="926371"/>
                    </a:cubicBezTo>
                    <a:cubicBezTo>
                      <a:pt x="3587788" y="964471"/>
                      <a:pt x="3557308" y="1176561"/>
                      <a:pt x="3540798" y="1246411"/>
                    </a:cubicBezTo>
                    <a:cubicBezTo>
                      <a:pt x="3524288" y="1316261"/>
                      <a:pt x="3439198" y="1339121"/>
                      <a:pt x="3487458" y="1345471"/>
                    </a:cubicBezTo>
                    <a:cubicBezTo>
                      <a:pt x="3535718" y="1351821"/>
                      <a:pt x="3735108" y="1303561"/>
                      <a:pt x="3830358" y="1284511"/>
                    </a:cubicBezTo>
                    <a:cubicBezTo>
                      <a:pt x="3925608" y="1265461"/>
                      <a:pt x="4074198" y="1208311"/>
                      <a:pt x="4058958" y="1231171"/>
                    </a:cubicBezTo>
                    <a:cubicBezTo>
                      <a:pt x="4043718" y="1254031"/>
                      <a:pt x="3822738" y="1373411"/>
                      <a:pt x="3738918" y="1421671"/>
                    </a:cubicBezTo>
                    <a:cubicBezTo>
                      <a:pt x="3655098" y="1469931"/>
                      <a:pt x="3558578" y="1490251"/>
                      <a:pt x="3556038" y="1520731"/>
                    </a:cubicBezTo>
                    <a:cubicBezTo>
                      <a:pt x="3553498" y="1551211"/>
                      <a:pt x="3675418" y="1558831"/>
                      <a:pt x="3723678" y="1604551"/>
                    </a:cubicBezTo>
                    <a:cubicBezTo>
                      <a:pt x="3771938" y="1650271"/>
                      <a:pt x="3849408" y="1774731"/>
                      <a:pt x="3845598" y="1795051"/>
                    </a:cubicBezTo>
                    <a:cubicBezTo>
                      <a:pt x="3841788" y="1815371"/>
                      <a:pt x="3769398" y="1753141"/>
                      <a:pt x="3700818" y="1726471"/>
                    </a:cubicBezTo>
                    <a:cubicBezTo>
                      <a:pt x="3632238" y="1699801"/>
                      <a:pt x="3502698" y="1659161"/>
                      <a:pt x="3434118" y="1635031"/>
                    </a:cubicBezTo>
                    <a:cubicBezTo>
                      <a:pt x="3365538" y="1610901"/>
                      <a:pt x="3384588" y="1571531"/>
                      <a:pt x="3289338" y="1581691"/>
                    </a:cubicBezTo>
                    <a:cubicBezTo>
                      <a:pt x="3194088" y="1591851"/>
                      <a:pt x="2948978" y="1670591"/>
                      <a:pt x="2862618" y="1695991"/>
                    </a:cubicBezTo>
                    <a:cubicBezTo>
                      <a:pt x="2776258" y="1721391"/>
                      <a:pt x="2757208" y="1706151"/>
                      <a:pt x="2771178" y="1734091"/>
                    </a:cubicBezTo>
                    <a:cubicBezTo>
                      <a:pt x="2785148" y="1762031"/>
                      <a:pt x="2880398" y="1826801"/>
                      <a:pt x="2946438" y="1863631"/>
                    </a:cubicBezTo>
                    <a:cubicBezTo>
                      <a:pt x="3012478" y="1900461"/>
                      <a:pt x="3100108" y="1934751"/>
                      <a:pt x="3167418" y="1955071"/>
                    </a:cubicBezTo>
                    <a:cubicBezTo>
                      <a:pt x="3234728" y="1975391"/>
                      <a:pt x="3337598" y="1967771"/>
                      <a:pt x="3350298" y="1985551"/>
                    </a:cubicBezTo>
                    <a:cubicBezTo>
                      <a:pt x="3362998" y="2003331"/>
                      <a:pt x="3305848" y="2040161"/>
                      <a:pt x="3243618" y="2061751"/>
                    </a:cubicBezTo>
                    <a:cubicBezTo>
                      <a:pt x="3181388" y="2083341"/>
                      <a:pt x="3065818" y="2098581"/>
                      <a:pt x="2976918" y="2115091"/>
                    </a:cubicBezTo>
                    <a:cubicBezTo>
                      <a:pt x="2888018" y="2131601"/>
                      <a:pt x="2693708" y="2118901"/>
                      <a:pt x="2710218" y="2160811"/>
                    </a:cubicBezTo>
                    <a:cubicBezTo>
                      <a:pt x="2726728" y="2202721"/>
                      <a:pt x="2979458" y="2314481"/>
                      <a:pt x="3075978" y="2366551"/>
                    </a:cubicBezTo>
                    <a:cubicBezTo>
                      <a:pt x="3172498" y="2418621"/>
                      <a:pt x="3224568" y="2466881"/>
                      <a:pt x="3289338" y="2473231"/>
                    </a:cubicBezTo>
                    <a:cubicBezTo>
                      <a:pt x="3354108" y="2479581"/>
                      <a:pt x="3385858" y="2431321"/>
                      <a:pt x="3464598" y="2404651"/>
                    </a:cubicBezTo>
                    <a:cubicBezTo>
                      <a:pt x="3543338" y="2377981"/>
                      <a:pt x="3691928" y="2328451"/>
                      <a:pt x="3761778" y="2313211"/>
                    </a:cubicBezTo>
                    <a:cubicBezTo>
                      <a:pt x="3831628" y="2297971"/>
                      <a:pt x="3905288" y="2285271"/>
                      <a:pt x="3883698" y="2313211"/>
                    </a:cubicBezTo>
                    <a:cubicBezTo>
                      <a:pt x="3862108" y="2341151"/>
                      <a:pt x="3694468" y="2441481"/>
                      <a:pt x="3632238" y="2480851"/>
                    </a:cubicBezTo>
                    <a:cubicBezTo>
                      <a:pt x="3570008" y="2520221"/>
                      <a:pt x="3492538" y="2510061"/>
                      <a:pt x="3510318" y="2549431"/>
                    </a:cubicBezTo>
                    <a:cubicBezTo>
                      <a:pt x="3528098" y="2588801"/>
                      <a:pt x="3675418" y="2658651"/>
                      <a:pt x="3738918" y="2717071"/>
                    </a:cubicBezTo>
                    <a:cubicBezTo>
                      <a:pt x="3802418" y="2775491"/>
                      <a:pt x="3891318" y="2899951"/>
                      <a:pt x="3891318" y="2899951"/>
                    </a:cubicBezTo>
                    <a:cubicBezTo>
                      <a:pt x="3841788" y="2875821"/>
                      <a:pt x="3676688" y="2785651"/>
                      <a:pt x="3594138" y="2755171"/>
                    </a:cubicBezTo>
                    <a:cubicBezTo>
                      <a:pt x="3511588" y="2724691"/>
                      <a:pt x="3423958" y="2695481"/>
                      <a:pt x="3396018" y="2717071"/>
                    </a:cubicBezTo>
                    <a:cubicBezTo>
                      <a:pt x="3368078" y="2738661"/>
                      <a:pt x="3418878" y="2819941"/>
                      <a:pt x="3426498" y="2884711"/>
                    </a:cubicBezTo>
                    <a:cubicBezTo>
                      <a:pt x="3434118" y="2949481"/>
                      <a:pt x="3459518" y="3105691"/>
                      <a:pt x="3441738" y="3105691"/>
                    </a:cubicBezTo>
                    <a:cubicBezTo>
                      <a:pt x="3423958" y="3105691"/>
                      <a:pt x="3357918" y="2962181"/>
                      <a:pt x="3319818" y="2884711"/>
                    </a:cubicBezTo>
                    <a:cubicBezTo>
                      <a:pt x="3281718" y="2807241"/>
                      <a:pt x="3242348" y="2691671"/>
                      <a:pt x="3213138" y="2640871"/>
                    </a:cubicBezTo>
                    <a:cubicBezTo>
                      <a:pt x="3183928" y="2590071"/>
                      <a:pt x="3216948" y="2616741"/>
                      <a:pt x="3144558" y="2579911"/>
                    </a:cubicBezTo>
                    <a:cubicBezTo>
                      <a:pt x="3072168" y="2543081"/>
                      <a:pt x="2866428" y="2455451"/>
                      <a:pt x="2778798" y="2419891"/>
                    </a:cubicBezTo>
                    <a:cubicBezTo>
                      <a:pt x="2691168" y="2384331"/>
                      <a:pt x="2631478" y="2350041"/>
                      <a:pt x="2618778" y="2366551"/>
                    </a:cubicBezTo>
                    <a:cubicBezTo>
                      <a:pt x="2606078" y="2383061"/>
                      <a:pt x="2656878" y="2428781"/>
                      <a:pt x="2702598" y="2518951"/>
                    </a:cubicBezTo>
                    <a:cubicBezTo>
                      <a:pt x="2748318" y="2609121"/>
                      <a:pt x="2907068" y="2869471"/>
                      <a:pt x="2893098" y="2907571"/>
                    </a:cubicBezTo>
                    <a:cubicBezTo>
                      <a:pt x="2879128" y="2945671"/>
                      <a:pt x="2697518" y="2794541"/>
                      <a:pt x="2618778" y="2747551"/>
                    </a:cubicBezTo>
                    <a:cubicBezTo>
                      <a:pt x="2540038" y="2700561"/>
                      <a:pt x="2465108" y="2649761"/>
                      <a:pt x="2420658" y="2625631"/>
                    </a:cubicBezTo>
                    <a:cubicBezTo>
                      <a:pt x="2376208" y="2601501"/>
                      <a:pt x="2358428" y="2564671"/>
                      <a:pt x="2352078" y="2602771"/>
                    </a:cubicBezTo>
                    <a:cubicBezTo>
                      <a:pt x="2345728" y="2640871"/>
                      <a:pt x="2362238" y="2774221"/>
                      <a:pt x="2382558" y="2854231"/>
                    </a:cubicBezTo>
                    <a:cubicBezTo>
                      <a:pt x="2402878" y="2934241"/>
                      <a:pt x="2432088" y="3015521"/>
                      <a:pt x="2473998" y="3082831"/>
                    </a:cubicBezTo>
                    <a:cubicBezTo>
                      <a:pt x="2515908" y="3150141"/>
                      <a:pt x="2581948" y="3207291"/>
                      <a:pt x="2634018" y="3258091"/>
                    </a:cubicBezTo>
                    <a:cubicBezTo>
                      <a:pt x="2686088" y="3308891"/>
                      <a:pt x="2739428" y="3348261"/>
                      <a:pt x="2786418" y="3387631"/>
                    </a:cubicBezTo>
                    <a:cubicBezTo>
                      <a:pt x="2833408" y="3427001"/>
                      <a:pt x="2931198" y="3482881"/>
                      <a:pt x="2915958" y="3494311"/>
                    </a:cubicBezTo>
                    <a:cubicBezTo>
                      <a:pt x="2900718" y="3505741"/>
                      <a:pt x="2747048" y="3468911"/>
                      <a:pt x="2694978" y="3456211"/>
                    </a:cubicBezTo>
                    <a:cubicBezTo>
                      <a:pt x="2642908" y="3443511"/>
                      <a:pt x="2608618" y="3367311"/>
                      <a:pt x="2603538" y="3418111"/>
                    </a:cubicBezTo>
                    <a:cubicBezTo>
                      <a:pt x="2598458" y="3468911"/>
                      <a:pt x="2650528" y="3669571"/>
                      <a:pt x="2664498" y="3761011"/>
                    </a:cubicBezTo>
                    <a:cubicBezTo>
                      <a:pt x="2678468" y="3852451"/>
                      <a:pt x="2711488" y="3983261"/>
                      <a:pt x="2687358" y="3966751"/>
                    </a:cubicBezTo>
                    <a:cubicBezTo>
                      <a:pt x="2663228" y="3950241"/>
                      <a:pt x="2565438" y="3740691"/>
                      <a:pt x="2519718" y="3661951"/>
                    </a:cubicBezTo>
                    <a:cubicBezTo>
                      <a:pt x="2473998" y="3583211"/>
                      <a:pt x="2451138" y="3493041"/>
                      <a:pt x="2413038" y="3494311"/>
                    </a:cubicBezTo>
                    <a:cubicBezTo>
                      <a:pt x="2374938" y="3495581"/>
                      <a:pt x="2329218" y="3627661"/>
                      <a:pt x="2291118" y="3669571"/>
                    </a:cubicBezTo>
                    <a:cubicBezTo>
                      <a:pt x="2253018" y="3711481"/>
                      <a:pt x="2185708" y="3777521"/>
                      <a:pt x="2184438" y="3745771"/>
                    </a:cubicBezTo>
                    <a:cubicBezTo>
                      <a:pt x="2183168" y="3714021"/>
                      <a:pt x="2256828" y="3562891"/>
                      <a:pt x="2283498" y="3479071"/>
                    </a:cubicBezTo>
                    <a:cubicBezTo>
                      <a:pt x="2310168" y="3395251"/>
                      <a:pt x="2339378" y="3326671"/>
                      <a:pt x="2344458" y="3242851"/>
                    </a:cubicBezTo>
                    <a:cubicBezTo>
                      <a:pt x="2349538" y="3159031"/>
                      <a:pt x="2339378" y="3054891"/>
                      <a:pt x="2313978" y="2976151"/>
                    </a:cubicBezTo>
                    <a:cubicBezTo>
                      <a:pt x="2288578" y="2897411"/>
                      <a:pt x="2221268" y="2812321"/>
                      <a:pt x="2192058" y="2770411"/>
                    </a:cubicBezTo>
                    <a:cubicBezTo>
                      <a:pt x="2162848" y="2728501"/>
                      <a:pt x="2162848" y="2699291"/>
                      <a:pt x="2138718" y="2724691"/>
                    </a:cubicBezTo>
                    <a:cubicBezTo>
                      <a:pt x="2114588" y="2750091"/>
                      <a:pt x="2073948" y="2852961"/>
                      <a:pt x="2047278" y="2922811"/>
                    </a:cubicBezTo>
                    <a:cubicBezTo>
                      <a:pt x="2020608" y="2992661"/>
                      <a:pt x="1996478" y="3095531"/>
                      <a:pt x="1978698" y="3143791"/>
                    </a:cubicBezTo>
                    <a:cubicBezTo>
                      <a:pt x="1960918" y="3192051"/>
                      <a:pt x="1959648" y="3246661"/>
                      <a:pt x="1940598" y="3212371"/>
                    </a:cubicBezTo>
                    <a:cubicBezTo>
                      <a:pt x="1921548" y="3178081"/>
                      <a:pt x="1888528" y="3024411"/>
                      <a:pt x="1864398" y="2938051"/>
                    </a:cubicBezTo>
                    <a:cubicBezTo>
                      <a:pt x="1840268" y="2851691"/>
                      <a:pt x="1809788" y="2748821"/>
                      <a:pt x="1795818" y="2694211"/>
                    </a:cubicBezTo>
                    <a:cubicBezTo>
                      <a:pt x="1781848" y="2639601"/>
                      <a:pt x="1800898" y="2595151"/>
                      <a:pt x="1780578" y="2610391"/>
                    </a:cubicBezTo>
                    <a:cubicBezTo>
                      <a:pt x="1760258" y="2625631"/>
                      <a:pt x="1706918" y="2719611"/>
                      <a:pt x="1673898" y="2785651"/>
                    </a:cubicBezTo>
                    <a:cubicBezTo>
                      <a:pt x="1640878" y="2851691"/>
                      <a:pt x="1605318" y="2930431"/>
                      <a:pt x="1582458" y="3006631"/>
                    </a:cubicBezTo>
                    <a:cubicBezTo>
                      <a:pt x="1559598" y="3082831"/>
                      <a:pt x="1532928" y="3162841"/>
                      <a:pt x="1536738" y="3242851"/>
                    </a:cubicBezTo>
                    <a:cubicBezTo>
                      <a:pt x="1540548" y="3322861"/>
                      <a:pt x="1588808" y="3419381"/>
                      <a:pt x="1605318" y="3486691"/>
                    </a:cubicBezTo>
                    <a:cubicBezTo>
                      <a:pt x="1621828" y="3554001"/>
                      <a:pt x="1630718" y="3597181"/>
                      <a:pt x="1635798" y="3646711"/>
                    </a:cubicBezTo>
                    <a:cubicBezTo>
                      <a:pt x="1640878" y="3696241"/>
                      <a:pt x="1656118" y="3783871"/>
                      <a:pt x="1635798" y="3783871"/>
                    </a:cubicBezTo>
                    <a:cubicBezTo>
                      <a:pt x="1615478" y="3783871"/>
                      <a:pt x="1545628" y="3701321"/>
                      <a:pt x="1513878" y="3646711"/>
                    </a:cubicBezTo>
                    <a:cubicBezTo>
                      <a:pt x="1482128" y="3592101"/>
                      <a:pt x="1461808" y="3495581"/>
                      <a:pt x="1445298" y="3456211"/>
                    </a:cubicBezTo>
                    <a:cubicBezTo>
                      <a:pt x="1428788" y="3416841"/>
                      <a:pt x="1445298" y="3385091"/>
                      <a:pt x="1414818" y="3410491"/>
                    </a:cubicBezTo>
                    <a:cubicBezTo>
                      <a:pt x="1384338" y="3435891"/>
                      <a:pt x="1317028" y="3550191"/>
                      <a:pt x="1262418" y="3608611"/>
                    </a:cubicBezTo>
                    <a:cubicBezTo>
                      <a:pt x="1207808" y="3667031"/>
                      <a:pt x="1097318" y="3780061"/>
                      <a:pt x="1087158" y="3761011"/>
                    </a:cubicBezTo>
                    <a:cubicBezTo>
                      <a:pt x="1076998" y="3741961"/>
                      <a:pt x="1181138" y="3569241"/>
                      <a:pt x="1201458" y="3494311"/>
                    </a:cubicBezTo>
                    <a:cubicBezTo>
                      <a:pt x="1221778" y="3419381"/>
                      <a:pt x="1226858" y="3336831"/>
                      <a:pt x="1209078" y="3311431"/>
                    </a:cubicBezTo>
                    <a:cubicBezTo>
                      <a:pt x="1191298" y="3286031"/>
                      <a:pt x="1149388" y="3329211"/>
                      <a:pt x="1094778" y="3341911"/>
                    </a:cubicBezTo>
                    <a:cubicBezTo>
                      <a:pt x="1040168" y="3354611"/>
                      <a:pt x="933488" y="3382551"/>
                      <a:pt x="881418" y="3387631"/>
                    </a:cubicBezTo>
                    <a:cubicBezTo>
                      <a:pt x="829348" y="3392711"/>
                      <a:pt x="718858" y="3419381"/>
                      <a:pt x="782358" y="3372391"/>
                    </a:cubicBezTo>
                    <a:cubicBezTo>
                      <a:pt x="845858" y="3325401"/>
                      <a:pt x="1153198" y="3179351"/>
                      <a:pt x="1262418" y="3105691"/>
                    </a:cubicBezTo>
                    <a:cubicBezTo>
                      <a:pt x="1371638" y="3032031"/>
                      <a:pt x="1390688" y="2990121"/>
                      <a:pt x="1437678" y="2930431"/>
                    </a:cubicBezTo>
                    <a:cubicBezTo>
                      <a:pt x="1484668" y="2870741"/>
                      <a:pt x="1520228" y="2804701"/>
                      <a:pt x="1544358" y="2747551"/>
                    </a:cubicBezTo>
                    <a:cubicBezTo>
                      <a:pt x="1568488" y="2690401"/>
                      <a:pt x="1574838" y="2626901"/>
                      <a:pt x="1582458" y="2587531"/>
                    </a:cubicBezTo>
                    <a:cubicBezTo>
                      <a:pt x="1590078" y="2548161"/>
                      <a:pt x="1614208" y="2507521"/>
                      <a:pt x="1590078" y="2511331"/>
                    </a:cubicBezTo>
                    <a:cubicBezTo>
                      <a:pt x="1565948" y="2515141"/>
                      <a:pt x="1506258" y="2576101"/>
                      <a:pt x="1437678" y="2610391"/>
                    </a:cubicBezTo>
                    <a:cubicBezTo>
                      <a:pt x="1369098" y="2644681"/>
                      <a:pt x="1245908" y="2695481"/>
                      <a:pt x="1178598" y="2717071"/>
                    </a:cubicBezTo>
                    <a:cubicBezTo>
                      <a:pt x="1111288" y="2738661"/>
                      <a:pt x="1033818" y="2767871"/>
                      <a:pt x="1033818" y="2739931"/>
                    </a:cubicBezTo>
                    <a:cubicBezTo>
                      <a:pt x="1033818" y="2711991"/>
                      <a:pt x="1132878" y="2614201"/>
                      <a:pt x="1178598" y="2549431"/>
                    </a:cubicBezTo>
                    <a:cubicBezTo>
                      <a:pt x="1224318" y="2484661"/>
                      <a:pt x="1280198" y="2398301"/>
                      <a:pt x="1308138" y="2351311"/>
                    </a:cubicBezTo>
                    <a:cubicBezTo>
                      <a:pt x="1336078" y="2304321"/>
                      <a:pt x="1366558" y="2275111"/>
                      <a:pt x="1346238" y="2267491"/>
                    </a:cubicBezTo>
                    <a:cubicBezTo>
                      <a:pt x="1325918" y="2259871"/>
                      <a:pt x="1250988" y="2280191"/>
                      <a:pt x="1186218" y="2305591"/>
                    </a:cubicBezTo>
                    <a:cubicBezTo>
                      <a:pt x="1121448" y="2330991"/>
                      <a:pt x="1021118" y="2380521"/>
                      <a:pt x="957618" y="2419891"/>
                    </a:cubicBezTo>
                    <a:cubicBezTo>
                      <a:pt x="894118" y="2459261"/>
                      <a:pt x="849668" y="2496091"/>
                      <a:pt x="805218" y="2541811"/>
                    </a:cubicBezTo>
                    <a:cubicBezTo>
                      <a:pt x="760768" y="2587531"/>
                      <a:pt x="739178" y="2631981"/>
                      <a:pt x="690918" y="2694211"/>
                    </a:cubicBezTo>
                    <a:cubicBezTo>
                      <a:pt x="642658" y="2756441"/>
                      <a:pt x="557568" y="2866931"/>
                      <a:pt x="515658" y="2915191"/>
                    </a:cubicBezTo>
                    <a:cubicBezTo>
                      <a:pt x="473748" y="2963451"/>
                      <a:pt x="444538" y="3021871"/>
                      <a:pt x="439458" y="2983771"/>
                    </a:cubicBezTo>
                    <a:cubicBezTo>
                      <a:pt x="434378" y="2945671"/>
                      <a:pt x="468668" y="2760251"/>
                      <a:pt x="485178" y="2686591"/>
                    </a:cubicBezTo>
                    <a:cubicBezTo>
                      <a:pt x="501688" y="2612931"/>
                      <a:pt x="568998" y="2559591"/>
                      <a:pt x="538518" y="2541811"/>
                    </a:cubicBezTo>
                    <a:cubicBezTo>
                      <a:pt x="508038" y="2524031"/>
                      <a:pt x="373418" y="2569751"/>
                      <a:pt x="302298" y="2579911"/>
                    </a:cubicBezTo>
                    <a:cubicBezTo>
                      <a:pt x="231178" y="2590071"/>
                      <a:pt x="161328" y="2598961"/>
                      <a:pt x="111798" y="2602771"/>
                    </a:cubicBezTo>
                    <a:cubicBezTo>
                      <a:pt x="62268" y="2606581"/>
                      <a:pt x="-21552" y="2626901"/>
                      <a:pt x="5118" y="2602771"/>
                    </a:cubicBezTo>
                    <a:cubicBezTo>
                      <a:pt x="31788" y="2578641"/>
                      <a:pt x="200698" y="2492281"/>
                      <a:pt x="271818" y="2457991"/>
                    </a:cubicBezTo>
                    <a:cubicBezTo>
                      <a:pt x="342938" y="2423701"/>
                      <a:pt x="398818" y="2409731"/>
                      <a:pt x="431838" y="2397031"/>
                    </a:cubicBezTo>
                    <a:cubicBezTo>
                      <a:pt x="464858" y="2384331"/>
                      <a:pt x="488988" y="2400841"/>
                      <a:pt x="469938" y="2381791"/>
                    </a:cubicBezTo>
                    <a:cubicBezTo>
                      <a:pt x="450888" y="2362741"/>
                      <a:pt x="368338" y="2327181"/>
                      <a:pt x="317538" y="2282731"/>
                    </a:cubicBezTo>
                    <a:cubicBezTo>
                      <a:pt x="266738" y="2238281"/>
                      <a:pt x="194348" y="2158271"/>
                      <a:pt x="165138" y="2115091"/>
                    </a:cubicBezTo>
                    <a:cubicBezTo>
                      <a:pt x="135928" y="2071911"/>
                      <a:pt x="109258" y="2014761"/>
                      <a:pt x="142278" y="2023651"/>
                    </a:cubicBezTo>
                    <a:cubicBezTo>
                      <a:pt x="175298" y="2032541"/>
                      <a:pt x="271818" y="2129061"/>
                      <a:pt x="363258" y="2168431"/>
                    </a:cubicBezTo>
                    <a:cubicBezTo>
                      <a:pt x="454698" y="2207801"/>
                      <a:pt x="598208" y="2247171"/>
                      <a:pt x="690918" y="2259871"/>
                    </a:cubicBezTo>
                    <a:cubicBezTo>
                      <a:pt x="783628" y="2272571"/>
                      <a:pt x="829348" y="2268761"/>
                      <a:pt x="919518" y="2244631"/>
                    </a:cubicBezTo>
                    <a:cubicBezTo>
                      <a:pt x="1009688" y="2220501"/>
                      <a:pt x="1170978" y="2145571"/>
                      <a:pt x="1231938" y="2115091"/>
                    </a:cubicBezTo>
                    <a:cubicBezTo>
                      <a:pt x="1292898" y="2084611"/>
                      <a:pt x="1306868" y="2078261"/>
                      <a:pt x="1285278" y="2061751"/>
                    </a:cubicBezTo>
                    <a:cubicBezTo>
                      <a:pt x="1263688" y="2045241"/>
                      <a:pt x="1167168" y="2038891"/>
                      <a:pt x="1102398" y="2016031"/>
                    </a:cubicBezTo>
                    <a:cubicBezTo>
                      <a:pt x="1037628" y="1993171"/>
                      <a:pt x="958888" y="1960151"/>
                      <a:pt x="896658" y="1924591"/>
                    </a:cubicBezTo>
                    <a:cubicBezTo>
                      <a:pt x="834428" y="1889031"/>
                      <a:pt x="762038" y="1833151"/>
                      <a:pt x="729018" y="1802671"/>
                    </a:cubicBezTo>
                    <a:cubicBezTo>
                      <a:pt x="695998" y="1772191"/>
                      <a:pt x="670598" y="1751871"/>
                      <a:pt x="698538" y="1741711"/>
                    </a:cubicBezTo>
                    <a:cubicBezTo>
                      <a:pt x="726478" y="1731551"/>
                      <a:pt x="833158" y="1745521"/>
                      <a:pt x="896658" y="1741711"/>
                    </a:cubicBezTo>
                    <a:cubicBezTo>
                      <a:pt x="960158" y="1737901"/>
                      <a:pt x="1019848" y="1727741"/>
                      <a:pt x="1079538" y="1718851"/>
                    </a:cubicBezTo>
                    <a:cubicBezTo>
                      <a:pt x="1139228" y="1709961"/>
                      <a:pt x="1245908" y="1673131"/>
                      <a:pt x="1254798" y="1642651"/>
                    </a:cubicBezTo>
                    <a:close/>
                  </a:path>
                </a:pathLst>
              </a:custGeom>
              <a:solidFill>
                <a:srgbClr val="F8F8F8">
                  <a:alpha val="90979"/>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p>
            </p:txBody>
          </p:sp>
        </p:grpSp>
        <p:sp>
          <p:nvSpPr>
            <p:cNvPr id="23560" name="圆角矩形 18"/>
            <p:cNvSpPr>
              <a:spLocks noChangeArrowheads="1"/>
            </p:cNvSpPr>
            <p:nvPr/>
          </p:nvSpPr>
          <p:spPr bwMode="auto">
            <a:xfrm rot="2315334">
              <a:off x="2422175" y="2154687"/>
              <a:ext cx="4584291" cy="4630380"/>
            </a:xfrm>
            <a:prstGeom prst="roundRect">
              <a:avLst>
                <a:gd name="adj" fmla="val 16667"/>
              </a:avLst>
            </a:prstGeom>
            <a:noFill/>
            <a:ln w="6350" algn="ctr">
              <a:solidFill>
                <a:srgbClr val="F8F8F8">
                  <a:alpha val="87842"/>
                </a:srgbClr>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 typeface="Arial" panose="020B0604020202020204" pitchFamily="34" charset="0"/>
                <a:buNone/>
              </a:pPr>
              <a:endParaRPr lang="zh-CN" altLang="en-US" sz="1800"/>
            </a:p>
          </p:txBody>
        </p:sp>
      </p:gr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846</Words>
  <Application>Microsoft Office PowerPoint</Application>
  <PresentationFormat>宽屏</PresentationFormat>
  <Paragraphs>127</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华文行楷</vt:lpstr>
      <vt:lpstr>宋体</vt:lpstr>
      <vt:lpstr>微软雅黑</vt:lpstr>
      <vt:lpstr>幼圆</vt:lpstr>
      <vt:lpstr>Arial</vt:lpstr>
      <vt:lpstr>Calibri</vt:lpstr>
      <vt:lpstr>Calibri Light</vt:lpstr>
      <vt:lpstr>Ebrima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程泽源</dc:creator>
  <cp:lastModifiedBy>天 下</cp:lastModifiedBy>
  <cp:revision>84</cp:revision>
  <dcterms:created xsi:type="dcterms:W3CDTF">2014-02-21T04:13:00Z</dcterms:created>
  <dcterms:modified xsi:type="dcterms:W3CDTF">2021-01-05T12:14:07Z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