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3" r:id="rId8"/>
    <p:sldId id="264" r:id="rId9"/>
    <p:sldId id="265" r:id="rId10"/>
    <p:sldId id="269" r:id="rId11"/>
    <p:sldId id="266" r:id="rId12"/>
    <p:sldId id="267" r:id="rId13"/>
    <p:sldId id="26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57">
          <p15:clr>
            <a:srgbClr val="A4A3A4"/>
          </p15:clr>
        </p15:guide>
        <p15:guide id="2" pos="1549">
          <p15:clr>
            <a:srgbClr val="A4A3A4"/>
          </p15:clr>
        </p15:guide>
        <p15:guide id="3" orient="horz" pos="3271">
          <p15:clr>
            <a:srgbClr val="A4A3A4"/>
          </p15:clr>
        </p15:guide>
        <p15:guide id="4" pos="5405">
          <p15:clr>
            <a:srgbClr val="A4A3A4"/>
          </p15:clr>
        </p15:guide>
        <p15:guide id="5"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EFE"/>
    <a:srgbClr val="5B9BD5"/>
    <a:srgbClr val="C1E7FF"/>
    <a:srgbClr val="89C5FA"/>
    <a:srgbClr val="62CCFF"/>
    <a:srgbClr val="D9F1FF"/>
    <a:srgbClr val="7DDEFF"/>
    <a:srgbClr val="63CEFF"/>
    <a:srgbClr val="85D1FF"/>
    <a:srgbClr val="6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3" autoAdjust="0"/>
    <p:restoredTop sz="95488" autoAdjust="0"/>
  </p:normalViewPr>
  <p:slideViewPr>
    <p:cSldViewPr snapToGrid="0" showGuides="1">
      <p:cViewPr varScale="1">
        <p:scale>
          <a:sx n="86" d="100"/>
          <a:sy n="86" d="100"/>
        </p:scale>
        <p:origin x="318" y="84"/>
      </p:cViewPr>
      <p:guideLst>
        <p:guide orient="horz" pos="1457"/>
        <p:guide pos="1549"/>
        <p:guide orient="horz" pos="3271"/>
        <p:guide pos="5405"/>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362E9-0109-4A79-A05F-3F694D2540F4}"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8D458-39B8-4728-8986-96823121E69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58D458-39B8-4728-8986-96823121E691}"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smtClean="0"/>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6BDDFF"/>
            </a:gs>
            <a:gs pos="100000">
              <a:srgbClr val="61CBFF"/>
            </a:gs>
          </a:gsLst>
          <a:lin ang="5400000" scaled="1"/>
        </a:gradFill>
        <a:effectLst/>
      </p:bgPr>
    </p:bg>
    <p:spTree>
      <p:nvGrpSpPr>
        <p:cNvPr id="1" name=""/>
        <p:cNvGrpSpPr/>
        <p:nvPr/>
      </p:nvGrpSpPr>
      <p:grpSpPr>
        <a:xfrm>
          <a:off x="0" y="0"/>
          <a:ext cx="0" cy="0"/>
          <a:chOff x="0" y="0"/>
          <a:chExt cx="0" cy="0"/>
        </a:xfrm>
      </p:grpSpPr>
      <p:sp>
        <p:nvSpPr>
          <p:cNvPr id="33" name="椭圆 32"/>
          <p:cNvSpPr/>
          <p:nvPr/>
        </p:nvSpPr>
        <p:spPr>
          <a:xfrm>
            <a:off x="1123950" y="1638300"/>
            <a:ext cx="107950" cy="1079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1849019" y="1238251"/>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2266950" y="1496060"/>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469900" y="1496060"/>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9267907" y="1523864"/>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9991476" y="979442"/>
            <a:ext cx="152672" cy="15267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10693293" y="162941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11319366" y="1349922"/>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12019953" y="1370965"/>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1982369" y="2324100"/>
            <a:ext cx="88901" cy="88901"/>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10859590" y="1905"/>
            <a:ext cx="150495" cy="150495"/>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1209675" y="431800"/>
            <a:ext cx="171450" cy="1714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11186016" y="2359978"/>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1814611" y="327699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600200" y="3508918"/>
            <a:ext cx="15092998" cy="3349082"/>
            <a:chOff x="-1600200" y="3508918"/>
            <a:chExt cx="15092998" cy="3349082"/>
          </a:xfrm>
        </p:grpSpPr>
        <p:sp>
          <p:nvSpPr>
            <p:cNvPr id="10" name="直角三角形 9"/>
            <p:cNvSpPr/>
            <p:nvPr/>
          </p:nvSpPr>
          <p:spPr>
            <a:xfrm>
              <a:off x="5096284" y="3508918"/>
              <a:ext cx="3418632" cy="2460987"/>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直角三角形 10"/>
            <p:cNvSpPr/>
            <p:nvPr/>
          </p:nvSpPr>
          <p:spPr>
            <a:xfrm flipH="1">
              <a:off x="768873" y="3508918"/>
              <a:ext cx="4335083" cy="2460987"/>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7"/>
            <p:cNvSpPr/>
            <p:nvPr/>
          </p:nvSpPr>
          <p:spPr>
            <a:xfrm>
              <a:off x="5095864" y="3508918"/>
              <a:ext cx="545583" cy="656709"/>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直角三角形 7"/>
            <p:cNvSpPr/>
            <p:nvPr/>
          </p:nvSpPr>
          <p:spPr>
            <a:xfrm flipH="1">
              <a:off x="4395169" y="3508918"/>
              <a:ext cx="701113" cy="608559"/>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a:off x="7984428" y="4380963"/>
              <a:ext cx="4284296" cy="2460987"/>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12"/>
            <p:cNvSpPr/>
            <p:nvPr/>
          </p:nvSpPr>
          <p:spPr>
            <a:xfrm flipH="1">
              <a:off x="3560192" y="4380963"/>
              <a:ext cx="4424236" cy="2460987"/>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直角三角形 7"/>
            <p:cNvSpPr/>
            <p:nvPr/>
          </p:nvSpPr>
          <p:spPr>
            <a:xfrm>
              <a:off x="7985784" y="4369668"/>
              <a:ext cx="676790" cy="656710"/>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直角三角形 7"/>
            <p:cNvSpPr/>
            <p:nvPr/>
          </p:nvSpPr>
          <p:spPr>
            <a:xfrm flipH="1">
              <a:off x="7285089" y="4369668"/>
              <a:ext cx="701113" cy="608560"/>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1825311" y="4397013"/>
              <a:ext cx="6088268" cy="2460987"/>
            </a:xfrm>
            <a:prstGeom prst="rtTriangle">
              <a:avLst/>
            </a:prstGeom>
            <a:solidFill>
              <a:srgbClr val="38A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flipH="1">
              <a:off x="-1600200" y="4397013"/>
              <a:ext cx="3425511" cy="2460987"/>
            </a:xfrm>
            <a:prstGeom prst="rtTriangle">
              <a:avLst/>
            </a:prstGeom>
            <a:solidFill>
              <a:srgbClr val="40B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1814611" y="4386313"/>
              <a:ext cx="1457867" cy="982197"/>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8BC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7"/>
            <p:cNvSpPr/>
            <p:nvPr/>
          </p:nvSpPr>
          <p:spPr>
            <a:xfrm flipH="1">
              <a:off x="995415" y="4397013"/>
              <a:ext cx="829895" cy="907086"/>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DB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a:off x="10444255" y="4834506"/>
              <a:ext cx="3048543" cy="2018739"/>
            </a:xfrm>
            <a:prstGeom prst="rtTriangle">
              <a:avLst/>
            </a:prstGeom>
            <a:solidFill>
              <a:srgbClr val="38A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直角三角形 15"/>
            <p:cNvSpPr/>
            <p:nvPr/>
          </p:nvSpPr>
          <p:spPr>
            <a:xfrm flipH="1">
              <a:off x="7897529" y="4834506"/>
              <a:ext cx="2546726" cy="2018739"/>
            </a:xfrm>
            <a:prstGeom prst="rtTriangle">
              <a:avLst/>
            </a:prstGeom>
            <a:solidFill>
              <a:srgbClr val="40B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直角三角形 7"/>
            <p:cNvSpPr/>
            <p:nvPr/>
          </p:nvSpPr>
          <p:spPr>
            <a:xfrm>
              <a:off x="10444255" y="4834506"/>
              <a:ext cx="994574" cy="727608"/>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82402"/>
                <a:gd name="connsiteY0-156" fmla="*/ 1008743 h 1165791"/>
                <a:gd name="connsiteX1-157" fmla="*/ 9525 w 1782402"/>
                <a:gd name="connsiteY1-158" fmla="*/ 0 h 1165791"/>
                <a:gd name="connsiteX2-159" fmla="*/ 869950 w 1782402"/>
                <a:gd name="connsiteY2-160" fmla="*/ 351971 h 1165791"/>
                <a:gd name="connsiteX3-161" fmla="*/ 1782402 w 1782402"/>
                <a:gd name="connsiteY3-162" fmla="*/ 1050789 h 1165791"/>
                <a:gd name="connsiteX4-163" fmla="*/ 593725 w 1782402"/>
                <a:gd name="connsiteY4-164" fmla="*/ 1161143 h 1165791"/>
                <a:gd name="connsiteX5-165" fmla="*/ 0 w 1782402"/>
                <a:gd name="connsiteY5-166" fmla="*/ 1008743 h 1165791"/>
                <a:gd name="connsiteX0-167" fmla="*/ 0 w 1782402"/>
                <a:gd name="connsiteY0-168" fmla="*/ 1008743 h 1165791"/>
                <a:gd name="connsiteX1-169" fmla="*/ 9525 w 1782402"/>
                <a:gd name="connsiteY1-170" fmla="*/ 0 h 1165791"/>
                <a:gd name="connsiteX2-171" fmla="*/ 783239 w 1782402"/>
                <a:gd name="connsiteY2-172" fmla="*/ 386655 h 1165791"/>
                <a:gd name="connsiteX3-173" fmla="*/ 1782402 w 1782402"/>
                <a:gd name="connsiteY3-174" fmla="*/ 1050789 h 1165791"/>
                <a:gd name="connsiteX4-175" fmla="*/ 593725 w 1782402"/>
                <a:gd name="connsiteY4-176" fmla="*/ 1161143 h 1165791"/>
                <a:gd name="connsiteX5-177" fmla="*/ 0 w 1782402"/>
                <a:gd name="connsiteY5-178" fmla="*/ 1008743 h 1165791"/>
                <a:gd name="connsiteX0-179" fmla="*/ 0 w 1782402"/>
                <a:gd name="connsiteY0-180" fmla="*/ 1008743 h 1165791"/>
                <a:gd name="connsiteX1-181" fmla="*/ 9525 w 1782402"/>
                <a:gd name="connsiteY1-182" fmla="*/ 0 h 1165791"/>
                <a:gd name="connsiteX2-183" fmla="*/ 773604 w 1782402"/>
                <a:gd name="connsiteY2-184" fmla="*/ 405925 h 1165791"/>
                <a:gd name="connsiteX3-185" fmla="*/ 1782402 w 1782402"/>
                <a:gd name="connsiteY3-186" fmla="*/ 1050789 h 1165791"/>
                <a:gd name="connsiteX4-187" fmla="*/ 593725 w 1782402"/>
                <a:gd name="connsiteY4-188" fmla="*/ 1161143 h 1165791"/>
                <a:gd name="connsiteX5-189" fmla="*/ 0 w 1782402"/>
                <a:gd name="connsiteY5-190"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82402" h="1165791">
                  <a:moveTo>
                    <a:pt x="0" y="1008743"/>
                  </a:moveTo>
                  <a:lnTo>
                    <a:pt x="9525" y="0"/>
                  </a:lnTo>
                  <a:lnTo>
                    <a:pt x="773604" y="405925"/>
                  </a:lnTo>
                  <a:lnTo>
                    <a:pt x="1782402" y="1050789"/>
                  </a:lnTo>
                  <a:cubicBezTo>
                    <a:pt x="1390819" y="1222239"/>
                    <a:pt x="947208" y="684893"/>
                    <a:pt x="593725" y="1161143"/>
                  </a:cubicBezTo>
                  <a:cubicBezTo>
                    <a:pt x="373592" y="1192893"/>
                    <a:pt x="182033" y="1053193"/>
                    <a:pt x="0" y="1008743"/>
                  </a:cubicBezTo>
                  <a:close/>
                </a:path>
              </a:pathLst>
            </a:custGeom>
            <a:solidFill>
              <a:srgbClr val="8BC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7"/>
            <p:cNvSpPr/>
            <p:nvPr/>
          </p:nvSpPr>
          <p:spPr>
            <a:xfrm flipH="1">
              <a:off x="9836685" y="4834506"/>
              <a:ext cx="619050" cy="671967"/>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 name="connsiteX0-167" fmla="*/ 0 w 1769756"/>
                <a:gd name="connsiteY0-168" fmla="*/ 1008743 h 1076641"/>
                <a:gd name="connsiteX1-169" fmla="*/ 9525 w 1769756"/>
                <a:gd name="connsiteY1-170" fmla="*/ 0 h 1076641"/>
                <a:gd name="connsiteX2-171" fmla="*/ 869950 w 1769756"/>
                <a:gd name="connsiteY2-172" fmla="*/ 351971 h 1076641"/>
                <a:gd name="connsiteX3-173" fmla="*/ 1769756 w 1769756"/>
                <a:gd name="connsiteY3-174" fmla="*/ 750189 h 1076641"/>
                <a:gd name="connsiteX4-175" fmla="*/ 1177727 w 1769756"/>
                <a:gd name="connsiteY4-176" fmla="*/ 1065893 h 1076641"/>
                <a:gd name="connsiteX5-177" fmla="*/ 0 w 1769756"/>
                <a:gd name="connsiteY5-178"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69756" h="1076641">
                  <a:moveTo>
                    <a:pt x="0" y="1008743"/>
                  </a:moveTo>
                  <a:lnTo>
                    <a:pt x="9525" y="0"/>
                  </a:lnTo>
                  <a:lnTo>
                    <a:pt x="869950" y="351971"/>
                  </a:lnTo>
                  <a:lnTo>
                    <a:pt x="1769756" y="750189"/>
                  </a:lnTo>
                  <a:cubicBezTo>
                    <a:pt x="1378173" y="921639"/>
                    <a:pt x="1531210" y="589643"/>
                    <a:pt x="1177727" y="1065893"/>
                  </a:cubicBezTo>
                  <a:cubicBezTo>
                    <a:pt x="957594" y="1097643"/>
                    <a:pt x="182033" y="1053193"/>
                    <a:pt x="0" y="1008743"/>
                  </a:cubicBezTo>
                  <a:close/>
                </a:path>
              </a:pathLst>
            </a:custGeom>
            <a:solidFill>
              <a:srgbClr val="DB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2773800" y="4039248"/>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8" name="椭圆 47"/>
          <p:cNvSpPr/>
          <p:nvPr/>
        </p:nvSpPr>
        <p:spPr>
          <a:xfrm>
            <a:off x="10119871" y="3389345"/>
            <a:ext cx="144449" cy="1444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11082866" y="326950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9568824" y="326950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0771217" y="3661183"/>
            <a:ext cx="66949" cy="669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0063697" y="418662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3563519" y="1451165"/>
            <a:ext cx="5203907" cy="707886"/>
          </a:xfrm>
          <a:prstGeom prst="rect">
            <a:avLst/>
          </a:prstGeom>
          <a:noFill/>
        </p:spPr>
        <p:txBody>
          <a:bodyPr wrap="square" rtlCol="0">
            <a:spAutoFit/>
          </a:bodyPr>
          <a:lstStyle/>
          <a:p>
            <a:pPr algn="ctr"/>
            <a:r>
              <a:rPr lang="zh-CN" altLang="en-US" sz="4000" dirty="0">
                <a:solidFill>
                  <a:srgbClr val="FCFCE2"/>
                </a:solidFill>
                <a:latin typeface="微软雅黑" panose="020B0503020204020204" pitchFamily="34" charset="-122"/>
                <a:ea typeface="微软雅黑" panose="020B0503020204020204" pitchFamily="34" charset="-122"/>
              </a:rPr>
              <a:t>单击此处添加标题</a:t>
            </a:r>
          </a:p>
        </p:txBody>
      </p:sp>
      <p:sp>
        <p:nvSpPr>
          <p:cNvPr id="56" name="文本框 55"/>
          <p:cNvSpPr txBox="1"/>
          <p:nvPr/>
        </p:nvSpPr>
        <p:spPr>
          <a:xfrm>
            <a:off x="4626545" y="2312932"/>
            <a:ext cx="3009100" cy="461665"/>
          </a:xfrm>
          <a:prstGeom prst="rect">
            <a:avLst/>
          </a:prstGeom>
          <a:noFill/>
        </p:spPr>
        <p:txBody>
          <a:bodyPr wrap="square" rtlCol="0">
            <a:spAutoFit/>
          </a:bodyPr>
          <a:lstStyle/>
          <a:p>
            <a:r>
              <a:rPr lang="zh-CN" altLang="zh-CN" sz="2400" dirty="0">
                <a:solidFill>
                  <a:schemeClr val="bg1"/>
                </a:solidFill>
                <a:latin typeface="微软雅黑 Light" panose="020B0502040204020203" pitchFamily="34" charset="-122"/>
                <a:ea typeface="微软雅黑 Light" panose="020B0502040204020203" pitchFamily="34" charset="-122"/>
              </a:rPr>
              <a:t>关注互联网创业演示</a:t>
            </a:r>
            <a:endParaRPr lang="zh-CN" altLang="en-US" sz="2400" dirty="0">
              <a:solidFill>
                <a:schemeClr val="bg1"/>
              </a:solidFill>
              <a:latin typeface="微软雅黑 Light" panose="020B0502040204020203" pitchFamily="34" charset="-122"/>
              <a:ea typeface="微软雅黑 Light" panose="020B0502040204020203" pitchFamily="34" charset="-122"/>
            </a:endParaRPr>
          </a:p>
        </p:txBody>
      </p:sp>
      <p:sp>
        <p:nvSpPr>
          <p:cNvPr id="57" name="矩形 56"/>
          <p:cNvSpPr/>
          <p:nvPr/>
        </p:nvSpPr>
        <p:spPr>
          <a:xfrm>
            <a:off x="4611305" y="2254614"/>
            <a:ext cx="3009100" cy="557268"/>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165224" y="2797716"/>
            <a:ext cx="88901" cy="88901"/>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23246" y="4518035"/>
            <a:ext cx="4057320" cy="588064"/>
            <a:chOff x="-1687075" y="295823"/>
            <a:chExt cx="5229903" cy="758017"/>
          </a:xfrm>
        </p:grpSpPr>
        <p:grpSp>
          <p:nvGrpSpPr>
            <p:cNvPr id="64" name="组合 63"/>
            <p:cNvGrpSpPr/>
            <p:nvPr/>
          </p:nvGrpSpPr>
          <p:grpSpPr>
            <a:xfrm>
              <a:off x="-550749" y="295823"/>
              <a:ext cx="4093577" cy="758017"/>
              <a:chOff x="-593774" y="-2198370"/>
              <a:chExt cx="4093577" cy="758017"/>
            </a:xfrm>
          </p:grpSpPr>
          <p:grpSp>
            <p:nvGrpSpPr>
              <p:cNvPr id="8" name="组合 7"/>
              <p:cNvGrpSpPr/>
              <p:nvPr/>
            </p:nvGrpSpPr>
            <p:grpSpPr>
              <a:xfrm>
                <a:off x="-593774" y="-2198370"/>
                <a:ext cx="2240778" cy="256870"/>
                <a:chOff x="1895793" y="1303020"/>
                <a:chExt cx="5205041" cy="596676"/>
              </a:xfrm>
            </p:grpSpPr>
            <p:sp>
              <p:nvSpPr>
                <p:cNvPr id="3" name="椭圆 2"/>
                <p:cNvSpPr/>
                <p:nvPr/>
              </p:nvSpPr>
              <p:spPr>
                <a:xfrm>
                  <a:off x="1895793" y="1303020"/>
                  <a:ext cx="593081" cy="593082"/>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72564" y="1303020"/>
                  <a:ext cx="4620122"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507753" y="1303020"/>
                  <a:ext cx="593081" cy="593082"/>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155170" y="-1697223"/>
                <a:ext cx="2240780" cy="256870"/>
                <a:chOff x="1895792" y="1303020"/>
                <a:chExt cx="5205042" cy="596676"/>
              </a:xfrm>
            </p:grpSpPr>
            <p:sp>
              <p:nvSpPr>
                <p:cNvPr id="10" name="椭圆 9"/>
                <p:cNvSpPr/>
                <p:nvPr/>
              </p:nvSpPr>
              <p:spPr>
                <a:xfrm>
                  <a:off x="1895792"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172562" y="1303020"/>
                  <a:ext cx="4620118"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507754"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219302" y="-1943047"/>
                <a:ext cx="2240780" cy="256870"/>
                <a:chOff x="1895792" y="1303020"/>
                <a:chExt cx="5205042" cy="596676"/>
              </a:xfrm>
            </p:grpSpPr>
            <p:sp>
              <p:nvSpPr>
                <p:cNvPr id="14" name="椭圆 13"/>
                <p:cNvSpPr/>
                <p:nvPr/>
              </p:nvSpPr>
              <p:spPr>
                <a:xfrm>
                  <a:off x="1895792"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172562" y="1303020"/>
                  <a:ext cx="4620118"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507754"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259023" y="-1944594"/>
                <a:ext cx="2240780" cy="256870"/>
                <a:chOff x="1895792" y="1303020"/>
                <a:chExt cx="5205042" cy="596676"/>
              </a:xfrm>
              <a:solidFill>
                <a:schemeClr val="bg1"/>
              </a:solidFill>
            </p:grpSpPr>
            <p:sp>
              <p:nvSpPr>
                <p:cNvPr id="18" name="椭圆 17"/>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5" name="组合 24"/>
            <p:cNvGrpSpPr/>
            <p:nvPr/>
          </p:nvGrpSpPr>
          <p:grpSpPr>
            <a:xfrm>
              <a:off x="-1687075" y="552230"/>
              <a:ext cx="2240780" cy="256870"/>
              <a:chOff x="1895792" y="1303020"/>
              <a:chExt cx="5205042" cy="596676"/>
            </a:xfrm>
            <a:solidFill>
              <a:schemeClr val="bg1"/>
            </a:solidFill>
          </p:grpSpPr>
          <p:sp>
            <p:nvSpPr>
              <p:cNvPr id="26" name="椭圆 25"/>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96" name="组合 95"/>
          <p:cNvGrpSpPr/>
          <p:nvPr/>
        </p:nvGrpSpPr>
        <p:grpSpPr>
          <a:xfrm>
            <a:off x="3712552" y="2809215"/>
            <a:ext cx="2240780" cy="256870"/>
            <a:chOff x="7728786" y="4465654"/>
            <a:chExt cx="2240780" cy="256870"/>
          </a:xfrm>
          <a:solidFill>
            <a:srgbClr val="C1E7FF"/>
          </a:solidFill>
        </p:grpSpPr>
        <p:sp>
          <p:nvSpPr>
            <p:cNvPr id="97" name="椭圆 96"/>
            <p:cNvSpPr/>
            <p:nvPr/>
          </p:nvSpPr>
          <p:spPr>
            <a:xfrm>
              <a:off x="8235919" y="4467201"/>
              <a:ext cx="255322" cy="25532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7728786" y="4465654"/>
              <a:ext cx="255322" cy="25532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矩形 99"/>
            <p:cNvSpPr/>
            <p:nvPr/>
          </p:nvSpPr>
          <p:spPr>
            <a:xfrm>
              <a:off x="7847936" y="4465654"/>
              <a:ext cx="1988969" cy="25687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9714244" y="4465654"/>
              <a:ext cx="255322" cy="25532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10800000">
            <a:off x="-1053630" y="3553752"/>
            <a:ext cx="4872408" cy="747523"/>
            <a:chOff x="-1677895" y="1043319"/>
            <a:chExt cx="4872408" cy="747523"/>
          </a:xfrm>
        </p:grpSpPr>
        <p:grpSp>
          <p:nvGrpSpPr>
            <p:cNvPr id="29" name="组合 28"/>
            <p:cNvGrpSpPr/>
            <p:nvPr/>
          </p:nvGrpSpPr>
          <p:grpSpPr>
            <a:xfrm>
              <a:off x="-1113043" y="1043319"/>
              <a:ext cx="2780380" cy="256870"/>
              <a:chOff x="1895793" y="1303020"/>
              <a:chExt cx="5205041" cy="596676"/>
            </a:xfrm>
            <a:solidFill>
              <a:srgbClr val="7DDEFF"/>
            </a:solidFill>
          </p:grpSpPr>
          <p:sp>
            <p:nvSpPr>
              <p:cNvPr id="30" name="椭圆 29"/>
              <p:cNvSpPr/>
              <p:nvPr/>
            </p:nvSpPr>
            <p:spPr>
              <a:xfrm>
                <a:off x="189579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172564" y="1303020"/>
                <a:ext cx="4620122"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50775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268766" y="1298642"/>
              <a:ext cx="1887542" cy="256870"/>
              <a:chOff x="1895793" y="1303020"/>
              <a:chExt cx="5205041" cy="596676"/>
            </a:xfrm>
            <a:solidFill>
              <a:srgbClr val="7DDEFF"/>
            </a:solidFill>
          </p:grpSpPr>
          <p:sp>
            <p:nvSpPr>
              <p:cNvPr id="34" name="椭圆 33"/>
              <p:cNvSpPr/>
              <p:nvPr/>
            </p:nvSpPr>
            <p:spPr>
              <a:xfrm>
                <a:off x="189579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2172564" y="1303020"/>
                <a:ext cx="4620122"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50775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953733" y="1287596"/>
              <a:ext cx="2240780" cy="268493"/>
              <a:chOff x="1895792" y="1303020"/>
              <a:chExt cx="5205042" cy="596676"/>
            </a:xfrm>
            <a:solidFill>
              <a:schemeClr val="bg1"/>
            </a:solidFill>
          </p:grpSpPr>
          <p:sp>
            <p:nvSpPr>
              <p:cNvPr id="38" name="椭圆 37"/>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1677895" y="1297869"/>
              <a:ext cx="2240780" cy="256870"/>
              <a:chOff x="1895792" y="1303020"/>
              <a:chExt cx="5205042" cy="596676"/>
            </a:xfrm>
            <a:solidFill>
              <a:schemeClr val="bg1"/>
            </a:solidFill>
          </p:grpSpPr>
          <p:sp>
            <p:nvSpPr>
              <p:cNvPr id="42" name="椭圆 41"/>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椭圆 45"/>
            <p:cNvSpPr/>
            <p:nvPr/>
          </p:nvSpPr>
          <p:spPr>
            <a:xfrm>
              <a:off x="-40013" y="1553192"/>
              <a:ext cx="239660" cy="237509"/>
            </a:xfrm>
            <a:prstGeom prst="ellipse">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69904" y="1553193"/>
              <a:ext cx="1015491" cy="237508"/>
            </a:xfrm>
            <a:prstGeom prst="rect">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978438" y="1553192"/>
              <a:ext cx="251111" cy="237650"/>
            </a:xfrm>
            <a:prstGeom prst="ellipse">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9" name="椭圆 78"/>
          <p:cNvSpPr/>
          <p:nvPr/>
        </p:nvSpPr>
        <p:spPr>
          <a:xfrm>
            <a:off x="2948340" y="3830628"/>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7068927" y="3506914"/>
            <a:ext cx="255322" cy="2553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3040455" y="1407090"/>
            <a:ext cx="133350" cy="133350"/>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4022373" y="1240313"/>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4272940" y="5712013"/>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4890408" y="5919547"/>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98"/>
          <p:cNvSpPr/>
          <p:nvPr/>
        </p:nvSpPr>
        <p:spPr>
          <a:xfrm>
            <a:off x="7615571" y="1310269"/>
            <a:ext cx="2031325" cy="646331"/>
          </a:xfrm>
          <a:prstGeom prst="rect">
            <a:avLst/>
          </a:prstGeom>
        </p:spPr>
        <p:txBody>
          <a:bodyPr wrap="none">
            <a:spAutoFit/>
          </a:bodyPr>
          <a:lstStyle/>
          <a:p>
            <a:r>
              <a:rPr lang="zh-CN" altLang="en-US" sz="36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商业模式</a:t>
            </a:r>
            <a:endParaRPr lang="zh-CN" altLang="en-US" sz="3600" dirty="0">
              <a:solidFill>
                <a:srgbClr val="00B0F0"/>
              </a:solidFill>
              <a:latin typeface="微软雅黑 Light" panose="020B0502040204020203" pitchFamily="34" charset="-122"/>
              <a:ea typeface="微软雅黑 Light" panose="020B0502040204020203" pitchFamily="34" charset="-122"/>
            </a:endParaRPr>
          </a:p>
        </p:txBody>
      </p:sp>
      <p:sp>
        <p:nvSpPr>
          <p:cNvPr id="106" name="矩形 105"/>
          <p:cNvSpPr/>
          <p:nvPr/>
        </p:nvSpPr>
        <p:spPr>
          <a:xfrm>
            <a:off x="6677649" y="2086254"/>
            <a:ext cx="3922681"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en-US" altLang="zh-CN"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en-US" altLang="zh-CN"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en-US" altLang="zh-CN"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108" name="椭圆 107"/>
          <p:cNvSpPr/>
          <p:nvPr/>
        </p:nvSpPr>
        <p:spPr>
          <a:xfrm>
            <a:off x="5104363" y="458917"/>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1672789" y="5418130"/>
            <a:ext cx="133350" cy="133350"/>
          </a:xfrm>
          <a:prstGeom prst="ellipse">
            <a:avLst/>
          </a:prstGeom>
          <a:solidFill>
            <a:srgbClr val="D1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0" name="组合 109"/>
          <p:cNvGrpSpPr/>
          <p:nvPr/>
        </p:nvGrpSpPr>
        <p:grpSpPr>
          <a:xfrm rot="16200000">
            <a:off x="3065523" y="5856021"/>
            <a:ext cx="788983" cy="436780"/>
            <a:chOff x="483839" y="5821106"/>
            <a:chExt cx="880942" cy="487688"/>
          </a:xfrm>
        </p:grpSpPr>
        <p:sp>
          <p:nvSpPr>
            <p:cNvPr id="111" name="椭圆 110"/>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等腰三角形 112"/>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3" name="直接连接符 22"/>
          <p:cNvCxnSpPr/>
          <p:nvPr/>
        </p:nvCxnSpPr>
        <p:spPr>
          <a:xfrm>
            <a:off x="3253926" y="0"/>
            <a:ext cx="0" cy="1030514"/>
          </a:xfrm>
          <a:prstGeom prst="line">
            <a:avLst/>
          </a:prstGeom>
          <a:ln>
            <a:solidFill>
              <a:srgbClr val="89C5FA"/>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987922" y="676703"/>
            <a:ext cx="0" cy="797062"/>
          </a:xfrm>
          <a:prstGeom prst="line">
            <a:avLst/>
          </a:prstGeom>
          <a:ln>
            <a:solidFill>
              <a:srgbClr val="D9F1FF"/>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657813" y="1792114"/>
            <a:ext cx="0" cy="1714800"/>
          </a:xfrm>
          <a:prstGeom prst="line">
            <a:avLst/>
          </a:prstGeom>
          <a:ln>
            <a:solidFill>
              <a:srgbClr val="7DDEFF"/>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1079351" y="5712013"/>
            <a:ext cx="0" cy="1126388"/>
          </a:xfrm>
          <a:prstGeom prst="line">
            <a:avLst/>
          </a:prstGeom>
          <a:ln>
            <a:solidFill>
              <a:srgbClr val="7DDEFF"/>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4759262" y="445005"/>
            <a:ext cx="0" cy="1286262"/>
          </a:xfrm>
          <a:prstGeom prst="line">
            <a:avLst/>
          </a:prstGeom>
          <a:ln>
            <a:solidFill>
              <a:srgbClr val="63CEFF"/>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4185824" y="5476051"/>
            <a:ext cx="0" cy="8368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5633693" y="5452531"/>
            <a:ext cx="0" cy="836896"/>
          </a:xfrm>
          <a:prstGeom prst="line">
            <a:avLst/>
          </a:prstGeom>
          <a:ln>
            <a:solidFill>
              <a:srgbClr val="62CCFF"/>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816217" y="1088136"/>
            <a:ext cx="0" cy="797062"/>
          </a:xfrm>
          <a:prstGeom prst="line">
            <a:avLst/>
          </a:prstGeom>
          <a:ln>
            <a:solidFill>
              <a:srgbClr val="D9F1FF"/>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a:off x="975722" y="5233697"/>
            <a:ext cx="0" cy="797062"/>
          </a:xfrm>
          <a:prstGeom prst="line">
            <a:avLst/>
          </a:prstGeom>
          <a:ln>
            <a:solidFill>
              <a:srgbClr val="D9F1FF"/>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5820671" y="3432097"/>
            <a:ext cx="0" cy="797062"/>
          </a:xfrm>
          <a:prstGeom prst="line">
            <a:avLst/>
          </a:prstGeom>
          <a:ln>
            <a:solidFill>
              <a:srgbClr val="89C5FA"/>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0811719" y="345594"/>
            <a:ext cx="0" cy="1286262"/>
          </a:xfrm>
          <a:prstGeom prst="line">
            <a:avLst/>
          </a:prstGeom>
          <a:ln>
            <a:solidFill>
              <a:srgbClr val="62CCFF"/>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a:off x="8823262" y="5387628"/>
            <a:ext cx="0" cy="1286262"/>
          </a:xfrm>
          <a:prstGeom prst="line">
            <a:avLst/>
          </a:prstGeom>
          <a:ln>
            <a:solidFill>
              <a:srgbClr val="D9F1FF"/>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11450347" y="3818637"/>
            <a:ext cx="0" cy="1286262"/>
          </a:xfrm>
          <a:prstGeom prst="line">
            <a:avLst/>
          </a:prstGeom>
          <a:ln>
            <a:solidFill>
              <a:srgbClr val="85D1FF"/>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9100926" y="5632228"/>
            <a:ext cx="0" cy="801222"/>
          </a:xfrm>
          <a:prstGeom prst="line">
            <a:avLst/>
          </a:prstGeom>
          <a:ln w="111125">
            <a:solidFill>
              <a:srgbClr val="D9F1FF"/>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816217" y="2306820"/>
            <a:ext cx="0" cy="1068783"/>
          </a:xfrm>
          <a:prstGeom prst="line">
            <a:avLst/>
          </a:prstGeom>
          <a:ln w="111125">
            <a:solidFill>
              <a:srgbClr val="D9F1FF"/>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11945726" y="3046766"/>
            <a:ext cx="0" cy="801222"/>
          </a:xfrm>
          <a:prstGeom prst="line">
            <a:avLst/>
          </a:prstGeom>
          <a:ln w="111125">
            <a:solidFill>
              <a:srgbClr val="C1E7FF">
                <a:alpha val="34000"/>
              </a:srgbClr>
            </a:solidFill>
          </a:ln>
        </p:spPr>
        <p:style>
          <a:lnRef idx="1">
            <a:schemeClr val="accent1"/>
          </a:lnRef>
          <a:fillRef idx="0">
            <a:schemeClr val="accent1"/>
          </a:fillRef>
          <a:effectRef idx="0">
            <a:schemeClr val="accent1"/>
          </a:effectRef>
          <a:fontRef idx="minor">
            <a:schemeClr val="tx1"/>
          </a:fontRef>
        </p:style>
      </p:cxnSp>
      <p:sp>
        <p:nvSpPr>
          <p:cNvPr id="124" name="椭圆 123"/>
          <p:cNvSpPr/>
          <p:nvPr/>
        </p:nvSpPr>
        <p:spPr>
          <a:xfrm>
            <a:off x="11569411" y="5935252"/>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椭圆 124"/>
          <p:cNvSpPr/>
          <p:nvPr/>
        </p:nvSpPr>
        <p:spPr>
          <a:xfrm>
            <a:off x="11649445" y="2586818"/>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6" name="组合 125"/>
          <p:cNvGrpSpPr/>
          <p:nvPr/>
        </p:nvGrpSpPr>
        <p:grpSpPr>
          <a:xfrm>
            <a:off x="1437221" y="1635092"/>
            <a:ext cx="3844195" cy="3867482"/>
            <a:chOff x="5935982" y="1911322"/>
            <a:chExt cx="3844195" cy="3867482"/>
          </a:xfrm>
        </p:grpSpPr>
        <p:sp>
          <p:nvSpPr>
            <p:cNvPr id="127" name="椭圆 126"/>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椭圆 127"/>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椭圆 128"/>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椭圆 129"/>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椭圆 130"/>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椭圆 131"/>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椭圆 132"/>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4" name="图片 133"/>
            <p:cNvPicPr>
              <a:picLocks noChangeAspect="1"/>
            </p:cNvPicPr>
            <p:nvPr/>
          </p:nvPicPr>
          <p:blipFill>
            <a:blip r:embed="rId2"/>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135" name="椭圆 134"/>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rot="16200000">
            <a:off x="1988061" y="1910705"/>
            <a:ext cx="531322" cy="294139"/>
            <a:chOff x="483839" y="5821106"/>
            <a:chExt cx="880942" cy="487688"/>
          </a:xfrm>
        </p:grpSpPr>
        <p:sp>
          <p:nvSpPr>
            <p:cNvPr id="52" name="椭圆 51"/>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p:nvPr/>
        </p:nvSpPr>
        <p:spPr>
          <a:xfrm>
            <a:off x="5153083" y="6600716"/>
            <a:ext cx="1955658" cy="99420"/>
          </a:xfrm>
          <a:prstGeom prst="ellipse">
            <a:avLst/>
          </a:prstGeom>
          <a:solidFill>
            <a:schemeClr val="bg1">
              <a:lumMod val="75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030940" y="824795"/>
            <a:ext cx="2236510" cy="707886"/>
          </a:xfrm>
          <a:prstGeom prst="rect">
            <a:avLst/>
          </a:prstGeom>
        </p:spPr>
        <p:txBody>
          <a:bodyPr wrap="none">
            <a:spAutoFit/>
          </a:bodyPr>
          <a:lstStyle/>
          <a:p>
            <a:r>
              <a:rPr lang="zh-CN" altLang="en-US" sz="40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团队介绍</a:t>
            </a:r>
            <a:endParaRPr lang="zh-CN" altLang="en-US" sz="4000" dirty="0">
              <a:solidFill>
                <a:srgbClr val="00B0F0"/>
              </a:solidFill>
              <a:latin typeface="微软雅黑 Light" panose="020B0502040204020203" pitchFamily="34" charset="-122"/>
              <a:ea typeface="微软雅黑 Light" panose="020B0502040204020203" pitchFamily="34" charset="-122"/>
            </a:endParaRPr>
          </a:p>
        </p:txBody>
      </p:sp>
      <p:pic>
        <p:nvPicPr>
          <p:cNvPr id="17" name="图片 16"/>
          <p:cNvPicPr>
            <a:picLocks noChangeAspect="1"/>
          </p:cNvPicPr>
          <p:nvPr/>
        </p:nvPicPr>
        <p:blipFill rotWithShape="1">
          <a:blip r:embed="rId2"/>
          <a:srcRect l="18056" t="22108" r="15893" b="12970"/>
          <a:stretch>
            <a:fillRect/>
          </a:stretch>
        </p:blipFill>
        <p:spPr>
          <a:xfrm>
            <a:off x="10649146" y="5338121"/>
            <a:ext cx="470739" cy="462692"/>
          </a:xfrm>
          <a:prstGeom prst="ellipse">
            <a:avLst/>
          </a:prstGeom>
        </p:spPr>
      </p:pic>
      <p:pic>
        <p:nvPicPr>
          <p:cNvPr id="16" name="图片 15"/>
          <p:cNvPicPr>
            <a:picLocks noChangeAspect="1"/>
          </p:cNvPicPr>
          <p:nvPr/>
        </p:nvPicPr>
        <p:blipFill rotWithShape="1">
          <a:blip r:embed="rId3"/>
          <a:srcRect l="18945" t="22361" r="16317" b="13542"/>
          <a:stretch>
            <a:fillRect/>
          </a:stretch>
        </p:blipFill>
        <p:spPr>
          <a:xfrm>
            <a:off x="10008859" y="5463144"/>
            <a:ext cx="1021090" cy="1010981"/>
          </a:xfrm>
          <a:prstGeom prst="ellipse">
            <a:avLst/>
          </a:prstGeom>
        </p:spPr>
      </p:pic>
      <p:sp>
        <p:nvSpPr>
          <p:cNvPr id="18" name="椭圆 17"/>
          <p:cNvSpPr/>
          <p:nvPr/>
        </p:nvSpPr>
        <p:spPr>
          <a:xfrm>
            <a:off x="10179856" y="4501212"/>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10019534" y="4248051"/>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2418082" y="5411645"/>
            <a:ext cx="162049" cy="162049"/>
          </a:xfrm>
          <a:prstGeom prst="ellipse">
            <a:avLst/>
          </a:prstGeom>
          <a:solidFill>
            <a:srgbClr val="C1E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2393986" y="5562700"/>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2541082" y="4597128"/>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rotWithShape="1">
          <a:blip r:embed="rId3"/>
          <a:srcRect l="18945" t="22361" r="16317" b="13542"/>
          <a:stretch>
            <a:fillRect/>
          </a:stretch>
        </p:blipFill>
        <p:spPr>
          <a:xfrm>
            <a:off x="1045088" y="4892034"/>
            <a:ext cx="592381" cy="586516"/>
          </a:xfrm>
          <a:prstGeom prst="ellipse">
            <a:avLst/>
          </a:prstGeom>
        </p:spPr>
      </p:pic>
      <p:sp>
        <p:nvSpPr>
          <p:cNvPr id="24" name="圆角矩形 23"/>
          <p:cNvSpPr/>
          <p:nvPr/>
        </p:nvSpPr>
        <p:spPr>
          <a:xfrm>
            <a:off x="1630368" y="1884011"/>
            <a:ext cx="1885507" cy="2459956"/>
          </a:xfrm>
          <a:prstGeom prst="round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4001103" y="1888906"/>
            <a:ext cx="1885507" cy="2459956"/>
          </a:xfrm>
          <a:prstGeom prst="round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6365930" y="1888906"/>
            <a:ext cx="1885507" cy="2459956"/>
          </a:xfrm>
          <a:prstGeom prst="round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8730757" y="1888906"/>
            <a:ext cx="1885507" cy="2459956"/>
          </a:xfrm>
          <a:prstGeom prst="round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753650" y="1855896"/>
            <a:ext cx="116840" cy="116840"/>
          </a:xfrm>
          <a:prstGeom prst="ellipse">
            <a:avLst/>
          </a:pr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4379723" y="1576408"/>
            <a:ext cx="79463" cy="79463"/>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3909272" y="15885"/>
            <a:ext cx="150495" cy="150495"/>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3647713" y="778988"/>
            <a:ext cx="79463" cy="79463"/>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3" name="图片 32"/>
          <p:cNvPicPr>
            <a:picLocks noChangeAspect="1"/>
          </p:cNvPicPr>
          <p:nvPr/>
        </p:nvPicPr>
        <p:blipFill rotWithShape="1">
          <a:blip r:embed="rId2"/>
          <a:srcRect l="18056" t="22108" r="15893" b="12970"/>
          <a:stretch>
            <a:fillRect/>
          </a:stretch>
        </p:blipFill>
        <p:spPr>
          <a:xfrm>
            <a:off x="8263808" y="-1333195"/>
            <a:ext cx="2003131" cy="1968888"/>
          </a:xfrm>
          <a:prstGeom prst="ellipse">
            <a:avLst/>
          </a:prstGeom>
        </p:spPr>
      </p:pic>
      <p:grpSp>
        <p:nvGrpSpPr>
          <p:cNvPr id="34" name="组合 33"/>
          <p:cNvGrpSpPr/>
          <p:nvPr/>
        </p:nvGrpSpPr>
        <p:grpSpPr>
          <a:xfrm>
            <a:off x="5246671" y="4765178"/>
            <a:ext cx="1698657" cy="1708947"/>
            <a:chOff x="5935982" y="1911322"/>
            <a:chExt cx="3844195" cy="3867482"/>
          </a:xfrm>
        </p:grpSpPr>
        <p:sp>
          <p:nvSpPr>
            <p:cNvPr id="35" name="椭圆 34"/>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2" name="图片 41"/>
            <p:cNvPicPr>
              <a:picLocks noChangeAspect="1"/>
            </p:cNvPicPr>
            <p:nvPr/>
          </p:nvPicPr>
          <p:blipFill>
            <a:blip r:embed="rId4"/>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43" name="椭圆 42"/>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rot="10800000">
            <a:off x="3231235" y="5798406"/>
            <a:ext cx="2219097" cy="1102712"/>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直角三角形 2"/>
          <p:cNvSpPr/>
          <p:nvPr/>
        </p:nvSpPr>
        <p:spPr>
          <a:xfrm rot="10800000" flipH="1">
            <a:off x="5445352" y="5798406"/>
            <a:ext cx="2813982" cy="1102712"/>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直角三角形 7"/>
          <p:cNvSpPr/>
          <p:nvPr/>
        </p:nvSpPr>
        <p:spPr>
          <a:xfrm rot="10800000">
            <a:off x="5096457" y="6606862"/>
            <a:ext cx="354148" cy="294256"/>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7"/>
          <p:cNvSpPr/>
          <p:nvPr/>
        </p:nvSpPr>
        <p:spPr>
          <a:xfrm rot="10800000" flipH="1">
            <a:off x="5450333" y="6628437"/>
            <a:ext cx="455105" cy="272681"/>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10800000">
            <a:off x="794569" y="5407663"/>
            <a:ext cx="2781015" cy="1102712"/>
          </a:xfrm>
          <a:prstGeom prst="rtTriangle">
            <a:avLst/>
          </a:prstGeom>
          <a:solidFill>
            <a:srgbClr val="A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rot="10800000" flipH="1">
            <a:off x="3575584" y="5407663"/>
            <a:ext cx="2871853" cy="1102712"/>
          </a:xfrm>
          <a:prstGeom prst="rtTriangle">
            <a:avLst/>
          </a:prstGeom>
          <a:solidFill>
            <a:srgbClr val="C1E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rot="10800000">
            <a:off x="3135388" y="6221179"/>
            <a:ext cx="439317" cy="294257"/>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D4F0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7"/>
          <p:cNvSpPr/>
          <p:nvPr/>
        </p:nvSpPr>
        <p:spPr>
          <a:xfrm rot="10800000" flipH="1">
            <a:off x="3574433" y="6242754"/>
            <a:ext cx="455105" cy="272682"/>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DF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9"/>
          <p:cNvSpPr/>
          <p:nvPr/>
        </p:nvSpPr>
        <p:spPr>
          <a:xfrm rot="10800000">
            <a:off x="3621574" y="5400471"/>
            <a:ext cx="3952007" cy="1102712"/>
          </a:xfrm>
          <a:prstGeom prst="rtTriangl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直角三角形 10"/>
          <p:cNvSpPr/>
          <p:nvPr/>
        </p:nvSpPr>
        <p:spPr>
          <a:xfrm rot="10800000" flipH="1">
            <a:off x="7573580" y="5400471"/>
            <a:ext cx="2223563" cy="1102712"/>
          </a:xfrm>
          <a:prstGeom prst="rtTriangle">
            <a:avLst/>
          </a:prstGeom>
          <a:solidFill>
            <a:srgbClr val="B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7"/>
          <p:cNvSpPr/>
          <p:nvPr/>
        </p:nvSpPr>
        <p:spPr>
          <a:xfrm rot="10800000">
            <a:off x="6634198" y="6067877"/>
            <a:ext cx="946328" cy="440100"/>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7"/>
          <p:cNvSpPr/>
          <p:nvPr/>
        </p:nvSpPr>
        <p:spPr>
          <a:xfrm rot="10800000" flipH="1">
            <a:off x="7573581" y="6096738"/>
            <a:ext cx="538700" cy="406445"/>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直角三角形 13"/>
          <p:cNvSpPr/>
          <p:nvPr/>
        </p:nvSpPr>
        <p:spPr>
          <a:xfrm rot="10800000">
            <a:off x="0" y="5402602"/>
            <a:ext cx="1978865" cy="904551"/>
          </a:xfrm>
          <a:prstGeom prst="rtTriangle">
            <a:avLst/>
          </a:prstGeom>
          <a:solidFill>
            <a:srgbClr val="6FC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rot="10800000" flipH="1">
            <a:off x="1978865" y="5402602"/>
            <a:ext cx="1653126" cy="904551"/>
          </a:xfrm>
          <a:prstGeom prst="rtTriangle">
            <a:avLst/>
          </a:prstGeom>
          <a:solidFill>
            <a:srgbClr val="8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直角三角形 7"/>
          <p:cNvSpPr/>
          <p:nvPr/>
        </p:nvSpPr>
        <p:spPr>
          <a:xfrm rot="10800000">
            <a:off x="1333269" y="5981128"/>
            <a:ext cx="645597" cy="326024"/>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82402"/>
              <a:gd name="connsiteY0-156" fmla="*/ 1008743 h 1165791"/>
              <a:gd name="connsiteX1-157" fmla="*/ 9525 w 1782402"/>
              <a:gd name="connsiteY1-158" fmla="*/ 0 h 1165791"/>
              <a:gd name="connsiteX2-159" fmla="*/ 869950 w 1782402"/>
              <a:gd name="connsiteY2-160" fmla="*/ 351971 h 1165791"/>
              <a:gd name="connsiteX3-161" fmla="*/ 1782402 w 1782402"/>
              <a:gd name="connsiteY3-162" fmla="*/ 1050789 h 1165791"/>
              <a:gd name="connsiteX4-163" fmla="*/ 593725 w 1782402"/>
              <a:gd name="connsiteY4-164" fmla="*/ 1161143 h 1165791"/>
              <a:gd name="connsiteX5-165" fmla="*/ 0 w 1782402"/>
              <a:gd name="connsiteY5-166" fmla="*/ 1008743 h 1165791"/>
              <a:gd name="connsiteX0-167" fmla="*/ 0 w 1782402"/>
              <a:gd name="connsiteY0-168" fmla="*/ 1008743 h 1165791"/>
              <a:gd name="connsiteX1-169" fmla="*/ 9525 w 1782402"/>
              <a:gd name="connsiteY1-170" fmla="*/ 0 h 1165791"/>
              <a:gd name="connsiteX2-171" fmla="*/ 783239 w 1782402"/>
              <a:gd name="connsiteY2-172" fmla="*/ 386655 h 1165791"/>
              <a:gd name="connsiteX3-173" fmla="*/ 1782402 w 1782402"/>
              <a:gd name="connsiteY3-174" fmla="*/ 1050789 h 1165791"/>
              <a:gd name="connsiteX4-175" fmla="*/ 593725 w 1782402"/>
              <a:gd name="connsiteY4-176" fmla="*/ 1161143 h 1165791"/>
              <a:gd name="connsiteX5-177" fmla="*/ 0 w 1782402"/>
              <a:gd name="connsiteY5-178" fmla="*/ 1008743 h 1165791"/>
              <a:gd name="connsiteX0-179" fmla="*/ 0 w 1782402"/>
              <a:gd name="connsiteY0-180" fmla="*/ 1008743 h 1165791"/>
              <a:gd name="connsiteX1-181" fmla="*/ 9525 w 1782402"/>
              <a:gd name="connsiteY1-182" fmla="*/ 0 h 1165791"/>
              <a:gd name="connsiteX2-183" fmla="*/ 773604 w 1782402"/>
              <a:gd name="connsiteY2-184" fmla="*/ 405925 h 1165791"/>
              <a:gd name="connsiteX3-185" fmla="*/ 1782402 w 1782402"/>
              <a:gd name="connsiteY3-186" fmla="*/ 1050789 h 1165791"/>
              <a:gd name="connsiteX4-187" fmla="*/ 593725 w 1782402"/>
              <a:gd name="connsiteY4-188" fmla="*/ 1161143 h 1165791"/>
              <a:gd name="connsiteX5-189" fmla="*/ 0 w 1782402"/>
              <a:gd name="connsiteY5-190"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82402" h="1165791">
                <a:moveTo>
                  <a:pt x="0" y="1008743"/>
                </a:moveTo>
                <a:lnTo>
                  <a:pt x="9525" y="0"/>
                </a:lnTo>
                <a:lnTo>
                  <a:pt x="773604" y="405925"/>
                </a:lnTo>
                <a:lnTo>
                  <a:pt x="1782402" y="1050789"/>
                </a:lnTo>
                <a:cubicBezTo>
                  <a:pt x="1390819" y="1222239"/>
                  <a:pt x="947208" y="684893"/>
                  <a:pt x="593725" y="1161143"/>
                </a:cubicBezTo>
                <a:cubicBezTo>
                  <a:pt x="373592" y="1192893"/>
                  <a:pt x="182033" y="1053193"/>
                  <a:pt x="0" y="1008743"/>
                </a:cubicBezTo>
                <a:close/>
              </a:path>
            </a:pathLst>
          </a:custGeom>
          <a:solidFill>
            <a:srgbClr val="AED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7"/>
          <p:cNvSpPr/>
          <p:nvPr/>
        </p:nvSpPr>
        <p:spPr>
          <a:xfrm rot="10800000" flipH="1">
            <a:off x="1971413" y="6006059"/>
            <a:ext cx="401837" cy="301093"/>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 name="connsiteX0-167" fmla="*/ 0 w 1769756"/>
              <a:gd name="connsiteY0-168" fmla="*/ 1008743 h 1076641"/>
              <a:gd name="connsiteX1-169" fmla="*/ 9525 w 1769756"/>
              <a:gd name="connsiteY1-170" fmla="*/ 0 h 1076641"/>
              <a:gd name="connsiteX2-171" fmla="*/ 869950 w 1769756"/>
              <a:gd name="connsiteY2-172" fmla="*/ 351971 h 1076641"/>
              <a:gd name="connsiteX3-173" fmla="*/ 1769756 w 1769756"/>
              <a:gd name="connsiteY3-174" fmla="*/ 750189 h 1076641"/>
              <a:gd name="connsiteX4-175" fmla="*/ 1177727 w 1769756"/>
              <a:gd name="connsiteY4-176" fmla="*/ 1065893 h 1076641"/>
              <a:gd name="connsiteX5-177" fmla="*/ 0 w 1769756"/>
              <a:gd name="connsiteY5-178"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69756" h="1076641">
                <a:moveTo>
                  <a:pt x="0" y="1008743"/>
                </a:moveTo>
                <a:lnTo>
                  <a:pt x="9525" y="0"/>
                </a:lnTo>
                <a:lnTo>
                  <a:pt x="869950" y="351971"/>
                </a:lnTo>
                <a:lnTo>
                  <a:pt x="1769756" y="750189"/>
                </a:lnTo>
                <a:cubicBezTo>
                  <a:pt x="1378173" y="921639"/>
                  <a:pt x="1531210" y="589643"/>
                  <a:pt x="1177727" y="1065893"/>
                </a:cubicBezTo>
                <a:cubicBezTo>
                  <a:pt x="957594" y="1097643"/>
                  <a:pt x="182033" y="1053193"/>
                  <a:pt x="0" y="1008743"/>
                </a:cubicBezTo>
                <a:close/>
              </a:path>
            </a:pathLst>
          </a:cu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731359" y="766737"/>
            <a:ext cx="2749471" cy="707886"/>
          </a:xfrm>
          <a:prstGeom prst="rect">
            <a:avLst/>
          </a:prstGeom>
        </p:spPr>
        <p:txBody>
          <a:bodyPr wrap="none">
            <a:spAutoFit/>
          </a:bodyPr>
          <a:lstStyle/>
          <a:p>
            <a:r>
              <a:rPr lang="zh-CN" altLang="en-US" sz="40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融资需求表</a:t>
            </a:r>
            <a:endParaRPr lang="zh-CN" altLang="en-US" sz="4000" dirty="0">
              <a:solidFill>
                <a:srgbClr val="00B0F0"/>
              </a:solidFill>
              <a:latin typeface="微软雅黑 Light" panose="020B0502040204020203" pitchFamily="34" charset="-122"/>
              <a:ea typeface="微软雅黑 Light" panose="020B0502040204020203" pitchFamily="34" charset="-122"/>
            </a:endParaRPr>
          </a:p>
        </p:txBody>
      </p:sp>
      <p:sp>
        <p:nvSpPr>
          <p:cNvPr id="40" name="矩形 39"/>
          <p:cNvSpPr/>
          <p:nvPr/>
        </p:nvSpPr>
        <p:spPr>
          <a:xfrm>
            <a:off x="6503745" y="3923445"/>
            <a:ext cx="2746274" cy="3154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6503745" y="2604373"/>
            <a:ext cx="2746274" cy="308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757471" y="1918640"/>
            <a:ext cx="2746274" cy="308577"/>
          </a:xfrm>
          <a:prstGeom prst="rect">
            <a:avLst/>
          </a:prstGeom>
          <a:gradFill flip="none" rotWithShape="1">
            <a:gsLst>
              <a:gs pos="100000">
                <a:srgbClr val="6BDDFF"/>
              </a:gs>
              <a:gs pos="0">
                <a:srgbClr val="62CC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6503745" y="1920779"/>
            <a:ext cx="2746274" cy="308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3757471" y="2602234"/>
            <a:ext cx="4556378" cy="308577"/>
          </a:xfrm>
          <a:prstGeom prst="rect">
            <a:avLst/>
          </a:prstGeom>
          <a:gradFill flip="none" rotWithShape="1">
            <a:gsLst>
              <a:gs pos="100000">
                <a:srgbClr val="6BDDFF"/>
              </a:gs>
              <a:gs pos="0">
                <a:srgbClr val="62CC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757471" y="3281164"/>
            <a:ext cx="2746274" cy="308577"/>
          </a:xfrm>
          <a:prstGeom prst="rect">
            <a:avLst/>
          </a:prstGeom>
          <a:gradFill flip="none" rotWithShape="1">
            <a:gsLst>
              <a:gs pos="100000">
                <a:srgbClr val="6BDDFF"/>
              </a:gs>
              <a:gs pos="0">
                <a:srgbClr val="62CC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4810183" y="3280518"/>
            <a:ext cx="4439836" cy="309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3757471" y="3928151"/>
            <a:ext cx="3558540" cy="308577"/>
          </a:xfrm>
          <a:prstGeom prst="rect">
            <a:avLst/>
          </a:prstGeom>
          <a:gradFill flip="none" rotWithShape="1">
            <a:gsLst>
              <a:gs pos="100000">
                <a:srgbClr val="6BDDFF"/>
              </a:gs>
              <a:gs pos="0">
                <a:srgbClr val="62CC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3757471" y="4609945"/>
            <a:ext cx="2050744" cy="308577"/>
          </a:xfrm>
          <a:prstGeom prst="rect">
            <a:avLst/>
          </a:prstGeom>
          <a:gradFill flip="none" rotWithShape="1">
            <a:gsLst>
              <a:gs pos="100000">
                <a:srgbClr val="6BDDFF"/>
              </a:gs>
              <a:gs pos="0">
                <a:srgbClr val="62CC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5808215" y="4605810"/>
            <a:ext cx="3441804" cy="3085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2395904" y="1832684"/>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需求一</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6" name="矩形 45"/>
          <p:cNvSpPr/>
          <p:nvPr/>
        </p:nvSpPr>
        <p:spPr>
          <a:xfrm>
            <a:off x="2399380" y="2521576"/>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需求二</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7" name="矩形 46"/>
          <p:cNvSpPr/>
          <p:nvPr/>
        </p:nvSpPr>
        <p:spPr>
          <a:xfrm>
            <a:off x="2399380" y="3215857"/>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需求三</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8" name="矩形 47"/>
          <p:cNvSpPr/>
          <p:nvPr/>
        </p:nvSpPr>
        <p:spPr>
          <a:xfrm>
            <a:off x="2402686" y="3864384"/>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需求四</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9" name="矩形 48"/>
          <p:cNvSpPr/>
          <p:nvPr/>
        </p:nvSpPr>
        <p:spPr>
          <a:xfrm>
            <a:off x="2400339" y="4575885"/>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需求五</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grpSp>
        <p:nvGrpSpPr>
          <p:cNvPr id="60" name="组合 59"/>
          <p:cNvGrpSpPr/>
          <p:nvPr/>
        </p:nvGrpSpPr>
        <p:grpSpPr>
          <a:xfrm rot="10800000">
            <a:off x="10191761" y="2863069"/>
            <a:ext cx="637264" cy="352788"/>
            <a:chOff x="483839" y="5821106"/>
            <a:chExt cx="880942" cy="487688"/>
          </a:xfrm>
        </p:grpSpPr>
        <p:sp>
          <p:nvSpPr>
            <p:cNvPr id="61" name="椭圆 60"/>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等腰三角形 62"/>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4" name="组合 63"/>
          <p:cNvGrpSpPr/>
          <p:nvPr/>
        </p:nvGrpSpPr>
        <p:grpSpPr>
          <a:xfrm>
            <a:off x="2660040" y="1284533"/>
            <a:ext cx="549876" cy="304410"/>
            <a:chOff x="483839" y="5821106"/>
            <a:chExt cx="880942" cy="487688"/>
          </a:xfrm>
        </p:grpSpPr>
        <p:sp>
          <p:nvSpPr>
            <p:cNvPr id="65" name="椭圆 64"/>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等腰三角形 66"/>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8" name="图片 67"/>
          <p:cNvPicPr>
            <a:picLocks noChangeAspect="1"/>
          </p:cNvPicPr>
          <p:nvPr/>
        </p:nvPicPr>
        <p:blipFill rotWithShape="1">
          <a:blip r:embed="rId2"/>
          <a:srcRect l="18945" t="22361" r="16317" b="13542"/>
          <a:stretch>
            <a:fillRect/>
          </a:stretch>
        </p:blipFill>
        <p:spPr>
          <a:xfrm>
            <a:off x="10610585" y="4498568"/>
            <a:ext cx="539686" cy="534343"/>
          </a:xfrm>
          <a:prstGeom prst="ellipse">
            <a:avLst/>
          </a:prstGeom>
          <a:effectLst>
            <a:outerShdw blurRad="406400" sx="200000" sy="200000" algn="ctr" rotWithShape="0">
              <a:srgbClr val="FFFFFF"/>
            </a:outerShdw>
          </a:effectLst>
        </p:spPr>
      </p:pic>
      <p:pic>
        <p:nvPicPr>
          <p:cNvPr id="70" name="图片 69"/>
          <p:cNvPicPr>
            <a:picLocks noChangeAspect="1"/>
          </p:cNvPicPr>
          <p:nvPr/>
        </p:nvPicPr>
        <p:blipFill rotWithShape="1">
          <a:blip r:embed="rId3"/>
          <a:srcRect l="18056" t="22108" r="15893" b="12970"/>
          <a:stretch>
            <a:fillRect/>
          </a:stretch>
        </p:blipFill>
        <p:spPr>
          <a:xfrm>
            <a:off x="10191761" y="-220407"/>
            <a:ext cx="1223483" cy="1202568"/>
          </a:xfrm>
          <a:prstGeom prst="ellipse">
            <a:avLst/>
          </a:prstGeom>
        </p:spPr>
      </p:pic>
      <p:sp>
        <p:nvSpPr>
          <p:cNvPr id="71" name="椭圆 70"/>
          <p:cNvSpPr/>
          <p:nvPr/>
        </p:nvSpPr>
        <p:spPr>
          <a:xfrm rot="2605000">
            <a:off x="1736547" y="619594"/>
            <a:ext cx="560558" cy="560558"/>
          </a:xfrm>
          <a:prstGeom prst="ellipse">
            <a:avLst/>
          </a:prstGeom>
          <a:solidFill>
            <a:srgbClr val="ADE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50748" y="3968217"/>
            <a:ext cx="260782" cy="260782"/>
          </a:xfrm>
          <a:prstGeom prst="ellipse">
            <a:avLst/>
          </a:prstGeom>
          <a:solidFill>
            <a:srgbClr val="FDE3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4" name="图片 73"/>
          <p:cNvPicPr>
            <a:picLocks noChangeAspect="1"/>
          </p:cNvPicPr>
          <p:nvPr/>
        </p:nvPicPr>
        <p:blipFill rotWithShape="1">
          <a:blip r:embed="rId2"/>
          <a:srcRect l="18945" t="22361" r="16317" b="13542"/>
          <a:stretch>
            <a:fillRect/>
          </a:stretch>
        </p:blipFill>
        <p:spPr>
          <a:xfrm>
            <a:off x="-221292" y="2521576"/>
            <a:ext cx="539686" cy="534343"/>
          </a:xfrm>
          <a:prstGeom prst="ellipse">
            <a:avLst/>
          </a:prstGeom>
          <a:effectLst>
            <a:outerShdw blurRad="406400" sx="200000" sy="200000" algn="ctr" rotWithShape="0">
              <a:srgbClr val="FFFFFF"/>
            </a:outerShdw>
          </a:effectLst>
        </p:spPr>
      </p:pic>
      <p:sp>
        <p:nvSpPr>
          <p:cNvPr id="76" name="椭圆 75"/>
          <p:cNvSpPr/>
          <p:nvPr/>
        </p:nvSpPr>
        <p:spPr>
          <a:xfrm rot="2605000">
            <a:off x="1988320" y="4953017"/>
            <a:ext cx="109047" cy="109047"/>
          </a:xfrm>
          <a:prstGeom prst="ellipse">
            <a:avLst/>
          </a:prstGeom>
          <a:solidFill>
            <a:srgbClr val="D9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a:off x="11664256" y="3596618"/>
            <a:ext cx="112290" cy="112290"/>
          </a:xfrm>
          <a:prstGeom prst="ellipse">
            <a:avLst/>
          </a:prstGeom>
          <a:solidFill>
            <a:srgbClr val="D9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6" name="组合 95"/>
          <p:cNvGrpSpPr/>
          <p:nvPr/>
        </p:nvGrpSpPr>
        <p:grpSpPr>
          <a:xfrm>
            <a:off x="7300773" y="5409902"/>
            <a:ext cx="4898679" cy="1102712"/>
            <a:chOff x="7300773" y="5409902"/>
            <a:chExt cx="5028099" cy="1102712"/>
          </a:xfrm>
        </p:grpSpPr>
        <p:sp>
          <p:nvSpPr>
            <p:cNvPr id="79" name="直角三角形 78"/>
            <p:cNvSpPr/>
            <p:nvPr/>
          </p:nvSpPr>
          <p:spPr>
            <a:xfrm rot="10800000">
              <a:off x="7300773" y="5409902"/>
              <a:ext cx="2219097" cy="1102712"/>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直角三角形 79"/>
            <p:cNvSpPr/>
            <p:nvPr/>
          </p:nvSpPr>
          <p:spPr>
            <a:xfrm rot="10800000" flipH="1">
              <a:off x="9514890" y="5409902"/>
              <a:ext cx="2813982" cy="1102712"/>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直角三角形 7"/>
            <p:cNvSpPr/>
            <p:nvPr/>
          </p:nvSpPr>
          <p:spPr>
            <a:xfrm rot="10800000">
              <a:off x="9165995" y="6218358"/>
              <a:ext cx="354148" cy="294256"/>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直角三角形 7"/>
            <p:cNvSpPr/>
            <p:nvPr/>
          </p:nvSpPr>
          <p:spPr>
            <a:xfrm rot="10800000" flipH="1">
              <a:off x="9519871" y="6239933"/>
              <a:ext cx="455105" cy="272681"/>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98" name="直接连接符 97"/>
          <p:cNvCxnSpPr>
            <a:stCxn id="14" idx="4"/>
            <a:endCxn id="80" idx="4"/>
          </p:cNvCxnSpPr>
          <p:nvPr/>
        </p:nvCxnSpPr>
        <p:spPr>
          <a:xfrm>
            <a:off x="0" y="5402602"/>
            <a:ext cx="12199452" cy="73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6BDDFF"/>
            </a:gs>
            <a:gs pos="100000">
              <a:srgbClr val="61CBFF"/>
            </a:gs>
          </a:gsLst>
          <a:lin ang="5400000" scaled="1"/>
        </a:gradFill>
        <a:effectLst/>
      </p:bgPr>
    </p:bg>
    <p:spTree>
      <p:nvGrpSpPr>
        <p:cNvPr id="1" name=""/>
        <p:cNvGrpSpPr/>
        <p:nvPr/>
      </p:nvGrpSpPr>
      <p:grpSpPr>
        <a:xfrm>
          <a:off x="0" y="0"/>
          <a:ext cx="0" cy="0"/>
          <a:chOff x="0" y="0"/>
          <a:chExt cx="0" cy="0"/>
        </a:xfrm>
      </p:grpSpPr>
      <p:sp>
        <p:nvSpPr>
          <p:cNvPr id="33" name="椭圆 32"/>
          <p:cNvSpPr/>
          <p:nvPr/>
        </p:nvSpPr>
        <p:spPr>
          <a:xfrm>
            <a:off x="1123950" y="1638300"/>
            <a:ext cx="107950" cy="1079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1849019" y="1238251"/>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2266950" y="1496060"/>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469900" y="1496060"/>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9267907" y="1523864"/>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9991476" y="979442"/>
            <a:ext cx="152672" cy="15267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10693293" y="162941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11319366" y="1349922"/>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12019953" y="1370965"/>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1982369" y="2324100"/>
            <a:ext cx="88901" cy="88901"/>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10859590" y="1905"/>
            <a:ext cx="150495" cy="150495"/>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1209675" y="431800"/>
            <a:ext cx="171450" cy="1714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11186016" y="2359978"/>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1814611" y="327699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600200" y="3508918"/>
            <a:ext cx="15092998" cy="3349082"/>
            <a:chOff x="-1600200" y="3508918"/>
            <a:chExt cx="15092998" cy="3349082"/>
          </a:xfrm>
        </p:grpSpPr>
        <p:sp>
          <p:nvSpPr>
            <p:cNvPr id="10" name="直角三角形 9"/>
            <p:cNvSpPr/>
            <p:nvPr/>
          </p:nvSpPr>
          <p:spPr>
            <a:xfrm>
              <a:off x="5096284" y="3508918"/>
              <a:ext cx="3418632" cy="2460987"/>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直角三角形 10"/>
            <p:cNvSpPr/>
            <p:nvPr/>
          </p:nvSpPr>
          <p:spPr>
            <a:xfrm flipH="1">
              <a:off x="768873" y="3508918"/>
              <a:ext cx="4335083" cy="2460987"/>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直角三角形 7"/>
            <p:cNvSpPr/>
            <p:nvPr/>
          </p:nvSpPr>
          <p:spPr>
            <a:xfrm>
              <a:off x="5095864" y="3508918"/>
              <a:ext cx="545583" cy="656709"/>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直角三角形 7"/>
            <p:cNvSpPr/>
            <p:nvPr/>
          </p:nvSpPr>
          <p:spPr>
            <a:xfrm flipH="1">
              <a:off x="4395169" y="3508918"/>
              <a:ext cx="701113" cy="608559"/>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a:off x="7984428" y="4380963"/>
              <a:ext cx="4284296" cy="2460987"/>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12"/>
            <p:cNvSpPr/>
            <p:nvPr/>
          </p:nvSpPr>
          <p:spPr>
            <a:xfrm flipH="1">
              <a:off x="3560192" y="4380963"/>
              <a:ext cx="4424236" cy="2460987"/>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直角三角形 7"/>
            <p:cNvSpPr/>
            <p:nvPr/>
          </p:nvSpPr>
          <p:spPr>
            <a:xfrm>
              <a:off x="7985784" y="4369668"/>
              <a:ext cx="676790" cy="656710"/>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直角三角形 7"/>
            <p:cNvSpPr/>
            <p:nvPr/>
          </p:nvSpPr>
          <p:spPr>
            <a:xfrm flipH="1">
              <a:off x="7285089" y="4369668"/>
              <a:ext cx="701113" cy="608560"/>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a:off x="1825311" y="4397013"/>
              <a:ext cx="6088268" cy="2460987"/>
            </a:xfrm>
            <a:prstGeom prst="rtTriangle">
              <a:avLst/>
            </a:prstGeom>
            <a:solidFill>
              <a:srgbClr val="38A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flipH="1">
              <a:off x="-1600200" y="4397013"/>
              <a:ext cx="3425511" cy="2460987"/>
            </a:xfrm>
            <a:prstGeom prst="rtTriangle">
              <a:avLst/>
            </a:prstGeom>
            <a:solidFill>
              <a:srgbClr val="40B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1814611" y="4386313"/>
              <a:ext cx="1457867" cy="982197"/>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8BC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7"/>
            <p:cNvSpPr/>
            <p:nvPr/>
          </p:nvSpPr>
          <p:spPr>
            <a:xfrm flipH="1">
              <a:off x="995415" y="4397013"/>
              <a:ext cx="829895" cy="907086"/>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DB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a:off x="10444255" y="4834506"/>
              <a:ext cx="3048543" cy="2018739"/>
            </a:xfrm>
            <a:prstGeom prst="rtTriangle">
              <a:avLst/>
            </a:prstGeom>
            <a:solidFill>
              <a:srgbClr val="38A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直角三角形 15"/>
            <p:cNvSpPr/>
            <p:nvPr/>
          </p:nvSpPr>
          <p:spPr>
            <a:xfrm flipH="1">
              <a:off x="7897529" y="4834506"/>
              <a:ext cx="2546726" cy="2018739"/>
            </a:xfrm>
            <a:prstGeom prst="rtTriangle">
              <a:avLst/>
            </a:prstGeom>
            <a:solidFill>
              <a:srgbClr val="40B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直角三角形 7"/>
            <p:cNvSpPr/>
            <p:nvPr/>
          </p:nvSpPr>
          <p:spPr>
            <a:xfrm>
              <a:off x="10444255" y="4834506"/>
              <a:ext cx="994574" cy="727608"/>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82402"/>
                <a:gd name="connsiteY0-156" fmla="*/ 1008743 h 1165791"/>
                <a:gd name="connsiteX1-157" fmla="*/ 9525 w 1782402"/>
                <a:gd name="connsiteY1-158" fmla="*/ 0 h 1165791"/>
                <a:gd name="connsiteX2-159" fmla="*/ 869950 w 1782402"/>
                <a:gd name="connsiteY2-160" fmla="*/ 351971 h 1165791"/>
                <a:gd name="connsiteX3-161" fmla="*/ 1782402 w 1782402"/>
                <a:gd name="connsiteY3-162" fmla="*/ 1050789 h 1165791"/>
                <a:gd name="connsiteX4-163" fmla="*/ 593725 w 1782402"/>
                <a:gd name="connsiteY4-164" fmla="*/ 1161143 h 1165791"/>
                <a:gd name="connsiteX5-165" fmla="*/ 0 w 1782402"/>
                <a:gd name="connsiteY5-166" fmla="*/ 1008743 h 1165791"/>
                <a:gd name="connsiteX0-167" fmla="*/ 0 w 1782402"/>
                <a:gd name="connsiteY0-168" fmla="*/ 1008743 h 1165791"/>
                <a:gd name="connsiteX1-169" fmla="*/ 9525 w 1782402"/>
                <a:gd name="connsiteY1-170" fmla="*/ 0 h 1165791"/>
                <a:gd name="connsiteX2-171" fmla="*/ 783239 w 1782402"/>
                <a:gd name="connsiteY2-172" fmla="*/ 386655 h 1165791"/>
                <a:gd name="connsiteX3-173" fmla="*/ 1782402 w 1782402"/>
                <a:gd name="connsiteY3-174" fmla="*/ 1050789 h 1165791"/>
                <a:gd name="connsiteX4-175" fmla="*/ 593725 w 1782402"/>
                <a:gd name="connsiteY4-176" fmla="*/ 1161143 h 1165791"/>
                <a:gd name="connsiteX5-177" fmla="*/ 0 w 1782402"/>
                <a:gd name="connsiteY5-178" fmla="*/ 1008743 h 1165791"/>
                <a:gd name="connsiteX0-179" fmla="*/ 0 w 1782402"/>
                <a:gd name="connsiteY0-180" fmla="*/ 1008743 h 1165791"/>
                <a:gd name="connsiteX1-181" fmla="*/ 9525 w 1782402"/>
                <a:gd name="connsiteY1-182" fmla="*/ 0 h 1165791"/>
                <a:gd name="connsiteX2-183" fmla="*/ 773604 w 1782402"/>
                <a:gd name="connsiteY2-184" fmla="*/ 405925 h 1165791"/>
                <a:gd name="connsiteX3-185" fmla="*/ 1782402 w 1782402"/>
                <a:gd name="connsiteY3-186" fmla="*/ 1050789 h 1165791"/>
                <a:gd name="connsiteX4-187" fmla="*/ 593725 w 1782402"/>
                <a:gd name="connsiteY4-188" fmla="*/ 1161143 h 1165791"/>
                <a:gd name="connsiteX5-189" fmla="*/ 0 w 1782402"/>
                <a:gd name="connsiteY5-190"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82402" h="1165791">
                  <a:moveTo>
                    <a:pt x="0" y="1008743"/>
                  </a:moveTo>
                  <a:lnTo>
                    <a:pt x="9525" y="0"/>
                  </a:lnTo>
                  <a:lnTo>
                    <a:pt x="773604" y="405925"/>
                  </a:lnTo>
                  <a:lnTo>
                    <a:pt x="1782402" y="1050789"/>
                  </a:lnTo>
                  <a:cubicBezTo>
                    <a:pt x="1390819" y="1222239"/>
                    <a:pt x="947208" y="684893"/>
                    <a:pt x="593725" y="1161143"/>
                  </a:cubicBezTo>
                  <a:cubicBezTo>
                    <a:pt x="373592" y="1192893"/>
                    <a:pt x="182033" y="1053193"/>
                    <a:pt x="0" y="1008743"/>
                  </a:cubicBezTo>
                  <a:close/>
                </a:path>
              </a:pathLst>
            </a:custGeom>
            <a:solidFill>
              <a:srgbClr val="8BC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直角三角形 7"/>
            <p:cNvSpPr/>
            <p:nvPr/>
          </p:nvSpPr>
          <p:spPr>
            <a:xfrm flipH="1">
              <a:off x="9836685" y="4834506"/>
              <a:ext cx="619050" cy="671967"/>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 name="connsiteX0-167" fmla="*/ 0 w 1769756"/>
                <a:gd name="connsiteY0-168" fmla="*/ 1008743 h 1076641"/>
                <a:gd name="connsiteX1-169" fmla="*/ 9525 w 1769756"/>
                <a:gd name="connsiteY1-170" fmla="*/ 0 h 1076641"/>
                <a:gd name="connsiteX2-171" fmla="*/ 869950 w 1769756"/>
                <a:gd name="connsiteY2-172" fmla="*/ 351971 h 1076641"/>
                <a:gd name="connsiteX3-173" fmla="*/ 1769756 w 1769756"/>
                <a:gd name="connsiteY3-174" fmla="*/ 750189 h 1076641"/>
                <a:gd name="connsiteX4-175" fmla="*/ 1177727 w 1769756"/>
                <a:gd name="connsiteY4-176" fmla="*/ 1065893 h 1076641"/>
                <a:gd name="connsiteX5-177" fmla="*/ 0 w 1769756"/>
                <a:gd name="connsiteY5-178"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69756" h="1076641">
                  <a:moveTo>
                    <a:pt x="0" y="1008743"/>
                  </a:moveTo>
                  <a:lnTo>
                    <a:pt x="9525" y="0"/>
                  </a:lnTo>
                  <a:lnTo>
                    <a:pt x="869950" y="351971"/>
                  </a:lnTo>
                  <a:lnTo>
                    <a:pt x="1769756" y="750189"/>
                  </a:lnTo>
                  <a:cubicBezTo>
                    <a:pt x="1378173" y="921639"/>
                    <a:pt x="1531210" y="589643"/>
                    <a:pt x="1177727" y="1065893"/>
                  </a:cubicBezTo>
                  <a:cubicBezTo>
                    <a:pt x="957594" y="1097643"/>
                    <a:pt x="182033" y="1053193"/>
                    <a:pt x="0" y="1008743"/>
                  </a:cubicBezTo>
                  <a:close/>
                </a:path>
              </a:pathLst>
            </a:custGeom>
            <a:solidFill>
              <a:srgbClr val="DB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2773800" y="4039248"/>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8" name="椭圆 47"/>
          <p:cNvSpPr/>
          <p:nvPr/>
        </p:nvSpPr>
        <p:spPr>
          <a:xfrm>
            <a:off x="10119871" y="3389345"/>
            <a:ext cx="144449" cy="1444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11082866" y="326950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9568824" y="326950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0771217" y="3661183"/>
            <a:ext cx="66949" cy="669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0063697" y="4186626"/>
            <a:ext cx="112349" cy="112349"/>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4542583" y="1451165"/>
            <a:ext cx="3143876" cy="707886"/>
          </a:xfrm>
          <a:prstGeom prst="rect">
            <a:avLst/>
          </a:prstGeom>
          <a:noFill/>
        </p:spPr>
        <p:txBody>
          <a:bodyPr wrap="square" rtlCol="0">
            <a:spAutoFit/>
          </a:bodyPr>
          <a:lstStyle/>
          <a:p>
            <a:pPr algn="ctr"/>
            <a:r>
              <a:rPr lang="zh-CN" altLang="en-US" sz="4000" dirty="0">
                <a:solidFill>
                  <a:srgbClr val="FCFCE2"/>
                </a:solidFill>
                <a:latin typeface="微软雅黑" panose="020B0503020204020204" pitchFamily="34" charset="-122"/>
                <a:ea typeface="微软雅黑" panose="020B0503020204020204" pitchFamily="34" charset="-122"/>
              </a:rPr>
              <a:t>蓝计划</a:t>
            </a:r>
          </a:p>
        </p:txBody>
      </p:sp>
      <p:sp>
        <p:nvSpPr>
          <p:cNvPr id="56" name="文本框 55"/>
          <p:cNvSpPr txBox="1"/>
          <p:nvPr/>
        </p:nvSpPr>
        <p:spPr>
          <a:xfrm>
            <a:off x="4155954" y="2312988"/>
            <a:ext cx="4075453" cy="461665"/>
          </a:xfrm>
          <a:prstGeom prst="rect">
            <a:avLst/>
          </a:prstGeom>
          <a:noFill/>
        </p:spPr>
        <p:txBody>
          <a:bodyPr wrap="square" rtlCol="0">
            <a:spAutoFit/>
          </a:bodyPr>
          <a:lstStyle/>
          <a:p>
            <a:r>
              <a:rPr lang="zh-CN" altLang="en-US" sz="2400" dirty="0">
                <a:solidFill>
                  <a:schemeClr val="bg1"/>
                </a:solidFill>
                <a:latin typeface="微软雅黑 Light" panose="020B0502040204020203" pitchFamily="34" charset="-122"/>
                <a:ea typeface="微软雅黑 Light" panose="020B0502040204020203" pitchFamily="34" charset="-122"/>
              </a:rPr>
              <a:t>追求极致演示 轻易不说完美</a:t>
            </a:r>
          </a:p>
        </p:txBody>
      </p:sp>
      <p:sp>
        <p:nvSpPr>
          <p:cNvPr id="57" name="矩形 56"/>
          <p:cNvSpPr/>
          <p:nvPr/>
        </p:nvSpPr>
        <p:spPr>
          <a:xfrm>
            <a:off x="4100128" y="2258243"/>
            <a:ext cx="4036029" cy="543102"/>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165224" y="2797716"/>
            <a:ext cx="88901" cy="88901"/>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组合 63"/>
          <p:cNvGrpSpPr/>
          <p:nvPr/>
        </p:nvGrpSpPr>
        <p:grpSpPr>
          <a:xfrm>
            <a:off x="-550749" y="295823"/>
            <a:ext cx="4093577" cy="758017"/>
            <a:chOff x="-593774" y="-2198370"/>
            <a:chExt cx="4093577" cy="758017"/>
          </a:xfrm>
        </p:grpSpPr>
        <p:grpSp>
          <p:nvGrpSpPr>
            <p:cNvPr id="8" name="组合 7"/>
            <p:cNvGrpSpPr/>
            <p:nvPr/>
          </p:nvGrpSpPr>
          <p:grpSpPr>
            <a:xfrm>
              <a:off x="-593774" y="-2198370"/>
              <a:ext cx="2240778" cy="256870"/>
              <a:chOff x="1895793" y="1303020"/>
              <a:chExt cx="5205041" cy="596676"/>
            </a:xfrm>
          </p:grpSpPr>
          <p:sp>
            <p:nvSpPr>
              <p:cNvPr id="3" name="椭圆 2"/>
              <p:cNvSpPr/>
              <p:nvPr/>
            </p:nvSpPr>
            <p:spPr>
              <a:xfrm>
                <a:off x="1895793" y="1303020"/>
                <a:ext cx="593081" cy="593082"/>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72564" y="1303020"/>
                <a:ext cx="4620122"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507753" y="1303020"/>
                <a:ext cx="593081" cy="593082"/>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155170" y="-1697223"/>
              <a:ext cx="2240780" cy="256870"/>
              <a:chOff x="1895792" y="1303020"/>
              <a:chExt cx="5205042" cy="596676"/>
            </a:xfrm>
          </p:grpSpPr>
          <p:sp>
            <p:nvSpPr>
              <p:cNvPr id="10" name="椭圆 9"/>
              <p:cNvSpPr/>
              <p:nvPr/>
            </p:nvSpPr>
            <p:spPr>
              <a:xfrm>
                <a:off x="1895792"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172562" y="1303020"/>
                <a:ext cx="4620118"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507754"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219302" y="-1943047"/>
              <a:ext cx="2240780" cy="256870"/>
              <a:chOff x="1895792" y="1303020"/>
              <a:chExt cx="5205042" cy="596676"/>
            </a:xfrm>
          </p:grpSpPr>
          <p:sp>
            <p:nvSpPr>
              <p:cNvPr id="14" name="椭圆 13"/>
              <p:cNvSpPr/>
              <p:nvPr/>
            </p:nvSpPr>
            <p:spPr>
              <a:xfrm>
                <a:off x="1895792"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172562" y="1303020"/>
                <a:ext cx="4620118"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507754"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259023" y="-1944594"/>
              <a:ext cx="2240780" cy="256870"/>
              <a:chOff x="1895792" y="1303020"/>
              <a:chExt cx="5205042" cy="596676"/>
            </a:xfrm>
            <a:solidFill>
              <a:schemeClr val="bg1"/>
            </a:solidFill>
          </p:grpSpPr>
          <p:sp>
            <p:nvSpPr>
              <p:cNvPr id="18" name="椭圆 17"/>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5" name="组合 24"/>
          <p:cNvGrpSpPr/>
          <p:nvPr/>
        </p:nvGrpSpPr>
        <p:grpSpPr>
          <a:xfrm>
            <a:off x="-1687075" y="559124"/>
            <a:ext cx="2240780" cy="256870"/>
            <a:chOff x="1895792" y="1303020"/>
            <a:chExt cx="5205042" cy="596676"/>
          </a:xfrm>
          <a:solidFill>
            <a:schemeClr val="bg1"/>
          </a:solidFill>
        </p:grpSpPr>
        <p:sp>
          <p:nvSpPr>
            <p:cNvPr id="26" name="椭圆 25"/>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1113043" y="1043319"/>
            <a:ext cx="2780380" cy="256870"/>
            <a:chOff x="1895793" y="1303020"/>
            <a:chExt cx="5205041" cy="596676"/>
          </a:xfrm>
          <a:solidFill>
            <a:srgbClr val="7DDEFF"/>
          </a:solidFill>
        </p:grpSpPr>
        <p:sp>
          <p:nvSpPr>
            <p:cNvPr id="30" name="椭圆 29"/>
            <p:cNvSpPr/>
            <p:nvPr/>
          </p:nvSpPr>
          <p:spPr>
            <a:xfrm>
              <a:off x="189579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172564" y="1303020"/>
              <a:ext cx="4620122"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50775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268766" y="1298642"/>
            <a:ext cx="1887542" cy="256870"/>
            <a:chOff x="1895793" y="1303020"/>
            <a:chExt cx="5205041" cy="596676"/>
          </a:xfrm>
          <a:solidFill>
            <a:srgbClr val="7DDEFF"/>
          </a:solidFill>
        </p:grpSpPr>
        <p:sp>
          <p:nvSpPr>
            <p:cNvPr id="34" name="椭圆 33"/>
            <p:cNvSpPr/>
            <p:nvPr/>
          </p:nvSpPr>
          <p:spPr>
            <a:xfrm>
              <a:off x="189579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2172564" y="1303020"/>
              <a:ext cx="4620122"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50775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953733" y="1287596"/>
            <a:ext cx="2240780" cy="268493"/>
            <a:chOff x="1895792" y="1303020"/>
            <a:chExt cx="5205042" cy="596676"/>
          </a:xfrm>
          <a:solidFill>
            <a:schemeClr val="bg1"/>
          </a:solidFill>
        </p:grpSpPr>
        <p:sp>
          <p:nvSpPr>
            <p:cNvPr id="38" name="椭圆 37"/>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1677895" y="1297869"/>
            <a:ext cx="2240780" cy="256870"/>
            <a:chOff x="1895792" y="1303020"/>
            <a:chExt cx="5205042" cy="596676"/>
          </a:xfrm>
          <a:solidFill>
            <a:schemeClr val="bg1"/>
          </a:solidFill>
        </p:grpSpPr>
        <p:sp>
          <p:nvSpPr>
            <p:cNvPr id="42" name="椭圆 41"/>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椭圆 45"/>
          <p:cNvSpPr/>
          <p:nvPr/>
        </p:nvSpPr>
        <p:spPr>
          <a:xfrm>
            <a:off x="-40013" y="1553192"/>
            <a:ext cx="239660" cy="237509"/>
          </a:xfrm>
          <a:prstGeom prst="ellipse">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69904" y="1553193"/>
            <a:ext cx="1015491" cy="237508"/>
          </a:xfrm>
          <a:prstGeom prst="rect">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978438" y="1553192"/>
            <a:ext cx="251111" cy="237650"/>
          </a:xfrm>
          <a:prstGeom prst="ellipse">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6200000">
            <a:off x="5271067" y="1565907"/>
            <a:ext cx="449585" cy="449585"/>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rot="16200000">
            <a:off x="5363839" y="1658679"/>
            <a:ext cx="264042" cy="264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16200000">
            <a:off x="4977057" y="1576612"/>
            <a:ext cx="291139" cy="428176"/>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a:off x="8426809" y="3791034"/>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矩形 79"/>
          <p:cNvSpPr/>
          <p:nvPr/>
        </p:nvSpPr>
        <p:spPr>
          <a:xfrm>
            <a:off x="8545959" y="3791034"/>
            <a:ext cx="1988969" cy="256870"/>
          </a:xfrm>
          <a:prstGeom prst="rect">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a:off x="10412265" y="3791034"/>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a:off x="9175753" y="4292181"/>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p:cNvSpPr/>
          <p:nvPr/>
        </p:nvSpPr>
        <p:spPr>
          <a:xfrm>
            <a:off x="9294903" y="4292181"/>
            <a:ext cx="1988969" cy="256870"/>
          </a:xfrm>
          <a:prstGeom prst="rect">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11161211" y="4292181"/>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8801281" y="4046357"/>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920431" y="4046357"/>
            <a:ext cx="1988969" cy="256870"/>
          </a:xfrm>
          <a:prstGeom prst="rect">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a:off x="10786739" y="4046357"/>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a:off x="10279606" y="4044810"/>
            <a:ext cx="255322" cy="2553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10398756" y="4044810"/>
            <a:ext cx="1988969" cy="256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2265064" y="4044810"/>
            <a:ext cx="255322" cy="2553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1562927" y="5403916"/>
            <a:ext cx="133350" cy="133350"/>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1847506" y="5589408"/>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椭圆 91"/>
          <p:cNvSpPr/>
          <p:nvPr/>
        </p:nvSpPr>
        <p:spPr>
          <a:xfrm>
            <a:off x="6098598" y="1024768"/>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5875989" y="1327859"/>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9559956" y="4991347"/>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10177424" y="5198881"/>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rot="5400000">
            <a:off x="10310774" y="4437455"/>
            <a:ext cx="449585" cy="449585"/>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rot="5400000">
            <a:off x="10403545" y="4530227"/>
            <a:ext cx="264042" cy="264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等腰三角形 62"/>
          <p:cNvSpPr/>
          <p:nvPr/>
        </p:nvSpPr>
        <p:spPr>
          <a:xfrm rot="5400000">
            <a:off x="10763230" y="4448160"/>
            <a:ext cx="291139" cy="428176"/>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98"/>
          <p:cNvSpPr/>
          <p:nvPr/>
        </p:nvSpPr>
        <p:spPr>
          <a:xfrm>
            <a:off x="1899129" y="2040146"/>
            <a:ext cx="2646878" cy="584775"/>
          </a:xfrm>
          <a:prstGeom prst="rect">
            <a:avLst/>
          </a:prstGeom>
        </p:spPr>
        <p:txBody>
          <a:bodyPr wrap="none">
            <a:spAutoFit/>
          </a:bodyPr>
          <a:lstStyle/>
          <a:p>
            <a:r>
              <a:rPr lang="zh-CN" altLang="zh-CN" sz="3200" dirty="0">
                <a:solidFill>
                  <a:srgbClr val="00B0F0"/>
                </a:solidFill>
                <a:effectLst/>
                <a:latin typeface="微软雅黑 Light" panose="020B0502040204020203" pitchFamily="34" charset="-122"/>
                <a:ea typeface="微软雅黑 Light" panose="020B0502040204020203" pitchFamily="34" charset="-122"/>
                <a:cs typeface="Arial" panose="020B0604020202020204" pitchFamily="34" charset="0"/>
              </a:rPr>
              <a:t>产品介绍封面</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105" name="椭圆 104"/>
          <p:cNvSpPr/>
          <p:nvPr/>
        </p:nvSpPr>
        <p:spPr>
          <a:xfrm>
            <a:off x="9146199" y="1831701"/>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矩形 105"/>
          <p:cNvSpPr/>
          <p:nvPr/>
        </p:nvSpPr>
        <p:spPr>
          <a:xfrm>
            <a:off x="1421198" y="2801612"/>
            <a:ext cx="3573510" cy="2122697"/>
          </a:xfrm>
          <a:prstGeom prst="rect">
            <a:avLst/>
          </a:prstGeom>
        </p:spPr>
        <p:txBody>
          <a:bodyPr wrap="square">
            <a:spAutoFit/>
          </a:bodyPr>
          <a:lstStyle/>
          <a:p>
            <a:pPr algn="ct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介绍文字介绍文字介绍文字介绍文字介绍文字介绍文字介绍文字介绍文字介绍文字介绍文字介绍文字介绍文字介绍文字介绍文字介绍文字介绍文字介绍文字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107" name="矩形 106"/>
          <p:cNvSpPr/>
          <p:nvPr/>
        </p:nvSpPr>
        <p:spPr>
          <a:xfrm>
            <a:off x="6686556" y="4127454"/>
            <a:ext cx="1415772" cy="584775"/>
          </a:xfrm>
          <a:prstGeom prst="rect">
            <a:avLst/>
          </a:prstGeom>
        </p:spPr>
        <p:txBody>
          <a:bodyPr wrap="none">
            <a:spAutoFit/>
          </a:bodyPr>
          <a:lstStyle/>
          <a:p>
            <a:r>
              <a:rPr lang="zh-CN" altLang="zh-CN"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产品</a:t>
            </a:r>
            <a:r>
              <a:rPr lang="zh-CN" altLang="en-US"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图</a:t>
            </a:r>
            <a:endParaRPr lang="zh-CN" altLang="en-US" sz="3200" dirty="0">
              <a:solidFill>
                <a:schemeClr val="bg1"/>
              </a:solidFill>
              <a:latin typeface="微软雅黑 Light" panose="020B0502040204020203" pitchFamily="34" charset="-122"/>
              <a:ea typeface="微软雅黑 Light" panose="020B0502040204020203" pitchFamily="34" charset="-122"/>
            </a:endParaRPr>
          </a:p>
        </p:txBody>
      </p:sp>
      <p:grpSp>
        <p:nvGrpSpPr>
          <p:cNvPr id="135" name="组合 134"/>
          <p:cNvGrpSpPr/>
          <p:nvPr/>
        </p:nvGrpSpPr>
        <p:grpSpPr>
          <a:xfrm>
            <a:off x="5935982" y="1911322"/>
            <a:ext cx="3844195" cy="3867482"/>
            <a:chOff x="5935982" y="1911322"/>
            <a:chExt cx="3844195" cy="3867482"/>
          </a:xfrm>
        </p:grpSpPr>
        <p:sp>
          <p:nvSpPr>
            <p:cNvPr id="82" name="椭圆 81"/>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1" name="图片 130"/>
            <p:cNvPicPr>
              <a:picLocks noChangeAspect="1"/>
            </p:cNvPicPr>
            <p:nvPr/>
          </p:nvPicPr>
          <p:blipFill>
            <a:blip r:embed="rId3"/>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134" name="椭圆 133"/>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6" name="组合 135"/>
          <p:cNvGrpSpPr/>
          <p:nvPr/>
        </p:nvGrpSpPr>
        <p:grpSpPr>
          <a:xfrm>
            <a:off x="8801281" y="2043650"/>
            <a:ext cx="586577" cy="324728"/>
            <a:chOff x="8801281" y="2043650"/>
            <a:chExt cx="586577" cy="324728"/>
          </a:xfrm>
        </p:grpSpPr>
        <p:sp>
          <p:nvSpPr>
            <p:cNvPr id="101" name="椭圆 100"/>
            <p:cNvSpPr/>
            <p:nvPr/>
          </p:nvSpPr>
          <p:spPr>
            <a:xfrm rot="5400000">
              <a:off x="8801281" y="2043650"/>
              <a:ext cx="324728" cy="32472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p:cNvSpPr/>
            <p:nvPr/>
          </p:nvSpPr>
          <p:spPr>
            <a:xfrm rot="5400000">
              <a:off x="8868288" y="2110658"/>
              <a:ext cx="190713" cy="1907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等腰三角形 102"/>
            <p:cNvSpPr/>
            <p:nvPr/>
          </p:nvSpPr>
          <p:spPr>
            <a:xfrm rot="5400000">
              <a:off x="9128083" y="2051382"/>
              <a:ext cx="210285" cy="3092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空心弧 19"/>
          <p:cNvSpPr/>
          <p:nvPr/>
        </p:nvSpPr>
        <p:spPr>
          <a:xfrm rot="12503552">
            <a:off x="7624169" y="2738548"/>
            <a:ext cx="3651674" cy="3833860"/>
          </a:xfrm>
          <a:prstGeom prst="blockArc">
            <a:avLst>
              <a:gd name="adj1" fmla="val 10264065"/>
              <a:gd name="adj2" fmla="val 11980810"/>
              <a:gd name="adj3" fmla="val 2610"/>
            </a:avLst>
          </a:prstGeom>
          <a:solidFill>
            <a:srgbClr val="D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空心弧 26"/>
          <p:cNvSpPr/>
          <p:nvPr/>
        </p:nvSpPr>
        <p:spPr>
          <a:xfrm rot="11363853">
            <a:off x="7560683" y="2132333"/>
            <a:ext cx="3651674" cy="3833860"/>
          </a:xfrm>
          <a:prstGeom prst="blockArc">
            <a:avLst>
              <a:gd name="adj1" fmla="val 10264065"/>
              <a:gd name="adj2" fmla="val 12555790"/>
              <a:gd name="adj3" fmla="val 8296"/>
            </a:avLst>
          </a:prstGeom>
          <a:solidFill>
            <a:srgbClr val="C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矩形 11"/>
          <p:cNvSpPr/>
          <p:nvPr/>
        </p:nvSpPr>
        <p:spPr>
          <a:xfrm>
            <a:off x="407395" y="4320532"/>
            <a:ext cx="1527045" cy="630736"/>
          </a:xfrm>
          <a:prstGeom prst="rect">
            <a:avLst/>
          </a:prstGeom>
        </p:spPr>
        <p:txBody>
          <a:bodyPr wrap="none">
            <a:spAutoFit/>
          </a:bodyPr>
          <a:lstStyle/>
          <a:p>
            <a:r>
              <a:rPr lang="zh-CN" altLang="zh-CN"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产品</a:t>
            </a:r>
            <a:r>
              <a:rPr lang="zh-CN" altLang="en-US"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图</a:t>
            </a:r>
            <a:endParaRPr lang="zh-CN" altLang="en-US" sz="3200" dirty="0">
              <a:solidFill>
                <a:schemeClr val="bg1"/>
              </a:solidFill>
              <a:latin typeface="微软雅黑 Light" panose="020B0502040204020203" pitchFamily="34" charset="-122"/>
              <a:ea typeface="微软雅黑 Light" panose="020B0502040204020203" pitchFamily="34" charset="-122"/>
            </a:endParaRPr>
          </a:p>
        </p:txBody>
      </p:sp>
      <p:sp>
        <p:nvSpPr>
          <p:cNvPr id="13" name="同心圆 12"/>
          <p:cNvSpPr/>
          <p:nvPr/>
        </p:nvSpPr>
        <p:spPr>
          <a:xfrm>
            <a:off x="1874506" y="1340280"/>
            <a:ext cx="4370067" cy="4370067"/>
          </a:xfrm>
          <a:prstGeom prst="donut">
            <a:avLst>
              <a:gd name="adj" fmla="val 5533"/>
            </a:avLst>
          </a:prstGeom>
          <a:solidFill>
            <a:srgbClr val="D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空心弧 13"/>
          <p:cNvSpPr/>
          <p:nvPr/>
        </p:nvSpPr>
        <p:spPr>
          <a:xfrm rot="21108747">
            <a:off x="1787053" y="1230325"/>
            <a:ext cx="4419732" cy="4419732"/>
          </a:xfrm>
          <a:prstGeom prst="blockArc">
            <a:avLst>
              <a:gd name="adj1" fmla="val 10800000"/>
              <a:gd name="adj2" fmla="val 16012432"/>
              <a:gd name="adj3" fmla="val 5196"/>
            </a:avLst>
          </a:prstGeom>
          <a:solidFill>
            <a:srgbClr val="9A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空心弧 14"/>
          <p:cNvSpPr/>
          <p:nvPr/>
        </p:nvSpPr>
        <p:spPr>
          <a:xfrm rot="10800000">
            <a:off x="1952043" y="1406566"/>
            <a:ext cx="4419732" cy="4419732"/>
          </a:xfrm>
          <a:prstGeom prst="blockArc">
            <a:avLst>
              <a:gd name="adj1" fmla="val 10800000"/>
              <a:gd name="adj2" fmla="val 17392434"/>
              <a:gd name="adj3" fmla="val 5196"/>
            </a:avLst>
          </a:prstGeom>
          <a:solidFill>
            <a:srgbClr val="9A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空心弧 15"/>
          <p:cNvSpPr/>
          <p:nvPr/>
        </p:nvSpPr>
        <p:spPr>
          <a:xfrm rot="2976809">
            <a:off x="1767724" y="1125981"/>
            <a:ext cx="4677401" cy="4798661"/>
          </a:xfrm>
          <a:prstGeom prst="blockArc">
            <a:avLst>
              <a:gd name="adj1" fmla="val 14724026"/>
              <a:gd name="adj2" fmla="val 17780455"/>
              <a:gd name="adj3" fmla="val 7129"/>
            </a:avLst>
          </a:prstGeom>
          <a:solidFill>
            <a:srgbClr val="87C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空心弧 16"/>
          <p:cNvSpPr/>
          <p:nvPr/>
        </p:nvSpPr>
        <p:spPr>
          <a:xfrm rot="21108747">
            <a:off x="446186" y="1263487"/>
            <a:ext cx="3130755" cy="3130756"/>
          </a:xfrm>
          <a:prstGeom prst="blockArc">
            <a:avLst>
              <a:gd name="adj1" fmla="val 10800000"/>
              <a:gd name="adj2" fmla="val 13471591"/>
              <a:gd name="adj3" fmla="val 3496"/>
            </a:avLst>
          </a:prstGeom>
          <a:solidFill>
            <a:srgbClr val="D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空心弧 17"/>
          <p:cNvSpPr/>
          <p:nvPr/>
        </p:nvSpPr>
        <p:spPr>
          <a:xfrm rot="21108747">
            <a:off x="1670912" y="2516985"/>
            <a:ext cx="3130755" cy="3130756"/>
          </a:xfrm>
          <a:prstGeom prst="blockArc">
            <a:avLst>
              <a:gd name="adj1" fmla="val 8167984"/>
              <a:gd name="adj2" fmla="val 10876849"/>
              <a:gd name="adj3" fmla="val 4711"/>
            </a:avLst>
          </a:prstGeom>
          <a:solidFill>
            <a:srgbClr val="D0F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空心弧 18"/>
          <p:cNvSpPr/>
          <p:nvPr/>
        </p:nvSpPr>
        <p:spPr>
          <a:xfrm rot="6490240">
            <a:off x="2550996" y="699370"/>
            <a:ext cx="3938679" cy="4135183"/>
          </a:xfrm>
          <a:prstGeom prst="blockArc">
            <a:avLst>
              <a:gd name="adj1" fmla="val 10169200"/>
              <a:gd name="adj2" fmla="val 12871324"/>
              <a:gd name="adj3" fmla="val 2949"/>
            </a:avLst>
          </a:prstGeom>
          <a:solidFill>
            <a:srgbClr val="D0F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等腰三角形 27"/>
          <p:cNvSpPr/>
          <p:nvPr/>
        </p:nvSpPr>
        <p:spPr>
          <a:xfrm rot="14294473">
            <a:off x="1024592" y="5122047"/>
            <a:ext cx="416163" cy="735098"/>
          </a:xfrm>
          <a:prstGeom prst="triangle">
            <a:avLst/>
          </a:prstGeom>
          <a:solidFill>
            <a:srgbClr val="DD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3624154">
            <a:off x="7241230" y="1572076"/>
            <a:ext cx="416163" cy="735098"/>
          </a:xfrm>
          <a:prstGeom prst="triangle">
            <a:avLst/>
          </a:prstGeom>
          <a:solidFill>
            <a:srgbClr val="DD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空心弧 29"/>
          <p:cNvSpPr/>
          <p:nvPr/>
        </p:nvSpPr>
        <p:spPr>
          <a:xfrm rot="8811307">
            <a:off x="8340472" y="1407866"/>
            <a:ext cx="3155372" cy="3414338"/>
          </a:xfrm>
          <a:prstGeom prst="blockArc">
            <a:avLst>
              <a:gd name="adj1" fmla="val 10264065"/>
              <a:gd name="adj2" fmla="val 12612917"/>
              <a:gd name="adj3" fmla="val 2665"/>
            </a:avLst>
          </a:prstGeom>
          <a:solidFill>
            <a:srgbClr val="D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7405422" y="2777176"/>
            <a:ext cx="2954655" cy="646331"/>
          </a:xfrm>
          <a:prstGeom prst="rect">
            <a:avLst/>
          </a:prstGeom>
        </p:spPr>
        <p:txBody>
          <a:bodyPr wrap="none">
            <a:spAutoFit/>
          </a:bodyPr>
          <a:lstStyle/>
          <a:p>
            <a:pPr algn="just">
              <a:spcAft>
                <a:spcPts val="0"/>
              </a:spcAft>
            </a:pPr>
            <a:r>
              <a:rPr lang="zh-CN" altLang="zh-CN" sz="3600" kern="100" dirty="0">
                <a:solidFill>
                  <a:srgbClr val="62CDFF"/>
                </a:solidFill>
                <a:effectLst/>
                <a:latin typeface="微软雅黑 Light" panose="020B0502040204020203" pitchFamily="34" charset="-122"/>
                <a:ea typeface="微软雅黑 Light" panose="020B0502040204020203" pitchFamily="34" charset="-122"/>
                <a:cs typeface="Arial" panose="020B0604020202020204" pitchFamily="34" charset="0"/>
              </a:rPr>
              <a:t>标题（口号）</a:t>
            </a:r>
            <a:endParaRPr lang="zh-CN" altLang="zh-CN" sz="3200" kern="100" dirty="0">
              <a:solidFill>
                <a:srgbClr val="62CDFF"/>
              </a:solidFill>
              <a:effectLst/>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32" name="矩形 31"/>
          <p:cNvSpPr/>
          <p:nvPr/>
        </p:nvSpPr>
        <p:spPr>
          <a:xfrm>
            <a:off x="7983304" y="3547233"/>
            <a:ext cx="1798890" cy="400110"/>
          </a:xfrm>
          <a:prstGeom prst="rect">
            <a:avLst/>
          </a:prstGeom>
        </p:spPr>
        <p:txBody>
          <a:bodyPr wrap="none">
            <a:spAutoFit/>
          </a:bodyPr>
          <a:lstStyle/>
          <a:p>
            <a:pPr algn="just">
              <a:spcAft>
                <a:spcPts val="0"/>
              </a:spcAft>
            </a:pPr>
            <a:r>
              <a:rPr lang="zh-CN" altLang="zh-CN" sz="2000" kern="100" dirty="0">
                <a:solidFill>
                  <a:schemeClr val="bg1">
                    <a:lumMod val="50000"/>
                  </a:schemeClr>
                </a:solidFill>
                <a:effectLst/>
                <a:latin typeface="微软雅黑 Light" panose="020B0502040204020203" pitchFamily="34" charset="-122"/>
                <a:ea typeface="微软雅黑 Light" panose="020B0502040204020203" pitchFamily="34" charset="-122"/>
                <a:cs typeface="Arial" panose="020B0604020202020204" pitchFamily="34" charset="0"/>
              </a:rPr>
              <a:t>副标题</a:t>
            </a:r>
            <a:r>
              <a:rPr lang="en-US" altLang="zh-CN" sz="2000" kern="100" dirty="0">
                <a:solidFill>
                  <a:schemeClr val="bg1">
                    <a:lumMod val="50000"/>
                  </a:schemeClr>
                </a:solidFill>
                <a:effectLst/>
                <a:latin typeface="微软雅黑 Light" panose="020B0502040204020203" pitchFamily="34" charset="-122"/>
                <a:ea typeface="微软雅黑 Light" panose="020B0502040204020203" pitchFamily="34" charset="-122"/>
                <a:cs typeface="Arial" panose="020B0604020202020204" pitchFamily="34" charset="0"/>
              </a:rPr>
              <a:t> </a:t>
            </a:r>
            <a:r>
              <a:rPr lang="zh-CN" altLang="zh-CN" sz="2000" kern="100" dirty="0">
                <a:solidFill>
                  <a:schemeClr val="bg1">
                    <a:lumMod val="50000"/>
                  </a:schemeClr>
                </a:solidFill>
                <a:effectLst/>
                <a:latin typeface="微软雅黑 Light" panose="020B0502040204020203" pitchFamily="34" charset="-122"/>
                <a:ea typeface="微软雅黑 Light" panose="020B0502040204020203" pitchFamily="34" charset="-122"/>
                <a:cs typeface="Arial" panose="020B0604020202020204" pitchFamily="34" charset="0"/>
              </a:rPr>
              <a:t>演讲人</a:t>
            </a:r>
            <a:endParaRPr lang="zh-CN" altLang="zh-CN" kern="100" dirty="0">
              <a:solidFill>
                <a:schemeClr val="bg1">
                  <a:lumMod val="50000"/>
                </a:schemeClr>
              </a:solidFill>
              <a:effectLst/>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34" name="矩形 33"/>
          <p:cNvSpPr/>
          <p:nvPr/>
        </p:nvSpPr>
        <p:spPr>
          <a:xfrm>
            <a:off x="7026949" y="4111614"/>
            <a:ext cx="3549297" cy="923330"/>
          </a:xfrm>
          <a:prstGeom prst="rect">
            <a:avLst/>
          </a:prstGeom>
        </p:spPr>
        <p:txBody>
          <a:bodyPr wrap="square">
            <a:spAutoFit/>
          </a:bodyPr>
          <a:lstStyle/>
          <a:p>
            <a:pPr algn="ct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35" name="矩形 34"/>
          <p:cNvSpPr/>
          <p:nvPr/>
        </p:nvSpPr>
        <p:spPr>
          <a:xfrm>
            <a:off x="2762448" y="4088629"/>
            <a:ext cx="1415772" cy="584775"/>
          </a:xfrm>
          <a:prstGeom prst="rect">
            <a:avLst/>
          </a:prstGeom>
        </p:spPr>
        <p:txBody>
          <a:bodyPr wrap="none">
            <a:spAutoFit/>
          </a:bodyPr>
          <a:lstStyle/>
          <a:p>
            <a:r>
              <a:rPr lang="zh-CN" altLang="zh-CN"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产品</a:t>
            </a:r>
            <a:r>
              <a:rPr lang="zh-CN" altLang="en-US"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图</a:t>
            </a:r>
            <a:endParaRPr lang="zh-CN" altLang="en-US" sz="3200" dirty="0">
              <a:solidFill>
                <a:schemeClr val="bg1"/>
              </a:solidFill>
              <a:latin typeface="微软雅黑 Light" panose="020B0502040204020203" pitchFamily="34" charset="-122"/>
              <a:ea typeface="微软雅黑 Light" panose="020B0502040204020203" pitchFamily="34" charset="-122"/>
            </a:endParaRPr>
          </a:p>
        </p:txBody>
      </p:sp>
      <p:grpSp>
        <p:nvGrpSpPr>
          <p:cNvPr id="54" name="组合 53"/>
          <p:cNvGrpSpPr/>
          <p:nvPr/>
        </p:nvGrpSpPr>
        <p:grpSpPr>
          <a:xfrm>
            <a:off x="2287512" y="1735863"/>
            <a:ext cx="3550898" cy="3572407"/>
            <a:chOff x="5935982" y="1911322"/>
            <a:chExt cx="3844195" cy="3867482"/>
          </a:xfrm>
        </p:grpSpPr>
        <p:sp>
          <p:nvSpPr>
            <p:cNvPr id="55" name="椭圆 54"/>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2" name="图片 61"/>
            <p:cNvPicPr>
              <a:picLocks noChangeAspect="1"/>
            </p:cNvPicPr>
            <p:nvPr/>
          </p:nvPicPr>
          <p:blipFill>
            <a:blip r:embed="rId2"/>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63" name="椭圆 62"/>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图片 103"/>
          <p:cNvPicPr>
            <a:picLocks noChangeAspect="1"/>
          </p:cNvPicPr>
          <p:nvPr/>
        </p:nvPicPr>
        <p:blipFill rotWithShape="1">
          <a:blip r:embed="rId2"/>
          <a:srcRect l="18056" t="22108" r="15893" b="12970"/>
          <a:stretch>
            <a:fillRect/>
          </a:stretch>
        </p:blipFill>
        <p:spPr>
          <a:xfrm>
            <a:off x="5768831" y="4568484"/>
            <a:ext cx="666812" cy="655413"/>
          </a:xfrm>
          <a:prstGeom prst="ellipse">
            <a:avLst/>
          </a:prstGeom>
        </p:spPr>
      </p:pic>
      <p:sp>
        <p:nvSpPr>
          <p:cNvPr id="43" name="椭圆 42"/>
          <p:cNvSpPr/>
          <p:nvPr/>
        </p:nvSpPr>
        <p:spPr>
          <a:xfrm rot="2605000">
            <a:off x="5986248" y="1276397"/>
            <a:ext cx="1051067" cy="1051067"/>
          </a:xfrm>
          <a:prstGeom prst="ellipse">
            <a:avLst/>
          </a:prstGeom>
          <a:solidFill>
            <a:srgbClr val="ADE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rot="2605000">
            <a:off x="5935774" y="1123755"/>
            <a:ext cx="1100892" cy="1211653"/>
            <a:chOff x="1041400" y="749299"/>
            <a:chExt cx="2089369" cy="2299581"/>
          </a:xfrm>
        </p:grpSpPr>
        <p:sp>
          <p:nvSpPr>
            <p:cNvPr id="45" name="矩形 44"/>
            <p:cNvSpPr/>
            <p:nvPr/>
          </p:nvSpPr>
          <p:spPr>
            <a:xfrm>
              <a:off x="1041400" y="749299"/>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129145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1541517"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1791576"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2041634"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291693"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2541752"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2791810"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04186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6704047" y="2501440"/>
            <a:ext cx="2868886" cy="1513886"/>
            <a:chOff x="9267907" y="979442"/>
            <a:chExt cx="2868886" cy="1513886"/>
          </a:xfrm>
        </p:grpSpPr>
        <p:sp>
          <p:nvSpPr>
            <p:cNvPr id="6" name="椭圆 5"/>
            <p:cNvSpPr/>
            <p:nvPr/>
          </p:nvSpPr>
          <p:spPr>
            <a:xfrm>
              <a:off x="9267907" y="1523864"/>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9991476" y="979442"/>
              <a:ext cx="152672" cy="15267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0693293" y="162941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1319366" y="1349922"/>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2019953" y="1370965"/>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186016" y="2359978"/>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11"/>
          <p:cNvSpPr/>
          <p:nvPr/>
        </p:nvSpPr>
        <p:spPr>
          <a:xfrm>
            <a:off x="6982521" y="3802650"/>
            <a:ext cx="1415772" cy="584775"/>
          </a:xfrm>
          <a:prstGeom prst="rect">
            <a:avLst/>
          </a:prstGeom>
        </p:spPr>
        <p:txBody>
          <a:bodyPr wrap="none">
            <a:spAutoFit/>
          </a:bodyPr>
          <a:lstStyle/>
          <a:p>
            <a:r>
              <a:rPr lang="zh-CN" altLang="zh-CN"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产品</a:t>
            </a:r>
            <a:r>
              <a:rPr lang="zh-CN" altLang="en-US"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图</a:t>
            </a:r>
            <a:endParaRPr lang="zh-CN" altLang="en-US" sz="3200" dirty="0">
              <a:solidFill>
                <a:schemeClr val="bg1"/>
              </a:solidFill>
              <a:latin typeface="微软雅黑 Light" panose="020B0502040204020203" pitchFamily="34" charset="-122"/>
              <a:ea typeface="微软雅黑 Light" panose="020B0502040204020203" pitchFamily="34" charset="-122"/>
            </a:endParaRPr>
          </a:p>
        </p:txBody>
      </p:sp>
      <p:sp>
        <p:nvSpPr>
          <p:cNvPr id="68" name="椭圆 67"/>
          <p:cNvSpPr/>
          <p:nvPr/>
        </p:nvSpPr>
        <p:spPr>
          <a:xfrm rot="2605000">
            <a:off x="10336663" y="3291641"/>
            <a:ext cx="1147439" cy="1147439"/>
          </a:xfrm>
          <a:prstGeom prst="ellipse">
            <a:avLst/>
          </a:prstGeom>
          <a:solidFill>
            <a:srgbClr val="ADE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9" name="组合 68"/>
          <p:cNvGrpSpPr/>
          <p:nvPr/>
        </p:nvGrpSpPr>
        <p:grpSpPr>
          <a:xfrm rot="2605000">
            <a:off x="10281561" y="3125003"/>
            <a:ext cx="1201832" cy="1322749"/>
            <a:chOff x="1041400" y="749299"/>
            <a:chExt cx="2089369" cy="2299581"/>
          </a:xfrm>
        </p:grpSpPr>
        <p:sp>
          <p:nvSpPr>
            <p:cNvPr id="70" name="矩形 69"/>
            <p:cNvSpPr/>
            <p:nvPr/>
          </p:nvSpPr>
          <p:spPr>
            <a:xfrm>
              <a:off x="1041400" y="749299"/>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129145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1541517"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1791576"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2041634"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74"/>
            <p:cNvSpPr/>
            <p:nvPr/>
          </p:nvSpPr>
          <p:spPr>
            <a:xfrm>
              <a:off x="2291693"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p:cNvSpPr/>
            <p:nvPr/>
          </p:nvSpPr>
          <p:spPr>
            <a:xfrm>
              <a:off x="2541752"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p:cNvSpPr/>
            <p:nvPr/>
          </p:nvSpPr>
          <p:spPr>
            <a:xfrm>
              <a:off x="2791810"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77"/>
            <p:cNvSpPr/>
            <p:nvPr/>
          </p:nvSpPr>
          <p:spPr>
            <a:xfrm>
              <a:off x="304186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0" name="椭圆 79"/>
          <p:cNvSpPr/>
          <p:nvPr/>
        </p:nvSpPr>
        <p:spPr>
          <a:xfrm rot="2605000">
            <a:off x="536680" y="2906690"/>
            <a:ext cx="852669" cy="852669"/>
          </a:xfrm>
          <a:prstGeom prst="ellipse">
            <a:avLst/>
          </a:prstGeom>
          <a:solidFill>
            <a:srgbClr val="ADE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1" name="组合 80"/>
          <p:cNvGrpSpPr/>
          <p:nvPr/>
        </p:nvGrpSpPr>
        <p:grpSpPr>
          <a:xfrm rot="2605000">
            <a:off x="495733" y="2782860"/>
            <a:ext cx="893089" cy="982943"/>
            <a:chOff x="1041400" y="749299"/>
            <a:chExt cx="2089369" cy="2299581"/>
          </a:xfrm>
        </p:grpSpPr>
        <p:sp>
          <p:nvSpPr>
            <p:cNvPr id="82" name="矩形 81"/>
            <p:cNvSpPr/>
            <p:nvPr/>
          </p:nvSpPr>
          <p:spPr>
            <a:xfrm>
              <a:off x="1041400" y="749299"/>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p:cNvSpPr/>
            <p:nvPr/>
          </p:nvSpPr>
          <p:spPr>
            <a:xfrm>
              <a:off x="129145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矩形 83"/>
            <p:cNvSpPr/>
            <p:nvPr/>
          </p:nvSpPr>
          <p:spPr>
            <a:xfrm>
              <a:off x="1541517"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84"/>
            <p:cNvSpPr/>
            <p:nvPr/>
          </p:nvSpPr>
          <p:spPr>
            <a:xfrm>
              <a:off x="1791576"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85"/>
            <p:cNvSpPr/>
            <p:nvPr/>
          </p:nvSpPr>
          <p:spPr>
            <a:xfrm>
              <a:off x="2041634"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p:cNvSpPr/>
            <p:nvPr/>
          </p:nvSpPr>
          <p:spPr>
            <a:xfrm>
              <a:off x="2291693"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矩形 87"/>
            <p:cNvSpPr/>
            <p:nvPr/>
          </p:nvSpPr>
          <p:spPr>
            <a:xfrm>
              <a:off x="2541752"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矩形 88"/>
            <p:cNvSpPr/>
            <p:nvPr/>
          </p:nvSpPr>
          <p:spPr>
            <a:xfrm>
              <a:off x="2791810"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89"/>
            <p:cNvSpPr/>
            <p:nvPr/>
          </p:nvSpPr>
          <p:spPr>
            <a:xfrm>
              <a:off x="304186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5" name="图片 104"/>
          <p:cNvPicPr>
            <a:picLocks noChangeAspect="1"/>
          </p:cNvPicPr>
          <p:nvPr/>
        </p:nvPicPr>
        <p:blipFill rotWithShape="1">
          <a:blip r:embed="rId3"/>
          <a:srcRect l="18945" t="22361" r="16317" b="13542"/>
          <a:stretch>
            <a:fillRect/>
          </a:stretch>
        </p:blipFill>
        <p:spPr>
          <a:xfrm>
            <a:off x="4961533" y="4741733"/>
            <a:ext cx="1282700" cy="1270001"/>
          </a:xfrm>
          <a:prstGeom prst="ellipse">
            <a:avLst/>
          </a:prstGeom>
        </p:spPr>
      </p:pic>
      <p:sp>
        <p:nvSpPr>
          <p:cNvPr id="106" name="椭圆 105"/>
          <p:cNvSpPr/>
          <p:nvPr/>
        </p:nvSpPr>
        <p:spPr>
          <a:xfrm>
            <a:off x="5332798" y="1829668"/>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p:cNvSpPr/>
          <p:nvPr/>
        </p:nvSpPr>
        <p:spPr>
          <a:xfrm>
            <a:off x="5172476" y="1576507"/>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515124" y="4198291"/>
            <a:ext cx="230843" cy="230843"/>
          </a:xfrm>
          <a:prstGeom prst="ellipse">
            <a:avLst/>
          </a:prstGeom>
          <a:solidFill>
            <a:srgbClr val="C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11666186" y="3115190"/>
            <a:ext cx="260782" cy="260782"/>
          </a:xfrm>
          <a:prstGeom prst="ellipse">
            <a:avLst/>
          </a:prstGeom>
          <a:solidFill>
            <a:srgbClr val="FDE3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矩形 110"/>
          <p:cNvSpPr/>
          <p:nvPr/>
        </p:nvSpPr>
        <p:spPr>
          <a:xfrm>
            <a:off x="2368295" y="1572885"/>
            <a:ext cx="1826141" cy="584775"/>
          </a:xfrm>
          <a:prstGeom prst="rect">
            <a:avLst/>
          </a:prstGeom>
        </p:spPr>
        <p:txBody>
          <a:bodyPr wrap="none">
            <a:spAutoFit/>
          </a:bodyPr>
          <a:lstStyle/>
          <a:p>
            <a:r>
              <a:rPr lang="zh-CN" altLang="en-US"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项目背景</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112" name="矩形 111"/>
          <p:cNvSpPr/>
          <p:nvPr/>
        </p:nvSpPr>
        <p:spPr>
          <a:xfrm>
            <a:off x="1850699" y="2271487"/>
            <a:ext cx="2825848" cy="2585323"/>
          </a:xfrm>
          <a:prstGeom prst="rect">
            <a:avLst/>
          </a:prstGeom>
        </p:spPr>
        <p:txBody>
          <a:bodyPr wrap="square">
            <a:spAutoFit/>
          </a:bodyPr>
          <a:lstStyle/>
          <a:p>
            <a:pPr algn="ct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介绍文字介绍文字介绍文字介绍文字介绍文字介绍文字介绍文字介绍文字介绍文字介绍文字介绍文字介绍文字介绍文字介绍文字介绍文字介绍文字介绍</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grpSp>
        <p:nvGrpSpPr>
          <p:cNvPr id="91" name="组合 90"/>
          <p:cNvGrpSpPr/>
          <p:nvPr/>
        </p:nvGrpSpPr>
        <p:grpSpPr>
          <a:xfrm>
            <a:off x="6116370" y="1404351"/>
            <a:ext cx="3844195" cy="3867482"/>
            <a:chOff x="5935982" y="1911322"/>
            <a:chExt cx="3844195" cy="3867482"/>
          </a:xfrm>
        </p:grpSpPr>
        <p:sp>
          <p:nvSpPr>
            <p:cNvPr id="92" name="椭圆 91"/>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9" name="图片 98"/>
            <p:cNvPicPr>
              <a:picLocks noChangeAspect="1"/>
            </p:cNvPicPr>
            <p:nvPr/>
          </p:nvPicPr>
          <p:blipFill>
            <a:blip r:embed="rId4"/>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100" name="椭圆 99"/>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组合 79"/>
          <p:cNvGrpSpPr/>
          <p:nvPr/>
        </p:nvGrpSpPr>
        <p:grpSpPr>
          <a:xfrm>
            <a:off x="419181" y="4333614"/>
            <a:ext cx="2989724" cy="758017"/>
            <a:chOff x="5875989" y="4211878"/>
            <a:chExt cx="2989724" cy="758017"/>
          </a:xfrm>
        </p:grpSpPr>
        <p:sp>
          <p:nvSpPr>
            <p:cNvPr id="41" name="椭圆 40"/>
            <p:cNvSpPr/>
            <p:nvPr/>
          </p:nvSpPr>
          <p:spPr>
            <a:xfrm>
              <a:off x="5875989" y="4211878"/>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995139" y="4211878"/>
              <a:ext cx="1988969" cy="256870"/>
            </a:xfrm>
            <a:prstGeom prst="rect">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7861445" y="4211878"/>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6624933" y="4713025"/>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6744083" y="4713025"/>
              <a:ext cx="1988969" cy="256870"/>
            </a:xfrm>
            <a:prstGeom prst="rect">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8610391" y="4713025"/>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6250461" y="4467201"/>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6369611" y="4467201"/>
              <a:ext cx="1988969" cy="256870"/>
            </a:xfrm>
            <a:prstGeom prst="rect">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1" name="组合 120"/>
          <p:cNvGrpSpPr/>
          <p:nvPr/>
        </p:nvGrpSpPr>
        <p:grpSpPr>
          <a:xfrm>
            <a:off x="1528179" y="1655722"/>
            <a:ext cx="3844195" cy="3867482"/>
            <a:chOff x="5935982" y="1911322"/>
            <a:chExt cx="3844195" cy="3867482"/>
          </a:xfrm>
        </p:grpSpPr>
        <p:sp>
          <p:nvSpPr>
            <p:cNvPr id="122" name="椭圆 121"/>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22"/>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椭圆 123"/>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椭圆 124"/>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椭圆 126"/>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椭圆 127"/>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9" name="图片 128"/>
            <p:cNvPicPr>
              <a:picLocks noChangeAspect="1"/>
            </p:cNvPicPr>
            <p:nvPr/>
          </p:nvPicPr>
          <p:blipFill>
            <a:blip r:embed="rId2"/>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130" name="椭圆 129"/>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7" name="组合 76"/>
          <p:cNvGrpSpPr/>
          <p:nvPr/>
        </p:nvGrpSpPr>
        <p:grpSpPr>
          <a:xfrm>
            <a:off x="-620772" y="4590146"/>
            <a:ext cx="2240780" cy="256870"/>
            <a:chOff x="7728786" y="4465654"/>
            <a:chExt cx="2240780" cy="256870"/>
          </a:xfrm>
        </p:grpSpPr>
        <p:sp>
          <p:nvSpPr>
            <p:cNvPr id="49" name="椭圆 48"/>
            <p:cNvSpPr/>
            <p:nvPr/>
          </p:nvSpPr>
          <p:spPr>
            <a:xfrm>
              <a:off x="8235919" y="4467201"/>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7728786" y="4465654"/>
              <a:ext cx="255322" cy="2553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7847936" y="4465654"/>
              <a:ext cx="1988969" cy="256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9714244" y="4465654"/>
              <a:ext cx="255322" cy="2553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1" name="椭圆 60"/>
          <p:cNvSpPr/>
          <p:nvPr/>
        </p:nvSpPr>
        <p:spPr>
          <a:xfrm>
            <a:off x="1526218" y="5759279"/>
            <a:ext cx="133350" cy="133350"/>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1810797" y="5944771"/>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3072558" y="5800884"/>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5994256" y="4333614"/>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1659568" y="1176529"/>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2399221" y="1512051"/>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9" name="组合 78"/>
          <p:cNvGrpSpPr/>
          <p:nvPr/>
        </p:nvGrpSpPr>
        <p:grpSpPr>
          <a:xfrm rot="16200000">
            <a:off x="3104680" y="5840705"/>
            <a:ext cx="812114" cy="449585"/>
            <a:chOff x="7759954" y="4858299"/>
            <a:chExt cx="812114" cy="449585"/>
          </a:xfrm>
        </p:grpSpPr>
        <p:sp>
          <p:nvSpPr>
            <p:cNvPr id="67" name="椭圆 66"/>
            <p:cNvSpPr/>
            <p:nvPr/>
          </p:nvSpPr>
          <p:spPr>
            <a:xfrm rot="5400000">
              <a:off x="7759954" y="4858299"/>
              <a:ext cx="449585" cy="449585"/>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rot="5400000">
              <a:off x="7852725" y="4951071"/>
              <a:ext cx="264042" cy="264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等腰三角形 68"/>
            <p:cNvSpPr/>
            <p:nvPr/>
          </p:nvSpPr>
          <p:spPr>
            <a:xfrm rot="5400000">
              <a:off x="8212410" y="4869004"/>
              <a:ext cx="291139" cy="428176"/>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0" name="矩形 69"/>
          <p:cNvSpPr/>
          <p:nvPr/>
        </p:nvSpPr>
        <p:spPr>
          <a:xfrm>
            <a:off x="8015179" y="1967402"/>
            <a:ext cx="1826141" cy="584775"/>
          </a:xfrm>
          <a:prstGeom prst="rect">
            <a:avLst/>
          </a:prstGeom>
        </p:spPr>
        <p:txBody>
          <a:bodyPr wrap="none">
            <a:spAutoFit/>
          </a:bodyPr>
          <a:lstStyle/>
          <a:p>
            <a:r>
              <a:rPr lang="zh-CN" altLang="en-US"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项目介绍</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74" name="椭圆 73"/>
          <p:cNvSpPr/>
          <p:nvPr/>
        </p:nvSpPr>
        <p:spPr>
          <a:xfrm>
            <a:off x="1990222" y="611810"/>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74"/>
          <p:cNvSpPr/>
          <p:nvPr/>
        </p:nvSpPr>
        <p:spPr>
          <a:xfrm>
            <a:off x="7141495" y="2799948"/>
            <a:ext cx="3573510" cy="2122697"/>
          </a:xfrm>
          <a:prstGeom prst="rect">
            <a:avLst/>
          </a:prstGeom>
        </p:spPr>
        <p:txBody>
          <a:bodyPr wrap="square">
            <a:spAutoFit/>
          </a:bodyPr>
          <a:lstStyle/>
          <a:p>
            <a:pPr algn="ct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介绍文字介绍文字介绍文字介绍文字介绍文字介绍文字介绍文字介绍文字介绍文字介绍文字介绍文字介绍文字介绍文字介绍文字介绍文字介绍文字介绍文字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grpSp>
        <p:nvGrpSpPr>
          <p:cNvPr id="81" name="组合 80"/>
          <p:cNvGrpSpPr/>
          <p:nvPr/>
        </p:nvGrpSpPr>
        <p:grpSpPr>
          <a:xfrm rot="16200000">
            <a:off x="4393014" y="4895472"/>
            <a:ext cx="572482" cy="316925"/>
            <a:chOff x="7759954" y="4858299"/>
            <a:chExt cx="812114" cy="449585"/>
          </a:xfrm>
        </p:grpSpPr>
        <p:sp>
          <p:nvSpPr>
            <p:cNvPr id="82" name="椭圆 81"/>
            <p:cNvSpPr/>
            <p:nvPr/>
          </p:nvSpPr>
          <p:spPr>
            <a:xfrm rot="5400000">
              <a:off x="7759954" y="4858299"/>
              <a:ext cx="449585" cy="449585"/>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rot="5400000">
              <a:off x="7852725" y="4951071"/>
              <a:ext cx="264042" cy="264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等腰三角形 83"/>
            <p:cNvSpPr/>
            <p:nvPr/>
          </p:nvSpPr>
          <p:spPr>
            <a:xfrm rot="5400000">
              <a:off x="8212410" y="4869004"/>
              <a:ext cx="291139" cy="428176"/>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5" name="组合 84"/>
          <p:cNvGrpSpPr/>
          <p:nvPr/>
        </p:nvGrpSpPr>
        <p:grpSpPr>
          <a:xfrm rot="16200000">
            <a:off x="1759241" y="1722485"/>
            <a:ext cx="691691" cy="382919"/>
            <a:chOff x="7759954" y="4858299"/>
            <a:chExt cx="812114" cy="449585"/>
          </a:xfrm>
        </p:grpSpPr>
        <p:sp>
          <p:nvSpPr>
            <p:cNvPr id="86" name="椭圆 85"/>
            <p:cNvSpPr/>
            <p:nvPr/>
          </p:nvSpPr>
          <p:spPr>
            <a:xfrm rot="5400000">
              <a:off x="7759954" y="4858299"/>
              <a:ext cx="449585" cy="449585"/>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rot="5400000">
              <a:off x="7852725" y="4951071"/>
              <a:ext cx="264042" cy="264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等腰三角形 87"/>
            <p:cNvSpPr/>
            <p:nvPr/>
          </p:nvSpPr>
          <p:spPr>
            <a:xfrm rot="5400000">
              <a:off x="8212410" y="4869004"/>
              <a:ext cx="291139" cy="428176"/>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90" name="直接连接符 89"/>
          <p:cNvCxnSpPr/>
          <p:nvPr/>
        </p:nvCxnSpPr>
        <p:spPr>
          <a:xfrm flipH="1">
            <a:off x="4352768" y="451053"/>
            <a:ext cx="541353" cy="568701"/>
          </a:xfrm>
          <a:prstGeom prst="line">
            <a:avLst/>
          </a:prstGeom>
          <a:ln w="3175">
            <a:solidFill>
              <a:srgbClr val="94C9F9"/>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H="1">
            <a:off x="4337815" y="103436"/>
            <a:ext cx="692523" cy="727508"/>
          </a:xfrm>
          <a:prstGeom prst="line">
            <a:avLst/>
          </a:prstGeom>
          <a:ln w="3175">
            <a:solidFill>
              <a:srgbClr val="62CDFF"/>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flipH="1">
            <a:off x="338943" y="279038"/>
            <a:ext cx="1367378" cy="1436455"/>
          </a:xfrm>
          <a:prstGeom prst="line">
            <a:avLst/>
          </a:prstGeom>
          <a:ln w="3175">
            <a:solidFill>
              <a:srgbClr val="94C9F9"/>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flipH="1">
            <a:off x="807423" y="924645"/>
            <a:ext cx="543526" cy="570983"/>
          </a:xfrm>
          <a:prstGeom prst="line">
            <a:avLst/>
          </a:prstGeom>
          <a:ln w="88900">
            <a:solidFill>
              <a:srgbClr val="DDF2FC">
                <a:alpha val="75000"/>
              </a:srgb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H="1">
            <a:off x="5413813" y="1614233"/>
            <a:ext cx="455439" cy="478447"/>
          </a:xfrm>
          <a:prstGeom prst="line">
            <a:avLst/>
          </a:prstGeom>
          <a:ln w="3175">
            <a:solidFill>
              <a:srgbClr val="62CDFF"/>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H="1">
            <a:off x="10611183" y="5864559"/>
            <a:ext cx="880778" cy="925273"/>
          </a:xfrm>
          <a:prstGeom prst="line">
            <a:avLst/>
          </a:prstGeom>
          <a:ln w="3175">
            <a:solidFill>
              <a:srgbClr val="89C5FA"/>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10715005" y="4920604"/>
            <a:ext cx="1367378" cy="1436455"/>
          </a:xfrm>
          <a:prstGeom prst="line">
            <a:avLst/>
          </a:prstGeom>
          <a:ln w="3175">
            <a:solidFill>
              <a:srgbClr val="DBF8FF"/>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H="1">
            <a:off x="-113639" y="5996394"/>
            <a:ext cx="941441" cy="989001"/>
          </a:xfrm>
          <a:prstGeom prst="line">
            <a:avLst/>
          </a:prstGeom>
          <a:ln w="3175">
            <a:solidFill>
              <a:srgbClr val="87CAFE"/>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a:off x="221099" y="6464297"/>
            <a:ext cx="543526" cy="570983"/>
          </a:xfrm>
          <a:prstGeom prst="line">
            <a:avLst/>
          </a:prstGeom>
          <a:ln w="152400">
            <a:solidFill>
              <a:srgbClr val="E9F4FF">
                <a:alpha val="75000"/>
              </a:srgb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5376690" y="5477034"/>
            <a:ext cx="543526" cy="570983"/>
          </a:xfrm>
          <a:prstGeom prst="line">
            <a:avLst/>
          </a:prstGeom>
          <a:ln w="88900">
            <a:solidFill>
              <a:srgbClr val="DBF8FF">
                <a:alpha val="75000"/>
              </a:srgb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5775072" y="5343417"/>
            <a:ext cx="455439" cy="478447"/>
          </a:xfrm>
          <a:prstGeom prst="line">
            <a:avLst/>
          </a:prstGeom>
          <a:ln w="3175">
            <a:solidFill>
              <a:srgbClr val="62CDFF"/>
            </a:solidFill>
          </a:ln>
        </p:spPr>
        <p:style>
          <a:lnRef idx="1">
            <a:schemeClr val="accent1"/>
          </a:lnRef>
          <a:fillRef idx="0">
            <a:schemeClr val="accent1"/>
          </a:fillRef>
          <a:effectRef idx="0">
            <a:schemeClr val="accent1"/>
          </a:effectRef>
          <a:fontRef idx="minor">
            <a:schemeClr val="tx1"/>
          </a:fontRef>
        </p:style>
      </p:cxnSp>
      <p:sp>
        <p:nvSpPr>
          <p:cNvPr id="116" name="椭圆 115"/>
          <p:cNvSpPr/>
          <p:nvPr/>
        </p:nvSpPr>
        <p:spPr>
          <a:xfrm>
            <a:off x="11267569" y="597870"/>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椭圆 118"/>
          <p:cNvSpPr/>
          <p:nvPr/>
        </p:nvSpPr>
        <p:spPr>
          <a:xfrm>
            <a:off x="11496907" y="399962"/>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a:off x="10885714" y="5983305"/>
            <a:ext cx="155935" cy="155935"/>
          </a:xfrm>
          <a:prstGeom prst="ellipse">
            <a:avLst/>
          </a:prstGeom>
          <a:solidFill>
            <a:srgbClr val="E9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a:off x="5409365" y="4613802"/>
            <a:ext cx="2761543" cy="1681087"/>
          </a:xfrm>
          <a:prstGeom prst="rtTriangle">
            <a:avLst/>
          </a:prstGeom>
          <a:solidFill>
            <a:srgbClr val="87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直角三角形 3"/>
          <p:cNvSpPr/>
          <p:nvPr/>
        </p:nvSpPr>
        <p:spPr>
          <a:xfrm flipH="1">
            <a:off x="1913718" y="4613802"/>
            <a:ext cx="3501844" cy="1681087"/>
          </a:xfrm>
          <a:prstGeom prst="rtTriangle">
            <a:avLst/>
          </a:prstGeom>
          <a:solidFill>
            <a:srgbClr val="A1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7"/>
          <p:cNvSpPr/>
          <p:nvPr/>
        </p:nvSpPr>
        <p:spPr>
          <a:xfrm>
            <a:off x="5409026" y="4613802"/>
            <a:ext cx="440717" cy="448594"/>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7"/>
          <p:cNvSpPr/>
          <p:nvPr/>
        </p:nvSpPr>
        <p:spPr>
          <a:xfrm flipH="1">
            <a:off x="4843010" y="4613802"/>
            <a:ext cx="566353" cy="415703"/>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a:off x="7742384" y="5209491"/>
            <a:ext cx="3460819" cy="1681087"/>
          </a:xfrm>
          <a:prstGeom prst="rtTriangle">
            <a:avLst/>
          </a:prstGeom>
          <a:solidFill>
            <a:srgbClr val="A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flipH="1">
            <a:off x="4168522" y="5209491"/>
            <a:ext cx="3573862" cy="1681087"/>
          </a:xfrm>
          <a:prstGeom prst="rtTriangle">
            <a:avLst/>
          </a:prstGeom>
          <a:solidFill>
            <a:srgbClr val="C1E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7"/>
          <p:cNvSpPr/>
          <p:nvPr/>
        </p:nvSpPr>
        <p:spPr>
          <a:xfrm>
            <a:off x="7743479" y="5201776"/>
            <a:ext cx="546705" cy="448595"/>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D4F0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7"/>
          <p:cNvSpPr/>
          <p:nvPr/>
        </p:nvSpPr>
        <p:spPr>
          <a:xfrm flipH="1">
            <a:off x="7177464" y="5201776"/>
            <a:ext cx="566353" cy="415704"/>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FDF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直角三角形 10"/>
          <p:cNvSpPr/>
          <p:nvPr/>
        </p:nvSpPr>
        <p:spPr>
          <a:xfrm>
            <a:off x="2767100" y="5220455"/>
            <a:ext cx="4918053" cy="1681087"/>
          </a:xfrm>
          <a:prstGeom prst="rtTriangl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flipH="1">
            <a:off x="0" y="5220455"/>
            <a:ext cx="2767100" cy="1681087"/>
          </a:xfrm>
          <a:prstGeom prst="rtTriangle">
            <a:avLst/>
          </a:prstGeom>
          <a:solidFill>
            <a:srgbClr val="B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7"/>
          <p:cNvSpPr/>
          <p:nvPr/>
        </p:nvSpPr>
        <p:spPr>
          <a:xfrm>
            <a:off x="2758456" y="5213146"/>
            <a:ext cx="1177653" cy="670934"/>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165791">
                <a:moveTo>
                  <a:pt x="0" y="1008743"/>
                </a:moveTo>
                <a:lnTo>
                  <a:pt x="9525" y="0"/>
                </a:lnTo>
                <a:lnTo>
                  <a:pt x="869950" y="351971"/>
                </a:lnTo>
                <a:lnTo>
                  <a:pt x="1730375" y="703943"/>
                </a:lnTo>
                <a:cubicBezTo>
                  <a:pt x="1338792" y="875393"/>
                  <a:pt x="947208" y="684893"/>
                  <a:pt x="593725" y="1161143"/>
                </a:cubicBezTo>
                <a:cubicBezTo>
                  <a:pt x="373592" y="1192893"/>
                  <a:pt x="182033" y="1053193"/>
                  <a:pt x="0" y="1008743"/>
                </a:cubicBezTo>
                <a:close/>
              </a:path>
            </a:pathLst>
          </a:cu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直角三角形 7"/>
          <p:cNvSpPr/>
          <p:nvPr/>
        </p:nvSpPr>
        <p:spPr>
          <a:xfrm flipH="1">
            <a:off x="2096717" y="5220455"/>
            <a:ext cx="670382" cy="619626"/>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30375" h="1076641">
                <a:moveTo>
                  <a:pt x="0" y="1008743"/>
                </a:moveTo>
                <a:lnTo>
                  <a:pt x="9525" y="0"/>
                </a:lnTo>
                <a:lnTo>
                  <a:pt x="869950" y="351971"/>
                </a:lnTo>
                <a:lnTo>
                  <a:pt x="1730375" y="703943"/>
                </a:lnTo>
                <a:cubicBezTo>
                  <a:pt x="1338792" y="875393"/>
                  <a:pt x="1531210" y="589643"/>
                  <a:pt x="1177727" y="1065893"/>
                </a:cubicBezTo>
                <a:cubicBezTo>
                  <a:pt x="957594" y="1097643"/>
                  <a:pt x="182033" y="1053193"/>
                  <a:pt x="0" y="1008743"/>
                </a:cubicBezTo>
                <a:close/>
              </a:path>
            </a:pathLst>
          </a:custGeom>
          <a:solidFill>
            <a:srgbClr val="EF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a:off x="9729412" y="5519304"/>
            <a:ext cx="2462588" cy="1378990"/>
          </a:xfrm>
          <a:prstGeom prst="rtTriangle">
            <a:avLst/>
          </a:prstGeom>
          <a:solidFill>
            <a:srgbClr val="6FC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直角三角形 15"/>
          <p:cNvSpPr/>
          <p:nvPr/>
        </p:nvSpPr>
        <p:spPr>
          <a:xfrm flipH="1">
            <a:off x="7672188" y="5519304"/>
            <a:ext cx="2057224" cy="1378990"/>
          </a:xfrm>
          <a:prstGeom prst="rtTriangle">
            <a:avLst/>
          </a:prstGeom>
          <a:solidFill>
            <a:srgbClr val="8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7"/>
          <p:cNvSpPr/>
          <p:nvPr/>
        </p:nvSpPr>
        <p:spPr>
          <a:xfrm>
            <a:off x="9729412" y="5519304"/>
            <a:ext cx="803409" cy="497025"/>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82402"/>
              <a:gd name="connsiteY0-156" fmla="*/ 1008743 h 1165791"/>
              <a:gd name="connsiteX1-157" fmla="*/ 9525 w 1782402"/>
              <a:gd name="connsiteY1-158" fmla="*/ 0 h 1165791"/>
              <a:gd name="connsiteX2-159" fmla="*/ 869950 w 1782402"/>
              <a:gd name="connsiteY2-160" fmla="*/ 351971 h 1165791"/>
              <a:gd name="connsiteX3-161" fmla="*/ 1782402 w 1782402"/>
              <a:gd name="connsiteY3-162" fmla="*/ 1050789 h 1165791"/>
              <a:gd name="connsiteX4-163" fmla="*/ 593725 w 1782402"/>
              <a:gd name="connsiteY4-164" fmla="*/ 1161143 h 1165791"/>
              <a:gd name="connsiteX5-165" fmla="*/ 0 w 1782402"/>
              <a:gd name="connsiteY5-166" fmla="*/ 1008743 h 1165791"/>
              <a:gd name="connsiteX0-167" fmla="*/ 0 w 1782402"/>
              <a:gd name="connsiteY0-168" fmla="*/ 1008743 h 1165791"/>
              <a:gd name="connsiteX1-169" fmla="*/ 9525 w 1782402"/>
              <a:gd name="connsiteY1-170" fmla="*/ 0 h 1165791"/>
              <a:gd name="connsiteX2-171" fmla="*/ 783239 w 1782402"/>
              <a:gd name="connsiteY2-172" fmla="*/ 386655 h 1165791"/>
              <a:gd name="connsiteX3-173" fmla="*/ 1782402 w 1782402"/>
              <a:gd name="connsiteY3-174" fmla="*/ 1050789 h 1165791"/>
              <a:gd name="connsiteX4-175" fmla="*/ 593725 w 1782402"/>
              <a:gd name="connsiteY4-176" fmla="*/ 1161143 h 1165791"/>
              <a:gd name="connsiteX5-177" fmla="*/ 0 w 1782402"/>
              <a:gd name="connsiteY5-178" fmla="*/ 1008743 h 1165791"/>
              <a:gd name="connsiteX0-179" fmla="*/ 0 w 1782402"/>
              <a:gd name="connsiteY0-180" fmla="*/ 1008743 h 1165791"/>
              <a:gd name="connsiteX1-181" fmla="*/ 9525 w 1782402"/>
              <a:gd name="connsiteY1-182" fmla="*/ 0 h 1165791"/>
              <a:gd name="connsiteX2-183" fmla="*/ 773604 w 1782402"/>
              <a:gd name="connsiteY2-184" fmla="*/ 405925 h 1165791"/>
              <a:gd name="connsiteX3-185" fmla="*/ 1782402 w 1782402"/>
              <a:gd name="connsiteY3-186" fmla="*/ 1050789 h 1165791"/>
              <a:gd name="connsiteX4-187" fmla="*/ 593725 w 1782402"/>
              <a:gd name="connsiteY4-188" fmla="*/ 1161143 h 1165791"/>
              <a:gd name="connsiteX5-189" fmla="*/ 0 w 1782402"/>
              <a:gd name="connsiteY5-190" fmla="*/ 1008743 h 116579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82402" h="1165791">
                <a:moveTo>
                  <a:pt x="0" y="1008743"/>
                </a:moveTo>
                <a:lnTo>
                  <a:pt x="9525" y="0"/>
                </a:lnTo>
                <a:lnTo>
                  <a:pt x="773604" y="405925"/>
                </a:lnTo>
                <a:lnTo>
                  <a:pt x="1782402" y="1050789"/>
                </a:lnTo>
                <a:cubicBezTo>
                  <a:pt x="1390819" y="1222239"/>
                  <a:pt x="947208" y="684893"/>
                  <a:pt x="593725" y="1161143"/>
                </a:cubicBezTo>
                <a:cubicBezTo>
                  <a:pt x="373592" y="1192893"/>
                  <a:pt x="182033" y="1053193"/>
                  <a:pt x="0" y="1008743"/>
                </a:cubicBezTo>
                <a:close/>
              </a:path>
            </a:pathLst>
          </a:custGeom>
          <a:solidFill>
            <a:srgbClr val="AED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7"/>
          <p:cNvSpPr/>
          <p:nvPr/>
        </p:nvSpPr>
        <p:spPr>
          <a:xfrm flipH="1">
            <a:off x="9238622" y="5519304"/>
            <a:ext cx="500064" cy="459017"/>
          </a:xfrm>
          <a:custGeom>
            <a:avLst/>
            <a:gdLst>
              <a:gd name="connsiteX0" fmla="*/ 0 w 2654300"/>
              <a:gd name="connsiteY0" fmla="*/ 1084943 h 1084943"/>
              <a:gd name="connsiteX1" fmla="*/ 0 w 2654300"/>
              <a:gd name="connsiteY1" fmla="*/ 0 h 1084943"/>
              <a:gd name="connsiteX2" fmla="*/ 2654300 w 2654300"/>
              <a:gd name="connsiteY2" fmla="*/ 1084943 h 1084943"/>
              <a:gd name="connsiteX3" fmla="*/ 0 w 2654300"/>
              <a:gd name="connsiteY3" fmla="*/ 1084943 h 1084943"/>
              <a:gd name="connsiteX0-1" fmla="*/ 0 w 1473200"/>
              <a:gd name="connsiteY0-2" fmla="*/ 1084943 h 1084943"/>
              <a:gd name="connsiteX1-3" fmla="*/ 0 w 1473200"/>
              <a:gd name="connsiteY1-4" fmla="*/ 0 h 1084943"/>
              <a:gd name="connsiteX2-5" fmla="*/ 1473200 w 1473200"/>
              <a:gd name="connsiteY2-6" fmla="*/ 627743 h 1084943"/>
              <a:gd name="connsiteX3-7" fmla="*/ 0 w 1473200"/>
              <a:gd name="connsiteY3-8" fmla="*/ 1084943 h 1084943"/>
              <a:gd name="connsiteX0-9" fmla="*/ 0 w 1720850"/>
              <a:gd name="connsiteY0-10" fmla="*/ 1084943 h 1084943"/>
              <a:gd name="connsiteX1-11" fmla="*/ 0 w 1720850"/>
              <a:gd name="connsiteY1-12" fmla="*/ 0 h 1084943"/>
              <a:gd name="connsiteX2-13" fmla="*/ 1720850 w 1720850"/>
              <a:gd name="connsiteY2-14" fmla="*/ 703943 h 1084943"/>
              <a:gd name="connsiteX3-15" fmla="*/ 0 w 1720850"/>
              <a:gd name="connsiteY3-16" fmla="*/ 1084943 h 1084943"/>
              <a:gd name="connsiteX0-17" fmla="*/ 0 w 1720850"/>
              <a:gd name="connsiteY0-18" fmla="*/ 1084943 h 1084943"/>
              <a:gd name="connsiteX1-19" fmla="*/ 0 w 1720850"/>
              <a:gd name="connsiteY1-20" fmla="*/ 542471 h 1084943"/>
              <a:gd name="connsiteX2-21" fmla="*/ 0 w 1720850"/>
              <a:gd name="connsiteY2-22" fmla="*/ 0 h 1084943"/>
              <a:gd name="connsiteX3-23" fmla="*/ 1720850 w 1720850"/>
              <a:gd name="connsiteY3-24" fmla="*/ 703943 h 1084943"/>
              <a:gd name="connsiteX4" fmla="*/ 0 w 1720850"/>
              <a:gd name="connsiteY4" fmla="*/ 1084943 h 1084943"/>
              <a:gd name="connsiteX0-25" fmla="*/ 0 w 1720850"/>
              <a:gd name="connsiteY0-26" fmla="*/ 1084943 h 1084943"/>
              <a:gd name="connsiteX1-27" fmla="*/ 0 w 1720850"/>
              <a:gd name="connsiteY1-28" fmla="*/ 542471 h 1084943"/>
              <a:gd name="connsiteX2-29" fmla="*/ 0 w 1720850"/>
              <a:gd name="connsiteY2-30" fmla="*/ 0 h 1084943"/>
              <a:gd name="connsiteX3-31" fmla="*/ 860425 w 1720850"/>
              <a:gd name="connsiteY3-32" fmla="*/ 351971 h 1084943"/>
              <a:gd name="connsiteX4-33" fmla="*/ 1720850 w 1720850"/>
              <a:gd name="connsiteY4-34" fmla="*/ 703943 h 1084943"/>
              <a:gd name="connsiteX5" fmla="*/ 0 w 1720850"/>
              <a:gd name="connsiteY5" fmla="*/ 1084943 h 1084943"/>
              <a:gd name="connsiteX0-35" fmla="*/ 0 w 1720850"/>
              <a:gd name="connsiteY0-36" fmla="*/ 1084943 h 1084943"/>
              <a:gd name="connsiteX1-37" fmla="*/ 0 w 1720850"/>
              <a:gd name="connsiteY1-38" fmla="*/ 542471 h 1084943"/>
              <a:gd name="connsiteX2-39" fmla="*/ 0 w 1720850"/>
              <a:gd name="connsiteY2-40" fmla="*/ 0 h 1084943"/>
              <a:gd name="connsiteX3-41" fmla="*/ 860425 w 1720850"/>
              <a:gd name="connsiteY3-42" fmla="*/ 351971 h 1084943"/>
              <a:gd name="connsiteX4-43" fmla="*/ 1720850 w 1720850"/>
              <a:gd name="connsiteY4-44" fmla="*/ 703943 h 1084943"/>
              <a:gd name="connsiteX5-45" fmla="*/ 860425 w 1720850"/>
              <a:gd name="connsiteY5-46" fmla="*/ 894443 h 1084943"/>
              <a:gd name="connsiteX6" fmla="*/ 0 w 1720850"/>
              <a:gd name="connsiteY6" fmla="*/ 1084943 h 1084943"/>
              <a:gd name="connsiteX0-47" fmla="*/ 0 w 1720850"/>
              <a:gd name="connsiteY0-48" fmla="*/ 1084943 h 1084943"/>
              <a:gd name="connsiteX1-49" fmla="*/ 0 w 1720850"/>
              <a:gd name="connsiteY1-50" fmla="*/ 0 h 1084943"/>
              <a:gd name="connsiteX2-51" fmla="*/ 860425 w 1720850"/>
              <a:gd name="connsiteY2-52" fmla="*/ 351971 h 1084943"/>
              <a:gd name="connsiteX3-53" fmla="*/ 1720850 w 1720850"/>
              <a:gd name="connsiteY3-54" fmla="*/ 703943 h 1084943"/>
              <a:gd name="connsiteX4-55" fmla="*/ 860425 w 1720850"/>
              <a:gd name="connsiteY4-56" fmla="*/ 894443 h 1084943"/>
              <a:gd name="connsiteX5-57" fmla="*/ 0 w 1720850"/>
              <a:gd name="connsiteY5-58" fmla="*/ 1084943 h 1084943"/>
              <a:gd name="connsiteX0-59" fmla="*/ 0 w 1720850"/>
              <a:gd name="connsiteY0-60" fmla="*/ 1084943 h 1218293"/>
              <a:gd name="connsiteX1-61" fmla="*/ 0 w 1720850"/>
              <a:gd name="connsiteY1-62" fmla="*/ 0 h 1218293"/>
              <a:gd name="connsiteX2-63" fmla="*/ 860425 w 1720850"/>
              <a:gd name="connsiteY2-64" fmla="*/ 351971 h 1218293"/>
              <a:gd name="connsiteX3-65" fmla="*/ 1720850 w 1720850"/>
              <a:gd name="connsiteY3-66" fmla="*/ 703943 h 1218293"/>
              <a:gd name="connsiteX4-67" fmla="*/ 546100 w 1720850"/>
              <a:gd name="connsiteY4-68" fmla="*/ 1218293 h 1218293"/>
              <a:gd name="connsiteX5-69" fmla="*/ 0 w 1720850"/>
              <a:gd name="connsiteY5-70" fmla="*/ 1084943 h 1218293"/>
              <a:gd name="connsiteX0-71" fmla="*/ 0 w 1720850"/>
              <a:gd name="connsiteY0-72" fmla="*/ 1084943 h 1218293"/>
              <a:gd name="connsiteX1-73" fmla="*/ 0 w 1720850"/>
              <a:gd name="connsiteY1-74" fmla="*/ 0 h 1218293"/>
              <a:gd name="connsiteX2-75" fmla="*/ 860425 w 1720850"/>
              <a:gd name="connsiteY2-76" fmla="*/ 351971 h 1218293"/>
              <a:gd name="connsiteX3-77" fmla="*/ 1720850 w 1720850"/>
              <a:gd name="connsiteY3-78" fmla="*/ 703943 h 1218293"/>
              <a:gd name="connsiteX4-79" fmla="*/ 546100 w 1720850"/>
              <a:gd name="connsiteY4-80" fmla="*/ 1218293 h 1218293"/>
              <a:gd name="connsiteX5-81" fmla="*/ 0 w 1720850"/>
              <a:gd name="connsiteY5-82" fmla="*/ 1084943 h 1218293"/>
              <a:gd name="connsiteX0-83" fmla="*/ 0 w 1720850"/>
              <a:gd name="connsiteY0-84" fmla="*/ 1084943 h 1218293"/>
              <a:gd name="connsiteX1-85" fmla="*/ 0 w 1720850"/>
              <a:gd name="connsiteY1-86" fmla="*/ 0 h 1218293"/>
              <a:gd name="connsiteX2-87" fmla="*/ 860425 w 1720850"/>
              <a:gd name="connsiteY2-88" fmla="*/ 351971 h 1218293"/>
              <a:gd name="connsiteX3-89" fmla="*/ 1720850 w 1720850"/>
              <a:gd name="connsiteY3-90" fmla="*/ 703943 h 1218293"/>
              <a:gd name="connsiteX4-91" fmla="*/ 546100 w 1720850"/>
              <a:gd name="connsiteY4-92" fmla="*/ 1218293 h 1218293"/>
              <a:gd name="connsiteX5-93" fmla="*/ 0 w 1720850"/>
              <a:gd name="connsiteY5-94" fmla="*/ 1084943 h 1218293"/>
              <a:gd name="connsiteX0-95" fmla="*/ 0 w 1720850"/>
              <a:gd name="connsiteY0-96" fmla="*/ 1084943 h 1223548"/>
              <a:gd name="connsiteX1-97" fmla="*/ 0 w 1720850"/>
              <a:gd name="connsiteY1-98" fmla="*/ 0 h 1223548"/>
              <a:gd name="connsiteX2-99" fmla="*/ 860425 w 1720850"/>
              <a:gd name="connsiteY2-100" fmla="*/ 351971 h 1223548"/>
              <a:gd name="connsiteX3-101" fmla="*/ 1720850 w 1720850"/>
              <a:gd name="connsiteY3-102" fmla="*/ 703943 h 1223548"/>
              <a:gd name="connsiteX4-103" fmla="*/ 546100 w 1720850"/>
              <a:gd name="connsiteY4-104" fmla="*/ 1218293 h 1223548"/>
              <a:gd name="connsiteX5-105" fmla="*/ 0 w 1720850"/>
              <a:gd name="connsiteY5-106" fmla="*/ 1084943 h 1223548"/>
              <a:gd name="connsiteX0-107" fmla="*/ 0 w 1730375"/>
              <a:gd name="connsiteY0-108" fmla="*/ 1008743 h 1221740"/>
              <a:gd name="connsiteX1-109" fmla="*/ 9525 w 1730375"/>
              <a:gd name="connsiteY1-110" fmla="*/ 0 h 1221740"/>
              <a:gd name="connsiteX2-111" fmla="*/ 869950 w 1730375"/>
              <a:gd name="connsiteY2-112" fmla="*/ 351971 h 1221740"/>
              <a:gd name="connsiteX3-113" fmla="*/ 1730375 w 1730375"/>
              <a:gd name="connsiteY3-114" fmla="*/ 703943 h 1221740"/>
              <a:gd name="connsiteX4-115" fmla="*/ 555625 w 1730375"/>
              <a:gd name="connsiteY4-116" fmla="*/ 1218293 h 1221740"/>
              <a:gd name="connsiteX5-117" fmla="*/ 0 w 1730375"/>
              <a:gd name="connsiteY5-118" fmla="*/ 1008743 h 1221740"/>
              <a:gd name="connsiteX0-119" fmla="*/ 0 w 1730375"/>
              <a:gd name="connsiteY0-120" fmla="*/ 1008743 h 1221740"/>
              <a:gd name="connsiteX1-121" fmla="*/ 9525 w 1730375"/>
              <a:gd name="connsiteY1-122" fmla="*/ 0 h 1221740"/>
              <a:gd name="connsiteX2-123" fmla="*/ 869950 w 1730375"/>
              <a:gd name="connsiteY2-124" fmla="*/ 351971 h 1221740"/>
              <a:gd name="connsiteX3-125" fmla="*/ 1730375 w 1730375"/>
              <a:gd name="connsiteY3-126" fmla="*/ 703943 h 1221740"/>
              <a:gd name="connsiteX4-127" fmla="*/ 508000 w 1730375"/>
              <a:gd name="connsiteY4-128" fmla="*/ 1218293 h 1221740"/>
              <a:gd name="connsiteX5-129" fmla="*/ 0 w 1730375"/>
              <a:gd name="connsiteY5-130" fmla="*/ 1008743 h 1221740"/>
              <a:gd name="connsiteX0-131" fmla="*/ 0 w 1730375"/>
              <a:gd name="connsiteY0-132" fmla="*/ 1008743 h 1147348"/>
              <a:gd name="connsiteX1-133" fmla="*/ 9525 w 1730375"/>
              <a:gd name="connsiteY1-134" fmla="*/ 0 h 1147348"/>
              <a:gd name="connsiteX2-135" fmla="*/ 869950 w 1730375"/>
              <a:gd name="connsiteY2-136" fmla="*/ 351971 h 1147348"/>
              <a:gd name="connsiteX3-137" fmla="*/ 1730375 w 1730375"/>
              <a:gd name="connsiteY3-138" fmla="*/ 703943 h 1147348"/>
              <a:gd name="connsiteX4-139" fmla="*/ 631825 w 1730375"/>
              <a:gd name="connsiteY4-140" fmla="*/ 1142093 h 1147348"/>
              <a:gd name="connsiteX5-141" fmla="*/ 0 w 1730375"/>
              <a:gd name="connsiteY5-142" fmla="*/ 1008743 h 1147348"/>
              <a:gd name="connsiteX0-143" fmla="*/ 0 w 1730375"/>
              <a:gd name="connsiteY0-144" fmla="*/ 1008743 h 1165791"/>
              <a:gd name="connsiteX1-145" fmla="*/ 9525 w 1730375"/>
              <a:gd name="connsiteY1-146" fmla="*/ 0 h 1165791"/>
              <a:gd name="connsiteX2-147" fmla="*/ 869950 w 1730375"/>
              <a:gd name="connsiteY2-148" fmla="*/ 351971 h 1165791"/>
              <a:gd name="connsiteX3-149" fmla="*/ 1730375 w 1730375"/>
              <a:gd name="connsiteY3-150" fmla="*/ 703943 h 1165791"/>
              <a:gd name="connsiteX4-151" fmla="*/ 593725 w 1730375"/>
              <a:gd name="connsiteY4-152" fmla="*/ 1161143 h 1165791"/>
              <a:gd name="connsiteX5-153" fmla="*/ 0 w 1730375"/>
              <a:gd name="connsiteY5-154" fmla="*/ 1008743 h 1165791"/>
              <a:gd name="connsiteX0-155" fmla="*/ 0 w 1730375"/>
              <a:gd name="connsiteY0-156" fmla="*/ 1008743 h 1076641"/>
              <a:gd name="connsiteX1-157" fmla="*/ 9525 w 1730375"/>
              <a:gd name="connsiteY1-158" fmla="*/ 0 h 1076641"/>
              <a:gd name="connsiteX2-159" fmla="*/ 869950 w 1730375"/>
              <a:gd name="connsiteY2-160" fmla="*/ 351971 h 1076641"/>
              <a:gd name="connsiteX3-161" fmla="*/ 1730375 w 1730375"/>
              <a:gd name="connsiteY3-162" fmla="*/ 703943 h 1076641"/>
              <a:gd name="connsiteX4-163" fmla="*/ 1177727 w 1730375"/>
              <a:gd name="connsiteY4-164" fmla="*/ 1065893 h 1076641"/>
              <a:gd name="connsiteX5-165" fmla="*/ 0 w 1730375"/>
              <a:gd name="connsiteY5-166" fmla="*/ 1008743 h 1076641"/>
              <a:gd name="connsiteX0-167" fmla="*/ 0 w 1769756"/>
              <a:gd name="connsiteY0-168" fmla="*/ 1008743 h 1076641"/>
              <a:gd name="connsiteX1-169" fmla="*/ 9525 w 1769756"/>
              <a:gd name="connsiteY1-170" fmla="*/ 0 h 1076641"/>
              <a:gd name="connsiteX2-171" fmla="*/ 869950 w 1769756"/>
              <a:gd name="connsiteY2-172" fmla="*/ 351971 h 1076641"/>
              <a:gd name="connsiteX3-173" fmla="*/ 1769756 w 1769756"/>
              <a:gd name="connsiteY3-174" fmla="*/ 750189 h 1076641"/>
              <a:gd name="connsiteX4-175" fmla="*/ 1177727 w 1769756"/>
              <a:gd name="connsiteY4-176" fmla="*/ 1065893 h 1076641"/>
              <a:gd name="connsiteX5-177" fmla="*/ 0 w 1769756"/>
              <a:gd name="connsiteY5-178" fmla="*/ 1008743 h 1076641"/>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45" y="connsiteY5-46"/>
              </a:cxn>
            </a:cxnLst>
            <a:rect l="l" t="t" r="r" b="b"/>
            <a:pathLst>
              <a:path w="1769756" h="1076641">
                <a:moveTo>
                  <a:pt x="0" y="1008743"/>
                </a:moveTo>
                <a:lnTo>
                  <a:pt x="9525" y="0"/>
                </a:lnTo>
                <a:lnTo>
                  <a:pt x="869950" y="351971"/>
                </a:lnTo>
                <a:lnTo>
                  <a:pt x="1769756" y="750189"/>
                </a:lnTo>
                <a:cubicBezTo>
                  <a:pt x="1378173" y="921639"/>
                  <a:pt x="1531210" y="589643"/>
                  <a:pt x="1177727" y="1065893"/>
                </a:cubicBezTo>
                <a:cubicBezTo>
                  <a:pt x="957594" y="1097643"/>
                  <a:pt x="182033" y="1053193"/>
                  <a:pt x="0" y="1008743"/>
                </a:cubicBezTo>
                <a:close/>
              </a:path>
            </a:pathLst>
          </a:cu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1922033" y="2385652"/>
            <a:ext cx="1538866" cy="1870796"/>
            <a:chOff x="5197767" y="1595938"/>
            <a:chExt cx="1869490" cy="2272738"/>
          </a:xfrm>
          <a:solidFill>
            <a:srgbClr val="D1EDFF"/>
          </a:solidFill>
        </p:grpSpPr>
        <p:sp>
          <p:nvSpPr>
            <p:cNvPr id="22" name="椭圆 21"/>
            <p:cNvSpPr/>
            <p:nvPr/>
          </p:nvSpPr>
          <p:spPr>
            <a:xfrm rot="10800000">
              <a:off x="5197767" y="1595938"/>
              <a:ext cx="1869490" cy="18694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10800000">
              <a:off x="5471380" y="3195393"/>
              <a:ext cx="1322266" cy="67328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4212294" y="2380275"/>
            <a:ext cx="1538866" cy="1870796"/>
            <a:chOff x="5197767" y="1595938"/>
            <a:chExt cx="1869490" cy="2272738"/>
          </a:xfrm>
          <a:solidFill>
            <a:srgbClr val="FCFCE2"/>
          </a:solidFill>
        </p:grpSpPr>
        <p:sp>
          <p:nvSpPr>
            <p:cNvPr id="33" name="椭圆 32"/>
            <p:cNvSpPr/>
            <p:nvPr/>
          </p:nvSpPr>
          <p:spPr>
            <a:xfrm rot="10800000">
              <a:off x="5197767" y="1595938"/>
              <a:ext cx="1869490" cy="18694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10800000">
              <a:off x="5471380" y="3195393"/>
              <a:ext cx="1322266" cy="67328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p:cNvGrpSpPr/>
          <p:nvPr/>
        </p:nvGrpSpPr>
        <p:grpSpPr>
          <a:xfrm>
            <a:off x="6496542" y="2380275"/>
            <a:ext cx="1538866" cy="1870796"/>
            <a:chOff x="5197767" y="1595938"/>
            <a:chExt cx="1869490" cy="2272738"/>
          </a:xfrm>
          <a:solidFill>
            <a:srgbClr val="D1EDFF"/>
          </a:solidFill>
        </p:grpSpPr>
        <p:sp>
          <p:nvSpPr>
            <p:cNvPr id="36" name="椭圆 35"/>
            <p:cNvSpPr/>
            <p:nvPr/>
          </p:nvSpPr>
          <p:spPr>
            <a:xfrm rot="10800000">
              <a:off x="5197767" y="1595938"/>
              <a:ext cx="1869490" cy="18694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rot="10800000">
              <a:off x="5471380" y="3195393"/>
              <a:ext cx="1322266" cy="67328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8780791" y="2380275"/>
            <a:ext cx="1538866" cy="1870796"/>
            <a:chOff x="5197767" y="1595938"/>
            <a:chExt cx="1869490" cy="2272738"/>
          </a:xfrm>
          <a:solidFill>
            <a:srgbClr val="FCFCE2"/>
          </a:solidFill>
        </p:grpSpPr>
        <p:sp>
          <p:nvSpPr>
            <p:cNvPr id="39" name="椭圆 38"/>
            <p:cNvSpPr/>
            <p:nvPr/>
          </p:nvSpPr>
          <p:spPr>
            <a:xfrm rot="10800000">
              <a:off x="5197767" y="1595938"/>
              <a:ext cx="1869490" cy="18694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rot="10800000">
              <a:off x="5471380" y="3195393"/>
              <a:ext cx="1322266" cy="67328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矩形 40"/>
          <p:cNvSpPr/>
          <p:nvPr/>
        </p:nvSpPr>
        <p:spPr>
          <a:xfrm>
            <a:off x="5029464" y="1137081"/>
            <a:ext cx="2236510" cy="707886"/>
          </a:xfrm>
          <a:prstGeom prst="rect">
            <a:avLst/>
          </a:prstGeom>
        </p:spPr>
        <p:txBody>
          <a:bodyPr wrap="none">
            <a:spAutoFit/>
          </a:bodyPr>
          <a:lstStyle/>
          <a:p>
            <a:r>
              <a:rPr lang="zh-CN" altLang="en-US" sz="40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痛点分析</a:t>
            </a:r>
            <a:endParaRPr lang="zh-CN" altLang="en-US" sz="4000" dirty="0">
              <a:solidFill>
                <a:srgbClr val="00B0F0"/>
              </a:solidFill>
              <a:latin typeface="微软雅黑 Light" panose="020B0502040204020203" pitchFamily="34" charset="-122"/>
              <a:ea typeface="微软雅黑 Light" panose="020B0502040204020203" pitchFamily="34" charset="-122"/>
            </a:endParaRPr>
          </a:p>
        </p:txBody>
      </p:sp>
      <p:sp>
        <p:nvSpPr>
          <p:cNvPr id="42" name="矩形 41"/>
          <p:cNvSpPr/>
          <p:nvPr/>
        </p:nvSpPr>
        <p:spPr>
          <a:xfrm>
            <a:off x="2148907" y="2983388"/>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痛点一</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3" name="矩形 42"/>
          <p:cNvSpPr/>
          <p:nvPr/>
        </p:nvSpPr>
        <p:spPr>
          <a:xfrm>
            <a:off x="4476919" y="2983388"/>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痛点二</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4" name="矩形 43"/>
          <p:cNvSpPr/>
          <p:nvPr/>
        </p:nvSpPr>
        <p:spPr>
          <a:xfrm>
            <a:off x="6747089" y="3019452"/>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痛点三</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5" name="矩形 44"/>
          <p:cNvSpPr/>
          <p:nvPr/>
        </p:nvSpPr>
        <p:spPr>
          <a:xfrm>
            <a:off x="9006312" y="3019452"/>
            <a:ext cx="1107996" cy="461665"/>
          </a:xfrm>
          <a:prstGeom prst="rect">
            <a:avLst/>
          </a:prstGeom>
        </p:spPr>
        <p:txBody>
          <a:bodyPr wrap="none">
            <a:spAutoFit/>
          </a:bodyPr>
          <a:lstStyle/>
          <a:p>
            <a:r>
              <a:rPr lang="zh-CN" altLang="en-US" sz="2400" dirty="0">
                <a:solidFill>
                  <a:schemeClr val="bg1">
                    <a:lumMod val="50000"/>
                  </a:schemeClr>
                </a:solidFill>
                <a:latin typeface="微软雅黑 Light" panose="020B0502040204020203" pitchFamily="34" charset="-122"/>
                <a:ea typeface="微软雅黑 Light" panose="020B0502040204020203" pitchFamily="34" charset="-122"/>
                <a:cs typeface="Arial" panose="020B0604020202020204" pitchFamily="34" charset="0"/>
              </a:rPr>
              <a:t>痛点四</a:t>
            </a:r>
            <a:endParaRPr lang="zh-CN" altLang="en-US" sz="2400" dirty="0">
              <a:solidFill>
                <a:schemeClr val="bg1">
                  <a:lumMod val="50000"/>
                </a:schemeClr>
              </a:solidFill>
              <a:latin typeface="微软雅黑 Light" panose="020B0502040204020203" pitchFamily="34" charset="-122"/>
              <a:ea typeface="微软雅黑 Light" panose="020B0502040204020203" pitchFamily="34" charset="-122"/>
            </a:endParaRPr>
          </a:p>
        </p:txBody>
      </p:sp>
      <p:sp>
        <p:nvSpPr>
          <p:cNvPr id="48" name="椭圆 47"/>
          <p:cNvSpPr/>
          <p:nvPr/>
        </p:nvSpPr>
        <p:spPr>
          <a:xfrm>
            <a:off x="10467436" y="2006450"/>
            <a:ext cx="116840" cy="116840"/>
          </a:xfrm>
          <a:prstGeom prst="ellipse">
            <a:avLst/>
          </a:pr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11093509" y="1726962"/>
            <a:ext cx="79463" cy="79463"/>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10633733" y="378945"/>
            <a:ext cx="150495" cy="150495"/>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flipV="1">
            <a:off x="1176429" y="5177324"/>
            <a:ext cx="64333" cy="64333"/>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0715141" y="4097870"/>
            <a:ext cx="144449" cy="144449"/>
          </a:xfrm>
          <a:prstGeom prst="ellipse">
            <a:avLst/>
          </a:prstGeom>
          <a:solidFill>
            <a:srgbClr val="B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11678136" y="3978031"/>
            <a:ext cx="112349" cy="112349"/>
          </a:xfrm>
          <a:prstGeom prst="ellipse">
            <a:avLst/>
          </a:pr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11366487" y="4369708"/>
            <a:ext cx="66949" cy="66949"/>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10658967" y="4895151"/>
            <a:ext cx="112349" cy="112349"/>
          </a:xfrm>
          <a:prstGeom prst="ellipse">
            <a:avLst/>
          </a:pr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6938101" y="4732386"/>
            <a:ext cx="144449" cy="144449"/>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1637721" y="4766956"/>
            <a:ext cx="112349" cy="112349"/>
          </a:xfrm>
          <a:prstGeom prst="ellipse">
            <a:avLst/>
          </a:prstGeom>
          <a:solidFill>
            <a:srgbClr val="E7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492071" y="1491024"/>
            <a:ext cx="133350" cy="133350"/>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1111095" y="1879221"/>
            <a:ext cx="88901" cy="88901"/>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1727824" y="275992"/>
            <a:ext cx="107517" cy="107517"/>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1383550" y="4090380"/>
            <a:ext cx="112349" cy="112349"/>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椭圆 70"/>
          <p:cNvSpPr/>
          <p:nvPr/>
        </p:nvSpPr>
        <p:spPr>
          <a:xfrm flipV="1">
            <a:off x="2125190" y="2131714"/>
            <a:ext cx="64333" cy="64333"/>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0" name="图片 89"/>
          <p:cNvPicPr>
            <a:picLocks noChangeAspect="1"/>
          </p:cNvPicPr>
          <p:nvPr/>
        </p:nvPicPr>
        <p:blipFill rotWithShape="1">
          <a:blip r:embed="rId2"/>
          <a:srcRect l="18056" t="22108" r="15893" b="12970"/>
          <a:stretch>
            <a:fillRect/>
          </a:stretch>
        </p:blipFill>
        <p:spPr>
          <a:xfrm>
            <a:off x="822139" y="1517260"/>
            <a:ext cx="666812" cy="655413"/>
          </a:xfrm>
          <a:prstGeom prst="ellipse">
            <a:avLst/>
          </a:prstGeom>
        </p:spPr>
      </p:pic>
      <p:pic>
        <p:nvPicPr>
          <p:cNvPr id="91" name="图片 90"/>
          <p:cNvPicPr>
            <a:picLocks noChangeAspect="1"/>
          </p:cNvPicPr>
          <p:nvPr/>
        </p:nvPicPr>
        <p:blipFill rotWithShape="1">
          <a:blip r:embed="rId2"/>
          <a:srcRect l="18056" t="22108" r="15893" b="12970"/>
          <a:stretch>
            <a:fillRect/>
          </a:stretch>
        </p:blipFill>
        <p:spPr>
          <a:xfrm>
            <a:off x="10450822" y="4818675"/>
            <a:ext cx="408768" cy="401780"/>
          </a:xfrm>
          <a:prstGeom prst="ellipse">
            <a:avLst/>
          </a:prstGeom>
        </p:spPr>
      </p:pic>
      <p:pic>
        <p:nvPicPr>
          <p:cNvPr id="92" name="图片 91"/>
          <p:cNvPicPr>
            <a:picLocks noChangeAspect="1"/>
          </p:cNvPicPr>
          <p:nvPr/>
        </p:nvPicPr>
        <p:blipFill rotWithShape="1">
          <a:blip r:embed="rId3"/>
          <a:srcRect l="18945" t="22361" r="16317" b="13542"/>
          <a:stretch>
            <a:fillRect/>
          </a:stretch>
        </p:blipFill>
        <p:spPr>
          <a:xfrm>
            <a:off x="1447638" y="4573537"/>
            <a:ext cx="650004" cy="643569"/>
          </a:xfrm>
          <a:prstGeom prst="ellipse">
            <a:avLst/>
          </a:prstGeom>
        </p:spPr>
      </p:pic>
      <p:pic>
        <p:nvPicPr>
          <p:cNvPr id="95" name="图片 94"/>
          <p:cNvPicPr/>
          <p:nvPr/>
        </p:nvPicPr>
        <p:blipFill>
          <a:blip r:embed="rId4">
            <a:extLst>
              <a:ext uri="{28A0092B-C50C-407E-A947-70E740481C1C}">
                <a14:useLocalDpi xmlns:a14="http://schemas.microsoft.com/office/drawing/2010/main" val="0"/>
              </a:ext>
            </a:extLst>
          </a:blip>
          <a:stretch>
            <a:fillRect/>
          </a:stretch>
        </p:blipFill>
        <p:spPr>
          <a:xfrm>
            <a:off x="10960706" y="351010"/>
            <a:ext cx="1377815" cy="1359526"/>
          </a:xfrm>
          <a:prstGeom prst="rect">
            <a:avLst/>
          </a:prstGeom>
        </p:spPr>
      </p:pic>
      <p:pic>
        <p:nvPicPr>
          <p:cNvPr id="96" name="图片 95"/>
          <p:cNvPicPr/>
          <p:nvPr/>
        </p:nvPicPr>
        <p:blipFill>
          <a:blip r:embed="rId5">
            <a:extLst>
              <a:ext uri="{28A0092B-C50C-407E-A947-70E740481C1C}">
                <a14:useLocalDpi xmlns:a14="http://schemas.microsoft.com/office/drawing/2010/main" val="0"/>
              </a:ext>
            </a:extLst>
          </a:blip>
          <a:stretch>
            <a:fillRect/>
          </a:stretch>
        </p:blipFill>
        <p:spPr>
          <a:xfrm>
            <a:off x="3347283" y="-679763"/>
            <a:ext cx="1225470" cy="120920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椭圆 59"/>
          <p:cNvSpPr/>
          <p:nvPr/>
        </p:nvSpPr>
        <p:spPr>
          <a:xfrm rot="2605000">
            <a:off x="-280279" y="5699829"/>
            <a:ext cx="560558" cy="560558"/>
          </a:xfrm>
          <a:prstGeom prst="ellipse">
            <a:avLst/>
          </a:prstGeom>
          <a:solidFill>
            <a:srgbClr val="ADE7FA">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5" name="图片 104"/>
          <p:cNvPicPr>
            <a:picLocks noChangeAspect="1"/>
          </p:cNvPicPr>
          <p:nvPr/>
        </p:nvPicPr>
        <p:blipFill rotWithShape="1">
          <a:blip r:embed="rId2"/>
          <a:srcRect l="18945" t="22361" r="16317" b="13542"/>
          <a:stretch>
            <a:fillRect/>
          </a:stretch>
        </p:blipFill>
        <p:spPr>
          <a:xfrm>
            <a:off x="6445297" y="5106330"/>
            <a:ext cx="1282700" cy="1270001"/>
          </a:xfrm>
          <a:prstGeom prst="ellipse">
            <a:avLst/>
          </a:prstGeom>
        </p:spPr>
      </p:pic>
      <p:sp>
        <p:nvSpPr>
          <p:cNvPr id="108" name="椭圆 107"/>
          <p:cNvSpPr/>
          <p:nvPr/>
        </p:nvSpPr>
        <p:spPr>
          <a:xfrm>
            <a:off x="8030814" y="5813250"/>
            <a:ext cx="230843" cy="230843"/>
          </a:xfrm>
          <a:prstGeom prst="ellipse">
            <a:avLst/>
          </a:prstGeom>
          <a:solidFill>
            <a:srgbClr val="C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4" name="图片 103"/>
          <p:cNvPicPr>
            <a:picLocks noChangeAspect="1"/>
          </p:cNvPicPr>
          <p:nvPr/>
        </p:nvPicPr>
        <p:blipFill rotWithShape="1">
          <a:blip r:embed="rId3"/>
          <a:srcRect l="18056" t="22108" r="15893" b="12970"/>
          <a:stretch>
            <a:fillRect/>
          </a:stretch>
        </p:blipFill>
        <p:spPr>
          <a:xfrm>
            <a:off x="7499655" y="4759902"/>
            <a:ext cx="666812" cy="655413"/>
          </a:xfrm>
          <a:prstGeom prst="ellipse">
            <a:avLst/>
          </a:prstGeom>
        </p:spPr>
      </p:pic>
      <p:grpSp>
        <p:nvGrpSpPr>
          <p:cNvPr id="13" name="组合 12"/>
          <p:cNvGrpSpPr/>
          <p:nvPr/>
        </p:nvGrpSpPr>
        <p:grpSpPr>
          <a:xfrm>
            <a:off x="4152244" y="1771766"/>
            <a:ext cx="1101541" cy="1211653"/>
            <a:chOff x="3961831" y="903804"/>
            <a:chExt cx="1101541" cy="1211653"/>
          </a:xfrm>
        </p:grpSpPr>
        <p:sp>
          <p:nvSpPr>
            <p:cNvPr id="43" name="椭圆 42"/>
            <p:cNvSpPr/>
            <p:nvPr/>
          </p:nvSpPr>
          <p:spPr>
            <a:xfrm rot="2605000">
              <a:off x="4012305" y="1056446"/>
              <a:ext cx="1051067" cy="1051067"/>
            </a:xfrm>
            <a:prstGeom prst="ellipse">
              <a:avLst/>
            </a:prstGeom>
            <a:solidFill>
              <a:srgbClr val="ADE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rot="2605000">
              <a:off x="3961831" y="903804"/>
              <a:ext cx="1100892" cy="1211653"/>
              <a:chOff x="1041400" y="749299"/>
              <a:chExt cx="2089369" cy="2299581"/>
            </a:xfrm>
          </p:grpSpPr>
          <p:sp>
            <p:nvSpPr>
              <p:cNvPr id="45" name="矩形 44"/>
              <p:cNvSpPr/>
              <p:nvPr/>
            </p:nvSpPr>
            <p:spPr>
              <a:xfrm>
                <a:off x="1041400" y="749299"/>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129145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1541517"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1791576"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2041634"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2291693"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2541752"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2791810"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041869" y="749300"/>
                <a:ext cx="88900" cy="2299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8" name="椭圆 67"/>
          <p:cNvSpPr/>
          <p:nvPr/>
        </p:nvSpPr>
        <p:spPr>
          <a:xfrm rot="2605000">
            <a:off x="10934291" y="115945"/>
            <a:ext cx="560558" cy="560558"/>
          </a:xfrm>
          <a:prstGeom prst="ellipse">
            <a:avLst/>
          </a:prstGeom>
          <a:solidFill>
            <a:srgbClr val="ADE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p:cNvSpPr/>
          <p:nvPr/>
        </p:nvSpPr>
        <p:spPr>
          <a:xfrm>
            <a:off x="3487609" y="2250630"/>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p:cNvSpPr/>
          <p:nvPr/>
        </p:nvSpPr>
        <p:spPr>
          <a:xfrm>
            <a:off x="3327287" y="1997469"/>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8076837" y="2172573"/>
            <a:ext cx="260782" cy="260782"/>
          </a:xfrm>
          <a:prstGeom prst="ellipse">
            <a:avLst/>
          </a:prstGeom>
          <a:solidFill>
            <a:srgbClr val="FDE3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矩形 110"/>
          <p:cNvSpPr/>
          <p:nvPr/>
        </p:nvSpPr>
        <p:spPr>
          <a:xfrm>
            <a:off x="5136086" y="752746"/>
            <a:ext cx="2236510" cy="707886"/>
          </a:xfrm>
          <a:prstGeom prst="rect">
            <a:avLst/>
          </a:prstGeom>
        </p:spPr>
        <p:txBody>
          <a:bodyPr wrap="none">
            <a:spAutoFit/>
          </a:bodyPr>
          <a:lstStyle/>
          <a:p>
            <a:r>
              <a:rPr lang="zh-CN" altLang="en-US" sz="4000" dirty="0">
                <a:solidFill>
                  <a:srgbClr val="00B0F0"/>
                </a:solidFill>
                <a:latin typeface="微软雅黑 Light" panose="020B0502040204020203" pitchFamily="34" charset="-122"/>
                <a:ea typeface="微软雅黑 Light" panose="020B0502040204020203" pitchFamily="34" charset="-122"/>
              </a:rPr>
              <a:t>计划目标</a:t>
            </a:r>
          </a:p>
        </p:txBody>
      </p:sp>
      <p:sp>
        <p:nvSpPr>
          <p:cNvPr id="112" name="矩形 111"/>
          <p:cNvSpPr/>
          <p:nvPr/>
        </p:nvSpPr>
        <p:spPr>
          <a:xfrm>
            <a:off x="915344" y="2934195"/>
            <a:ext cx="2825848" cy="2585323"/>
          </a:xfrm>
          <a:prstGeom prst="rect">
            <a:avLst/>
          </a:prstGeom>
        </p:spPr>
        <p:txBody>
          <a:bodyPr wrap="square">
            <a:spAutoFit/>
          </a:bodyPr>
          <a:lstStyle/>
          <a:p>
            <a:pPr algn="ct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介绍文字介绍文字介绍文字介绍文字介绍文字介绍文字介绍文字介绍文字介绍文字介绍文字介绍文字介绍文字介绍文字介绍文字介绍文字介绍文字介绍</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57" name="矩形 56"/>
          <p:cNvSpPr/>
          <p:nvPr/>
        </p:nvSpPr>
        <p:spPr>
          <a:xfrm>
            <a:off x="1717971" y="2214516"/>
            <a:ext cx="1005403" cy="584775"/>
          </a:xfrm>
          <a:prstGeom prst="rect">
            <a:avLst/>
          </a:prstGeom>
        </p:spPr>
        <p:txBody>
          <a:bodyPr wrap="none">
            <a:spAutoFit/>
          </a:bodyPr>
          <a:lstStyle/>
          <a:p>
            <a:r>
              <a:rPr lang="zh-CN" altLang="en-US" sz="3200" dirty="0">
                <a:solidFill>
                  <a:srgbClr val="00B0F0"/>
                </a:solidFill>
                <a:latin typeface="微软雅黑 Light" panose="020B0502040204020203" pitchFamily="34" charset="-122"/>
                <a:ea typeface="微软雅黑 Light" panose="020B0502040204020203" pitchFamily="34" charset="-122"/>
              </a:rPr>
              <a:t>计划</a:t>
            </a:r>
          </a:p>
        </p:txBody>
      </p:sp>
      <p:sp>
        <p:nvSpPr>
          <p:cNvPr id="58" name="矩形 57"/>
          <p:cNvSpPr/>
          <p:nvPr/>
        </p:nvSpPr>
        <p:spPr>
          <a:xfrm>
            <a:off x="8675301" y="2924302"/>
            <a:ext cx="2825848" cy="2585323"/>
          </a:xfrm>
          <a:prstGeom prst="rect">
            <a:avLst/>
          </a:prstGeom>
        </p:spPr>
        <p:txBody>
          <a:bodyPr wrap="square">
            <a:spAutoFit/>
          </a:bodyPr>
          <a:lstStyle/>
          <a:p>
            <a:pPr algn="ct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介绍文字介绍文字介绍文字介绍文字介绍文字介绍文字介绍文字介绍文字介绍文字介绍文字介绍文字介绍文字介绍文字介绍文字介绍文字介绍文字介绍</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59" name="矩形 58"/>
          <p:cNvSpPr/>
          <p:nvPr/>
        </p:nvSpPr>
        <p:spPr>
          <a:xfrm>
            <a:off x="9477928" y="2204623"/>
            <a:ext cx="1005403" cy="584775"/>
          </a:xfrm>
          <a:prstGeom prst="rect">
            <a:avLst/>
          </a:prstGeom>
        </p:spPr>
        <p:txBody>
          <a:bodyPr wrap="none">
            <a:spAutoFit/>
          </a:bodyPr>
          <a:lstStyle/>
          <a:p>
            <a:r>
              <a:rPr lang="zh-CN" altLang="en-US" sz="3200" dirty="0">
                <a:solidFill>
                  <a:srgbClr val="00B0F0"/>
                </a:solidFill>
                <a:latin typeface="微软雅黑 Light" panose="020B0502040204020203" pitchFamily="34" charset="-122"/>
                <a:ea typeface="微软雅黑 Light" panose="020B0502040204020203" pitchFamily="34" charset="-122"/>
              </a:rPr>
              <a:t>目标</a:t>
            </a:r>
          </a:p>
        </p:txBody>
      </p:sp>
      <p:sp>
        <p:nvSpPr>
          <p:cNvPr id="61" name="椭圆 60"/>
          <p:cNvSpPr/>
          <p:nvPr/>
        </p:nvSpPr>
        <p:spPr>
          <a:xfrm>
            <a:off x="396223" y="6118985"/>
            <a:ext cx="162049" cy="162049"/>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2" name="组合 61"/>
          <p:cNvGrpSpPr/>
          <p:nvPr/>
        </p:nvGrpSpPr>
        <p:grpSpPr>
          <a:xfrm>
            <a:off x="4226437" y="1830883"/>
            <a:ext cx="3844195" cy="3867482"/>
            <a:chOff x="5935982" y="1911322"/>
            <a:chExt cx="3844195" cy="3867482"/>
          </a:xfrm>
        </p:grpSpPr>
        <p:sp>
          <p:nvSpPr>
            <p:cNvPr id="63" name="椭圆 62"/>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2" name="图片 91"/>
            <p:cNvPicPr>
              <a:picLocks noChangeAspect="1"/>
            </p:cNvPicPr>
            <p:nvPr/>
          </p:nvPicPr>
          <p:blipFill>
            <a:blip r:embed="rId4"/>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93" name="椭圆 92"/>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组合 95"/>
          <p:cNvGrpSpPr/>
          <p:nvPr/>
        </p:nvGrpSpPr>
        <p:grpSpPr>
          <a:xfrm>
            <a:off x="9046552" y="3064180"/>
            <a:ext cx="2240780" cy="256870"/>
            <a:chOff x="7728786" y="4465654"/>
            <a:chExt cx="2240780" cy="256870"/>
          </a:xfrm>
          <a:solidFill>
            <a:srgbClr val="C1E7FF"/>
          </a:solidFill>
        </p:grpSpPr>
        <p:sp>
          <p:nvSpPr>
            <p:cNvPr id="97" name="椭圆 96"/>
            <p:cNvSpPr/>
            <p:nvPr/>
          </p:nvSpPr>
          <p:spPr>
            <a:xfrm>
              <a:off x="8235919" y="4467201"/>
              <a:ext cx="255322" cy="25532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7728786" y="4465654"/>
              <a:ext cx="255322" cy="25532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矩形 99"/>
            <p:cNvSpPr/>
            <p:nvPr/>
          </p:nvSpPr>
          <p:spPr>
            <a:xfrm>
              <a:off x="7847936" y="4465654"/>
              <a:ext cx="1988969" cy="25687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9714244" y="4465654"/>
              <a:ext cx="255322" cy="25532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10800000">
            <a:off x="4422987" y="3807575"/>
            <a:ext cx="4872408" cy="747523"/>
            <a:chOff x="-1677895" y="1043319"/>
            <a:chExt cx="4872408" cy="747523"/>
          </a:xfrm>
        </p:grpSpPr>
        <p:grpSp>
          <p:nvGrpSpPr>
            <p:cNvPr id="29" name="组合 28"/>
            <p:cNvGrpSpPr/>
            <p:nvPr/>
          </p:nvGrpSpPr>
          <p:grpSpPr>
            <a:xfrm>
              <a:off x="-1113043" y="1043319"/>
              <a:ext cx="2780380" cy="256870"/>
              <a:chOff x="1895793" y="1303020"/>
              <a:chExt cx="5205041" cy="596676"/>
            </a:xfrm>
            <a:solidFill>
              <a:srgbClr val="7DDEFF"/>
            </a:solidFill>
          </p:grpSpPr>
          <p:sp>
            <p:nvSpPr>
              <p:cNvPr id="30" name="椭圆 29"/>
              <p:cNvSpPr/>
              <p:nvPr/>
            </p:nvSpPr>
            <p:spPr>
              <a:xfrm>
                <a:off x="189579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172564" y="1303020"/>
                <a:ext cx="4620122"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50775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268766" y="1298642"/>
              <a:ext cx="1887542" cy="256870"/>
              <a:chOff x="1895793" y="1303020"/>
              <a:chExt cx="5205041" cy="596676"/>
            </a:xfrm>
            <a:solidFill>
              <a:srgbClr val="7DDEFF"/>
            </a:solidFill>
          </p:grpSpPr>
          <p:sp>
            <p:nvSpPr>
              <p:cNvPr id="34" name="椭圆 33"/>
              <p:cNvSpPr/>
              <p:nvPr/>
            </p:nvSpPr>
            <p:spPr>
              <a:xfrm>
                <a:off x="189579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2172564" y="1303020"/>
                <a:ext cx="4620122"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507753" y="1303020"/>
                <a:ext cx="593081" cy="59308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953733" y="1287596"/>
              <a:ext cx="2240780" cy="268493"/>
              <a:chOff x="1895792" y="1303020"/>
              <a:chExt cx="5205042" cy="596676"/>
            </a:xfrm>
            <a:solidFill>
              <a:schemeClr val="bg1"/>
            </a:solidFill>
          </p:grpSpPr>
          <p:sp>
            <p:nvSpPr>
              <p:cNvPr id="38" name="椭圆 37"/>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1677895" y="1297869"/>
              <a:ext cx="2240780" cy="256870"/>
              <a:chOff x="1895792" y="1303020"/>
              <a:chExt cx="5205042" cy="596676"/>
            </a:xfrm>
            <a:solidFill>
              <a:schemeClr val="bg1"/>
            </a:solidFill>
          </p:grpSpPr>
          <p:sp>
            <p:nvSpPr>
              <p:cNvPr id="42" name="椭圆 41"/>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椭圆 45"/>
            <p:cNvSpPr/>
            <p:nvPr/>
          </p:nvSpPr>
          <p:spPr>
            <a:xfrm>
              <a:off x="-40013" y="1553192"/>
              <a:ext cx="239660" cy="237509"/>
            </a:xfrm>
            <a:prstGeom prst="ellipse">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69904" y="1553193"/>
              <a:ext cx="1015491" cy="237508"/>
            </a:xfrm>
            <a:prstGeom prst="rect">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978438" y="1553192"/>
              <a:ext cx="251111" cy="237650"/>
            </a:xfrm>
            <a:prstGeom prst="ellipse">
              <a:avLst/>
            </a:prstGeom>
            <a:solidFill>
              <a:srgbClr val="7D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rot="7697076">
            <a:off x="9629908" y="1238012"/>
            <a:ext cx="880942" cy="487688"/>
            <a:chOff x="483839" y="5821106"/>
            <a:chExt cx="880942" cy="487688"/>
          </a:xfrm>
        </p:grpSpPr>
        <p:sp>
          <p:nvSpPr>
            <p:cNvPr id="52" name="椭圆 51"/>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9" name="椭圆 78"/>
          <p:cNvSpPr/>
          <p:nvPr/>
        </p:nvSpPr>
        <p:spPr>
          <a:xfrm>
            <a:off x="8282340" y="4085593"/>
            <a:ext cx="255322" cy="255323"/>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2265064" y="4044810"/>
            <a:ext cx="255322" cy="2553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8374455" y="1662055"/>
            <a:ext cx="133350" cy="133350"/>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9356373" y="1495278"/>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9606940" y="5966978"/>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10224408" y="6174512"/>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98"/>
          <p:cNvSpPr/>
          <p:nvPr/>
        </p:nvSpPr>
        <p:spPr>
          <a:xfrm>
            <a:off x="2625873" y="1306136"/>
            <a:ext cx="1826141" cy="584775"/>
          </a:xfrm>
          <a:prstGeom prst="rect">
            <a:avLst/>
          </a:prstGeom>
        </p:spPr>
        <p:txBody>
          <a:bodyPr wrap="none">
            <a:spAutoFit/>
          </a:bodyPr>
          <a:lstStyle/>
          <a:p>
            <a:r>
              <a:rPr lang="zh-CN" altLang="en-US"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品牌影响</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106" name="矩形 105"/>
          <p:cNvSpPr/>
          <p:nvPr/>
        </p:nvSpPr>
        <p:spPr>
          <a:xfrm>
            <a:off x="1421198" y="2039909"/>
            <a:ext cx="3922681"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en-US" altLang="zh-CN"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en-US" altLang="zh-CN"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a:t>
            </a:r>
            <a:endParaRPr lang="en-US" altLang="zh-CN"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endParaRPr>
          </a:p>
          <a:p>
            <a:pPr marL="285750" indent="-285750">
              <a:lnSpc>
                <a:spcPct val="150000"/>
              </a:lnSpc>
              <a:buFont typeface="Arial" panose="020B0604020202020204" pitchFamily="34" charset="0"/>
              <a:buChar char="•"/>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108" name="椭圆 107"/>
          <p:cNvSpPr/>
          <p:nvPr/>
        </p:nvSpPr>
        <p:spPr>
          <a:xfrm>
            <a:off x="10438363" y="713882"/>
            <a:ext cx="103246" cy="103246"/>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7006789" y="5673095"/>
            <a:ext cx="133350" cy="133350"/>
          </a:xfrm>
          <a:prstGeom prst="ellipse">
            <a:avLst/>
          </a:prstGeom>
          <a:solidFill>
            <a:srgbClr val="D1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0" name="组合 109"/>
          <p:cNvGrpSpPr/>
          <p:nvPr/>
        </p:nvGrpSpPr>
        <p:grpSpPr>
          <a:xfrm rot="19351571">
            <a:off x="600952" y="6006566"/>
            <a:ext cx="606745" cy="335893"/>
            <a:chOff x="483839" y="5821106"/>
            <a:chExt cx="880942" cy="487688"/>
          </a:xfrm>
        </p:grpSpPr>
        <p:sp>
          <p:nvSpPr>
            <p:cNvPr id="111" name="椭圆 110"/>
            <p:cNvSpPr/>
            <p:nvPr/>
          </p:nvSpPr>
          <p:spPr>
            <a:xfrm rot="16200000">
              <a:off x="877093" y="5821106"/>
              <a:ext cx="487688" cy="487688"/>
            </a:xfrm>
            <a:prstGeom prst="ellips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椭圆 111"/>
            <p:cNvSpPr/>
            <p:nvPr/>
          </p:nvSpPr>
          <p:spPr>
            <a:xfrm rot="16200000">
              <a:off x="977727" y="5921740"/>
              <a:ext cx="286420" cy="286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等腰三角形 112"/>
            <p:cNvSpPr/>
            <p:nvPr/>
          </p:nvSpPr>
          <p:spPr>
            <a:xfrm rot="16200000">
              <a:off x="558165" y="5832718"/>
              <a:ext cx="315813" cy="464465"/>
            </a:xfrm>
            <a:prstGeom prst="triangle">
              <a:avLst/>
            </a:prstGeom>
            <a:solidFill>
              <a:srgbClr val="FFD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4" name="椭圆 113"/>
          <p:cNvSpPr/>
          <p:nvPr/>
        </p:nvSpPr>
        <p:spPr>
          <a:xfrm>
            <a:off x="1421198" y="6108949"/>
            <a:ext cx="131125" cy="131125"/>
          </a:xfrm>
          <a:prstGeom prst="ellipse">
            <a:avLst/>
          </a:prstGeom>
          <a:solidFill>
            <a:srgbClr val="B6E6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椭圆 114"/>
          <p:cNvSpPr/>
          <p:nvPr/>
        </p:nvSpPr>
        <p:spPr>
          <a:xfrm flipH="1">
            <a:off x="1164527" y="5570913"/>
            <a:ext cx="102182" cy="102182"/>
          </a:xfrm>
          <a:prstGeom prst="ellipse">
            <a:avLst/>
          </a:prstGeom>
          <a:solidFill>
            <a:srgbClr val="89C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6" name="组合 115"/>
          <p:cNvGrpSpPr/>
          <p:nvPr/>
        </p:nvGrpSpPr>
        <p:grpSpPr>
          <a:xfrm>
            <a:off x="6610380" y="1825930"/>
            <a:ext cx="3828362" cy="3851553"/>
            <a:chOff x="5935982" y="1911322"/>
            <a:chExt cx="3844195" cy="3867482"/>
          </a:xfrm>
        </p:grpSpPr>
        <p:sp>
          <p:nvSpPr>
            <p:cNvPr id="117" name="椭圆 116"/>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椭圆 117"/>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椭圆 118"/>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椭圆 121"/>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22"/>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4" name="图片 123"/>
            <p:cNvPicPr>
              <a:picLocks noChangeAspect="1"/>
            </p:cNvPicPr>
            <p:nvPr/>
          </p:nvPicPr>
          <p:blipFill>
            <a:blip r:embed="rId2"/>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125" name="椭圆 124"/>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6405114" y="5174826"/>
            <a:ext cx="4057320" cy="588064"/>
            <a:chOff x="-1687075" y="295823"/>
            <a:chExt cx="5229903" cy="758017"/>
          </a:xfrm>
        </p:grpSpPr>
        <p:grpSp>
          <p:nvGrpSpPr>
            <p:cNvPr id="64" name="组合 63"/>
            <p:cNvGrpSpPr/>
            <p:nvPr/>
          </p:nvGrpSpPr>
          <p:grpSpPr>
            <a:xfrm>
              <a:off x="-550749" y="295823"/>
              <a:ext cx="4093577" cy="758017"/>
              <a:chOff x="-593774" y="-2198370"/>
              <a:chExt cx="4093577" cy="758017"/>
            </a:xfrm>
          </p:grpSpPr>
          <p:grpSp>
            <p:nvGrpSpPr>
              <p:cNvPr id="8" name="组合 7"/>
              <p:cNvGrpSpPr/>
              <p:nvPr/>
            </p:nvGrpSpPr>
            <p:grpSpPr>
              <a:xfrm>
                <a:off x="-593774" y="-2198370"/>
                <a:ext cx="2240778" cy="256870"/>
                <a:chOff x="1895793" y="1303020"/>
                <a:chExt cx="5205041" cy="596676"/>
              </a:xfrm>
            </p:grpSpPr>
            <p:sp>
              <p:nvSpPr>
                <p:cNvPr id="3" name="椭圆 2"/>
                <p:cNvSpPr/>
                <p:nvPr/>
              </p:nvSpPr>
              <p:spPr>
                <a:xfrm>
                  <a:off x="1895793" y="1303020"/>
                  <a:ext cx="593081" cy="593082"/>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172564" y="1303020"/>
                  <a:ext cx="4620122"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507753" y="1303020"/>
                  <a:ext cx="593081" cy="593082"/>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155170" y="-1697223"/>
                <a:ext cx="2240780" cy="256870"/>
                <a:chOff x="1895792" y="1303020"/>
                <a:chExt cx="5205042" cy="596676"/>
              </a:xfrm>
            </p:grpSpPr>
            <p:sp>
              <p:nvSpPr>
                <p:cNvPr id="10" name="椭圆 9"/>
                <p:cNvSpPr/>
                <p:nvPr/>
              </p:nvSpPr>
              <p:spPr>
                <a:xfrm>
                  <a:off x="1895792"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172562" y="1303020"/>
                  <a:ext cx="4620118"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507754"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219302" y="-1943047"/>
                <a:ext cx="2240780" cy="256870"/>
                <a:chOff x="1895792" y="1303020"/>
                <a:chExt cx="5205042" cy="596676"/>
              </a:xfrm>
            </p:grpSpPr>
            <p:sp>
              <p:nvSpPr>
                <p:cNvPr id="14" name="椭圆 13"/>
                <p:cNvSpPr/>
                <p:nvPr/>
              </p:nvSpPr>
              <p:spPr>
                <a:xfrm>
                  <a:off x="1895792"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172562" y="1303020"/>
                  <a:ext cx="4620118" cy="596676"/>
                </a:xfrm>
                <a:prstGeom prst="rect">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507754" y="1303020"/>
                  <a:ext cx="593080" cy="593083"/>
                </a:xfrm>
                <a:prstGeom prst="ellipse">
                  <a:avLst/>
                </a:prstGeom>
                <a:solidFill>
                  <a:srgbClr val="BBE6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259023" y="-1944594"/>
                <a:ext cx="2240780" cy="256870"/>
                <a:chOff x="1895792" y="1303020"/>
                <a:chExt cx="5205042" cy="596676"/>
              </a:xfrm>
              <a:solidFill>
                <a:schemeClr val="bg1"/>
              </a:solidFill>
            </p:grpSpPr>
            <p:sp>
              <p:nvSpPr>
                <p:cNvPr id="18" name="椭圆 17"/>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5" name="组合 24"/>
            <p:cNvGrpSpPr/>
            <p:nvPr/>
          </p:nvGrpSpPr>
          <p:grpSpPr>
            <a:xfrm>
              <a:off x="-1687075" y="552230"/>
              <a:ext cx="2240780" cy="256870"/>
              <a:chOff x="1895792" y="1303020"/>
              <a:chExt cx="5205042" cy="596676"/>
            </a:xfrm>
            <a:solidFill>
              <a:schemeClr val="bg1"/>
            </a:solidFill>
          </p:grpSpPr>
          <p:sp>
            <p:nvSpPr>
              <p:cNvPr id="26" name="椭圆 25"/>
              <p:cNvSpPr/>
              <p:nvPr/>
            </p:nvSpPr>
            <p:spPr>
              <a:xfrm>
                <a:off x="1895792"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172562" y="1303020"/>
                <a:ext cx="4620118" cy="5966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6507754" y="1303020"/>
                <a:ext cx="593080" cy="5930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空心弧 19"/>
          <p:cNvSpPr/>
          <p:nvPr/>
        </p:nvSpPr>
        <p:spPr>
          <a:xfrm rot="12503552">
            <a:off x="7871807" y="3274568"/>
            <a:ext cx="3651674" cy="3833860"/>
          </a:xfrm>
          <a:prstGeom prst="blockArc">
            <a:avLst>
              <a:gd name="adj1" fmla="val 10264065"/>
              <a:gd name="adj2" fmla="val 11980810"/>
              <a:gd name="adj3" fmla="val 2610"/>
            </a:avLst>
          </a:prstGeom>
          <a:solidFill>
            <a:srgbClr val="D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空心弧 29"/>
          <p:cNvSpPr/>
          <p:nvPr/>
        </p:nvSpPr>
        <p:spPr>
          <a:xfrm rot="8491912">
            <a:off x="8470049" y="143850"/>
            <a:ext cx="3155372" cy="3414338"/>
          </a:xfrm>
          <a:prstGeom prst="blockArc">
            <a:avLst>
              <a:gd name="adj1" fmla="val 9069573"/>
              <a:gd name="adj2" fmla="val 12612917"/>
              <a:gd name="adj3" fmla="val 2665"/>
            </a:avLst>
          </a:prstGeom>
          <a:solidFill>
            <a:srgbClr val="E7EEFF">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空心弧 13"/>
          <p:cNvSpPr/>
          <p:nvPr/>
        </p:nvSpPr>
        <p:spPr>
          <a:xfrm>
            <a:off x="365226" y="2469484"/>
            <a:ext cx="4419732" cy="4419732"/>
          </a:xfrm>
          <a:prstGeom prst="blockArc">
            <a:avLst>
              <a:gd name="adj1" fmla="val 7520456"/>
              <a:gd name="adj2" fmla="val 9391745"/>
              <a:gd name="adj3" fmla="val 4945"/>
            </a:avLst>
          </a:prstGeom>
          <a:solidFill>
            <a:srgbClr val="D9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空心弧 15"/>
          <p:cNvSpPr/>
          <p:nvPr/>
        </p:nvSpPr>
        <p:spPr>
          <a:xfrm rot="13250609">
            <a:off x="3858539" y="1454207"/>
            <a:ext cx="4677401" cy="4798661"/>
          </a:xfrm>
          <a:prstGeom prst="blockArc">
            <a:avLst>
              <a:gd name="adj1" fmla="val 14724026"/>
              <a:gd name="adj2" fmla="val 17780455"/>
              <a:gd name="adj3" fmla="val 7129"/>
            </a:avLst>
          </a:prstGeom>
          <a:solidFill>
            <a:srgbClr val="87C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同心圆 12"/>
          <p:cNvSpPr/>
          <p:nvPr/>
        </p:nvSpPr>
        <p:spPr>
          <a:xfrm rot="10273800">
            <a:off x="4058542" y="1661353"/>
            <a:ext cx="4370067" cy="4370067"/>
          </a:xfrm>
          <a:prstGeom prst="donut">
            <a:avLst>
              <a:gd name="adj" fmla="val 5533"/>
            </a:avLst>
          </a:prstGeom>
          <a:solidFill>
            <a:srgbClr val="DB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空心弧 14"/>
          <p:cNvSpPr/>
          <p:nvPr/>
        </p:nvSpPr>
        <p:spPr>
          <a:xfrm rot="21073800">
            <a:off x="3883224" y="1489216"/>
            <a:ext cx="4419732" cy="4419732"/>
          </a:xfrm>
          <a:prstGeom prst="blockArc">
            <a:avLst>
              <a:gd name="adj1" fmla="val 12288284"/>
              <a:gd name="adj2" fmla="val 16152105"/>
              <a:gd name="adj3" fmla="val 7080"/>
            </a:avLst>
          </a:prstGeom>
          <a:solidFill>
            <a:srgbClr val="9A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空心弧 17"/>
          <p:cNvSpPr/>
          <p:nvPr/>
        </p:nvSpPr>
        <p:spPr>
          <a:xfrm rot="9782547">
            <a:off x="5406891" y="1604953"/>
            <a:ext cx="3130755" cy="3130756"/>
          </a:xfrm>
          <a:prstGeom prst="blockArc">
            <a:avLst>
              <a:gd name="adj1" fmla="val 8167984"/>
              <a:gd name="adj2" fmla="val 10876849"/>
              <a:gd name="adj3" fmla="val 4711"/>
            </a:avLst>
          </a:prstGeom>
          <a:solidFill>
            <a:srgbClr val="D0F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空心弧 18"/>
          <p:cNvSpPr/>
          <p:nvPr/>
        </p:nvSpPr>
        <p:spPr>
          <a:xfrm rot="16764040">
            <a:off x="3934453" y="2598538"/>
            <a:ext cx="3938679" cy="4135183"/>
          </a:xfrm>
          <a:prstGeom prst="blockArc">
            <a:avLst>
              <a:gd name="adj1" fmla="val 10169200"/>
              <a:gd name="adj2" fmla="val 12871324"/>
              <a:gd name="adj3" fmla="val 2949"/>
            </a:avLst>
          </a:prstGeom>
          <a:solidFill>
            <a:srgbClr val="D0F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矩形 34"/>
          <p:cNvSpPr/>
          <p:nvPr/>
        </p:nvSpPr>
        <p:spPr>
          <a:xfrm>
            <a:off x="5050770" y="4137374"/>
            <a:ext cx="1415772" cy="584775"/>
          </a:xfrm>
          <a:prstGeom prst="rect">
            <a:avLst/>
          </a:prstGeom>
        </p:spPr>
        <p:txBody>
          <a:bodyPr wrap="none">
            <a:spAutoFit/>
          </a:bodyPr>
          <a:lstStyle/>
          <a:p>
            <a:r>
              <a:rPr lang="zh-CN" altLang="zh-CN"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产品</a:t>
            </a:r>
            <a:r>
              <a:rPr lang="zh-CN" altLang="en-US" sz="3200" dirty="0">
                <a:solidFill>
                  <a:schemeClr val="bg1"/>
                </a:solidFill>
                <a:effectLst/>
                <a:latin typeface="微软雅黑 Light" panose="020B0502040204020203" pitchFamily="34" charset="-122"/>
                <a:ea typeface="微软雅黑 Light" panose="020B0502040204020203" pitchFamily="34" charset="-122"/>
                <a:cs typeface="Arial" panose="020B0604020202020204" pitchFamily="34" charset="0"/>
              </a:rPr>
              <a:t>图</a:t>
            </a:r>
            <a:endParaRPr lang="zh-CN" altLang="en-US" sz="3200" dirty="0">
              <a:solidFill>
                <a:schemeClr val="bg1"/>
              </a:solidFill>
              <a:latin typeface="微软雅黑 Light" panose="020B0502040204020203" pitchFamily="34" charset="-122"/>
              <a:ea typeface="微软雅黑 Light" panose="020B0502040204020203" pitchFamily="34" charset="-122"/>
            </a:endParaRPr>
          </a:p>
        </p:txBody>
      </p:sp>
      <p:sp>
        <p:nvSpPr>
          <p:cNvPr id="27" name="空心弧 26"/>
          <p:cNvSpPr/>
          <p:nvPr/>
        </p:nvSpPr>
        <p:spPr>
          <a:xfrm rot="12736596">
            <a:off x="4806121" y="2367059"/>
            <a:ext cx="3651674" cy="3833860"/>
          </a:xfrm>
          <a:prstGeom prst="blockArc">
            <a:avLst>
              <a:gd name="adj1" fmla="val 10264065"/>
              <a:gd name="adj2" fmla="val 12555790"/>
              <a:gd name="adj3" fmla="val 8296"/>
            </a:avLst>
          </a:prstGeom>
          <a:solidFill>
            <a:srgbClr val="C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椭圆 32"/>
          <p:cNvSpPr/>
          <p:nvPr/>
        </p:nvSpPr>
        <p:spPr>
          <a:xfrm>
            <a:off x="6824109" y="6307021"/>
            <a:ext cx="133350" cy="133350"/>
          </a:xfrm>
          <a:prstGeom prst="ellipse">
            <a:avLst/>
          </a:prstGeom>
          <a:solidFill>
            <a:srgbClr val="B7E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4849190" y="399239"/>
            <a:ext cx="133350" cy="133350"/>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5991724" y="1070406"/>
            <a:ext cx="88901" cy="88901"/>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flipV="1">
            <a:off x="7005819" y="1322899"/>
            <a:ext cx="64333" cy="64333"/>
          </a:xfrm>
          <a:prstGeom prst="ellipse">
            <a:avLst/>
          </a:prstGeom>
          <a:solidFill>
            <a:srgbClr val="A0D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7234146" y="6584623"/>
            <a:ext cx="88901" cy="88901"/>
          </a:xfrm>
          <a:prstGeom prst="ellipse">
            <a:avLst/>
          </a:prstGeom>
          <a:solidFill>
            <a:srgbClr val="DEE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1027803" y="2279642"/>
            <a:ext cx="2825848" cy="1707199"/>
          </a:xfrm>
          <a:prstGeom prst="rect">
            <a:avLst/>
          </a:prstGeom>
        </p:spPr>
        <p:txBody>
          <a:bodyPr wrap="square">
            <a:spAutoFit/>
          </a:bodyPr>
          <a:lstStyle/>
          <a:p>
            <a:pPr algn="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a:p>
            <a:pPr algn="r">
              <a:lnSpc>
                <a:spcPct val="150000"/>
              </a:lnSpc>
            </a:pP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25" name="矩形 24"/>
          <p:cNvSpPr/>
          <p:nvPr/>
        </p:nvSpPr>
        <p:spPr>
          <a:xfrm>
            <a:off x="3104275" y="1636473"/>
            <a:ext cx="647700" cy="647700"/>
          </a:xfrm>
          <a:prstGeom prst="rect">
            <a:avLst/>
          </a:prstGeom>
          <a:noFill/>
          <a:ln w="3175">
            <a:solidFill>
              <a:srgbClr val="87C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8686425" y="1663786"/>
            <a:ext cx="647700" cy="647700"/>
          </a:xfrm>
          <a:prstGeom prst="rect">
            <a:avLst/>
          </a:prstGeom>
          <a:noFill/>
          <a:ln w="3175">
            <a:solidFill>
              <a:srgbClr val="87C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8706055" y="5247739"/>
            <a:ext cx="647700" cy="647700"/>
          </a:xfrm>
          <a:prstGeom prst="rect">
            <a:avLst/>
          </a:prstGeom>
          <a:noFill/>
          <a:ln w="3175">
            <a:solidFill>
              <a:srgbClr val="87C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3105587" y="5257705"/>
            <a:ext cx="647700" cy="647700"/>
          </a:xfrm>
          <a:prstGeom prst="rect">
            <a:avLst/>
          </a:prstGeom>
          <a:noFill/>
          <a:ln w="3175">
            <a:solidFill>
              <a:srgbClr val="87C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3232159" y="1687364"/>
            <a:ext cx="404278" cy="584775"/>
          </a:xfrm>
          <a:prstGeom prst="rect">
            <a:avLst/>
          </a:prstGeom>
        </p:spPr>
        <p:txBody>
          <a:bodyPr wrap="none">
            <a:spAutoFit/>
          </a:bodyPr>
          <a:lstStyle/>
          <a:p>
            <a:r>
              <a:rPr lang="en-US" altLang="zh-CN"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S</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47" name="矩形 46"/>
          <p:cNvSpPr/>
          <p:nvPr/>
        </p:nvSpPr>
        <p:spPr>
          <a:xfrm>
            <a:off x="8735627" y="1706035"/>
            <a:ext cx="582211" cy="584775"/>
          </a:xfrm>
          <a:prstGeom prst="rect">
            <a:avLst/>
          </a:prstGeom>
        </p:spPr>
        <p:txBody>
          <a:bodyPr wrap="none">
            <a:spAutoFit/>
          </a:bodyPr>
          <a:lstStyle/>
          <a:p>
            <a:r>
              <a:rPr lang="en-US" altLang="zh-CN"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W</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48" name="矩形 47"/>
          <p:cNvSpPr/>
          <p:nvPr/>
        </p:nvSpPr>
        <p:spPr>
          <a:xfrm>
            <a:off x="3191109" y="5308217"/>
            <a:ext cx="522900" cy="584775"/>
          </a:xfrm>
          <a:prstGeom prst="rect">
            <a:avLst/>
          </a:prstGeom>
        </p:spPr>
        <p:txBody>
          <a:bodyPr wrap="none">
            <a:spAutoFit/>
          </a:bodyPr>
          <a:lstStyle/>
          <a:p>
            <a:pPr algn="ctr"/>
            <a:r>
              <a:rPr lang="en-US" altLang="zh-CN"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O</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49" name="矩形 48"/>
          <p:cNvSpPr/>
          <p:nvPr/>
        </p:nvSpPr>
        <p:spPr>
          <a:xfrm>
            <a:off x="8809795" y="5289167"/>
            <a:ext cx="410690" cy="584775"/>
          </a:xfrm>
          <a:prstGeom prst="rect">
            <a:avLst/>
          </a:prstGeom>
        </p:spPr>
        <p:txBody>
          <a:bodyPr wrap="none">
            <a:spAutoFit/>
          </a:bodyPr>
          <a:lstStyle/>
          <a:p>
            <a:pPr algn="ctr"/>
            <a:r>
              <a:rPr lang="en-US" altLang="zh-CN" sz="32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T</a:t>
            </a:r>
            <a:endParaRPr lang="zh-CN" altLang="en-US" sz="3200" dirty="0">
              <a:solidFill>
                <a:srgbClr val="00B0F0"/>
              </a:solidFill>
              <a:latin typeface="微软雅黑 Light" panose="020B0502040204020203" pitchFamily="34" charset="-122"/>
              <a:ea typeface="微软雅黑 Light" panose="020B0502040204020203" pitchFamily="34" charset="-122"/>
            </a:endParaRPr>
          </a:p>
        </p:txBody>
      </p:sp>
      <p:sp>
        <p:nvSpPr>
          <p:cNvPr id="50" name="矩形 49"/>
          <p:cNvSpPr/>
          <p:nvPr/>
        </p:nvSpPr>
        <p:spPr>
          <a:xfrm>
            <a:off x="1012582" y="3937295"/>
            <a:ext cx="2825848" cy="1291700"/>
          </a:xfrm>
          <a:prstGeom prst="rect">
            <a:avLst/>
          </a:prstGeom>
        </p:spPr>
        <p:txBody>
          <a:bodyPr wrap="square">
            <a:spAutoFit/>
          </a:bodyPr>
          <a:lstStyle/>
          <a:p>
            <a:pPr algn="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51" name="矩形 50"/>
          <p:cNvSpPr/>
          <p:nvPr/>
        </p:nvSpPr>
        <p:spPr>
          <a:xfrm>
            <a:off x="8581448" y="2299754"/>
            <a:ext cx="2825848" cy="1338828"/>
          </a:xfrm>
          <a:prstGeom prst="rect">
            <a:avLst/>
          </a:prstGeom>
        </p:spPr>
        <p:txBody>
          <a:bodyPr wrap="square">
            <a:spAutoFit/>
          </a:bodyPr>
          <a:lstStyle/>
          <a:p>
            <a:pP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52" name="矩形 51"/>
          <p:cNvSpPr/>
          <p:nvPr/>
        </p:nvSpPr>
        <p:spPr>
          <a:xfrm>
            <a:off x="8581448" y="3957384"/>
            <a:ext cx="2825848" cy="1338828"/>
          </a:xfrm>
          <a:prstGeom prst="rect">
            <a:avLst/>
          </a:prstGeom>
        </p:spPr>
        <p:txBody>
          <a:bodyPr wrap="square">
            <a:spAutoFit/>
          </a:bodyPr>
          <a:lstStyle/>
          <a:p>
            <a:pPr>
              <a:lnSpc>
                <a:spcPct val="150000"/>
              </a:lnSpc>
            </a:pPr>
            <a:r>
              <a:rPr lang="zh-CN" altLang="en-US" dirty="0">
                <a:solidFill>
                  <a:schemeClr val="bg1">
                    <a:lumMod val="65000"/>
                  </a:schemeClr>
                </a:solidFill>
                <a:latin typeface="微软雅黑 Light" panose="020B0502040204020203" pitchFamily="34" charset="-122"/>
                <a:ea typeface="微软雅黑 Light" panose="020B0502040204020203" pitchFamily="34" charset="-122"/>
                <a:cs typeface="Arial" panose="020B0604020202020204" pitchFamily="34" charset="0"/>
              </a:rPr>
              <a:t>介绍文字介绍文字介绍文字介绍文字介绍文字介绍文字介绍文字</a:t>
            </a:r>
            <a:endParaRPr lang="zh-CN" altLang="en-US" dirty="0">
              <a:solidFill>
                <a:schemeClr val="bg1">
                  <a:lumMod val="65000"/>
                </a:schemeClr>
              </a:solidFill>
              <a:latin typeface="微软雅黑 Light" panose="020B0502040204020203" pitchFamily="34" charset="-122"/>
              <a:ea typeface="微软雅黑 Light" panose="020B0502040204020203" pitchFamily="34" charset="-122"/>
            </a:endParaRPr>
          </a:p>
        </p:txBody>
      </p:sp>
      <p:sp>
        <p:nvSpPr>
          <p:cNvPr id="53" name="矩形 52"/>
          <p:cNvSpPr/>
          <p:nvPr/>
        </p:nvSpPr>
        <p:spPr>
          <a:xfrm>
            <a:off x="5203929" y="522386"/>
            <a:ext cx="2403094" cy="646331"/>
          </a:xfrm>
          <a:prstGeom prst="rect">
            <a:avLst/>
          </a:prstGeom>
        </p:spPr>
        <p:txBody>
          <a:bodyPr wrap="none">
            <a:spAutoFit/>
          </a:bodyPr>
          <a:lstStyle/>
          <a:p>
            <a:r>
              <a:rPr lang="en-US" altLang="zh-CN" sz="36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SWOT</a:t>
            </a:r>
            <a:r>
              <a:rPr lang="zh-CN" altLang="en-US" sz="3600" dirty="0">
                <a:solidFill>
                  <a:srgbClr val="00B0F0"/>
                </a:solidFill>
                <a:latin typeface="微软雅黑 Light" panose="020B0502040204020203" pitchFamily="34" charset="-122"/>
                <a:ea typeface="微软雅黑 Light" panose="020B0502040204020203" pitchFamily="34" charset="-122"/>
                <a:cs typeface="Arial" panose="020B0604020202020204" pitchFamily="34" charset="0"/>
              </a:rPr>
              <a:t>分析</a:t>
            </a:r>
            <a:endParaRPr lang="zh-CN" altLang="en-US" sz="3600" dirty="0">
              <a:solidFill>
                <a:srgbClr val="00B0F0"/>
              </a:solidFill>
              <a:latin typeface="微软雅黑 Light" panose="020B0502040204020203" pitchFamily="34" charset="-122"/>
              <a:ea typeface="微软雅黑 Light" panose="020B0502040204020203" pitchFamily="34" charset="-122"/>
            </a:endParaRPr>
          </a:p>
        </p:txBody>
      </p:sp>
      <p:grpSp>
        <p:nvGrpSpPr>
          <p:cNvPr id="54" name="组合 53"/>
          <p:cNvGrpSpPr/>
          <p:nvPr/>
        </p:nvGrpSpPr>
        <p:grpSpPr>
          <a:xfrm>
            <a:off x="4412516" y="2003733"/>
            <a:ext cx="3660511" cy="3682685"/>
            <a:chOff x="5935982" y="1911322"/>
            <a:chExt cx="3844195" cy="3867482"/>
          </a:xfrm>
        </p:grpSpPr>
        <p:sp>
          <p:nvSpPr>
            <p:cNvPr id="55" name="椭圆 54"/>
            <p:cNvSpPr/>
            <p:nvPr/>
          </p:nvSpPr>
          <p:spPr>
            <a:xfrm>
              <a:off x="5935982" y="1911322"/>
              <a:ext cx="3844195" cy="3844195"/>
            </a:xfrm>
            <a:prstGeom prst="ellipse">
              <a:avLst/>
            </a:prstGeom>
            <a:gradFill flip="none" rotWithShape="1">
              <a:gsLst>
                <a:gs pos="0">
                  <a:srgbClr val="6BDDFF"/>
                </a:gs>
                <a:gs pos="100000">
                  <a:srgbClr val="61CB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6430588" y="301332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6978897" y="2368378"/>
              <a:ext cx="92882" cy="92882"/>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9268428" y="4789620"/>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8123412" y="2624921"/>
              <a:ext cx="108754" cy="108754"/>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9182634" y="2860428"/>
              <a:ext cx="116840" cy="11684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9431075" y="3873197"/>
              <a:ext cx="133350" cy="133350"/>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2" name="图片 61"/>
            <p:cNvPicPr>
              <a:picLocks noChangeAspect="1"/>
            </p:cNvPicPr>
            <p:nvPr/>
          </p:nvPicPr>
          <p:blipFill>
            <a:blip r:embed="rId2"/>
            <a:srcRect b="51541"/>
            <a:stretch>
              <a:fillRect/>
            </a:stretch>
          </p:blipFill>
          <p:spPr>
            <a:xfrm>
              <a:off x="6435793" y="2982244"/>
              <a:ext cx="2892037" cy="2796560"/>
            </a:xfrm>
            <a:custGeom>
              <a:avLst/>
              <a:gdLst>
                <a:gd name="connsiteX0" fmla="*/ 0 w 2892037"/>
                <a:gd name="connsiteY0" fmla="*/ 0 h 2796560"/>
                <a:gd name="connsiteX1" fmla="*/ 2892037 w 2892037"/>
                <a:gd name="connsiteY1" fmla="*/ 0 h 2796560"/>
                <a:gd name="connsiteX2" fmla="*/ 2892037 w 2892037"/>
                <a:gd name="connsiteY2" fmla="*/ 2088292 h 2796560"/>
                <a:gd name="connsiteX3" fmla="*/ 2884994 w 2892037"/>
                <a:gd name="connsiteY3" fmla="*/ 2097710 h 2796560"/>
                <a:gd name="connsiteX4" fmla="*/ 1403115 w 2892037"/>
                <a:gd name="connsiteY4" fmla="*/ 2796560 h 2796560"/>
                <a:gd name="connsiteX5" fmla="*/ 45182 w 2892037"/>
                <a:gd name="connsiteY5" fmla="*/ 2234086 h 2796560"/>
                <a:gd name="connsiteX6" fmla="*/ 0 w 2892037"/>
                <a:gd name="connsiteY6" fmla="*/ 2184373 h 2796560"/>
                <a:gd name="connsiteX7" fmla="*/ 0 w 2892037"/>
                <a:gd name="connsiteY7" fmla="*/ 0 h 27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92037" h="2796560">
                  <a:moveTo>
                    <a:pt x="0" y="0"/>
                  </a:moveTo>
                  <a:lnTo>
                    <a:pt x="2892037" y="0"/>
                  </a:lnTo>
                  <a:lnTo>
                    <a:pt x="2892037" y="2088292"/>
                  </a:lnTo>
                  <a:lnTo>
                    <a:pt x="2884994" y="2097710"/>
                  </a:lnTo>
                  <a:cubicBezTo>
                    <a:pt x="2532763" y="2524515"/>
                    <a:pt x="1999709" y="2796560"/>
                    <a:pt x="1403115" y="2796560"/>
                  </a:cubicBezTo>
                  <a:cubicBezTo>
                    <a:pt x="872810" y="2796560"/>
                    <a:pt x="392708" y="2581611"/>
                    <a:pt x="45182" y="2234086"/>
                  </a:cubicBezTo>
                  <a:lnTo>
                    <a:pt x="0" y="2184373"/>
                  </a:lnTo>
                  <a:lnTo>
                    <a:pt x="0" y="0"/>
                  </a:lnTo>
                  <a:close/>
                </a:path>
              </a:pathLst>
            </a:custGeom>
          </p:spPr>
        </p:pic>
        <p:sp>
          <p:nvSpPr>
            <p:cNvPr id="63" name="椭圆 62"/>
            <p:cNvSpPr/>
            <p:nvPr/>
          </p:nvSpPr>
          <p:spPr>
            <a:xfrm>
              <a:off x="6206421" y="3711571"/>
              <a:ext cx="79463" cy="79463"/>
            </a:xfrm>
            <a:prstGeom prst="ellipse">
              <a:avLst/>
            </a:prstGeom>
            <a:solidFill>
              <a:srgbClr val="FCF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408</Words>
  <Application>Microsoft Office PowerPoint</Application>
  <PresentationFormat>宽屏</PresentationFormat>
  <Paragraphs>55</Paragraphs>
  <Slides>13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微软雅黑</vt:lpstr>
      <vt:lpstr>微软雅黑 Light</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35</cp:revision>
  <dcterms:created xsi:type="dcterms:W3CDTF">2016-01-12T02:45:00Z</dcterms:created>
  <dcterms:modified xsi:type="dcterms:W3CDTF">2021-01-05T12:14:10Z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