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74" r:id="rId10"/>
    <p:sldId id="264" r:id="rId11"/>
    <p:sldId id="265" r:id="rId12"/>
    <p:sldId id="266" r:id="rId13"/>
    <p:sldId id="267" r:id="rId14"/>
    <p:sldId id="268" r:id="rId15"/>
    <p:sldId id="275" r:id="rId16"/>
    <p:sldId id="269" r:id="rId17"/>
    <p:sldId id="270" r:id="rId18"/>
    <p:sldId id="272" r:id="rId19"/>
    <p:sldId id="273" r:id="rId20"/>
    <p:sldId id="276" r:id="rId21"/>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61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84"/>
      </p:cViewPr>
      <p:guideLst>
        <p:guide orient="horz" pos="3612"/>
        <p:guide pos="3840"/>
      </p:guideLst>
    </p:cSldViewPr>
  </p:slideViewPr>
  <p:notesTextViewPr>
    <p:cViewPr>
      <p:scale>
        <a:sx n="100" d="100"/>
        <a:sy n="100" d="100"/>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E9511-16A1-47C6-9153-1C42FF1BF47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BFA93-BFF3-4042-A841-3C42FA1D54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2AB5927C-2F71-4C7A-BFB6-CD375C1175C5}" type="datetime1">
              <a:rPr lang="zh-CN" altLang="en-US"/>
              <a:t>2021/1/5</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401C4E7-014E-490F-ACB8-1D703160F4BB}"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2AB5927C-2F71-4C7A-BFB6-CD375C1175C5}" type="datetime1">
              <a:rPr lang="zh-CN" altLang="en-US"/>
              <a:t>2021/1/5</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6138C21-58AB-44C9-A340-2EBAA9BC08F6}"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2AB5927C-2F71-4C7A-BFB6-CD375C1175C5}" type="datetime1">
              <a:rPr lang="zh-CN" altLang="en-US"/>
              <a:t>2021/1/5</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5959147-8323-4AEE-BFCF-F8EA046F48B6}"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lvl1pPr>
          </a:lstStyle>
          <a:p>
            <a:fld id="{2AB5927C-2F71-4C7A-BFB6-CD375C1175C5}" type="datetime1">
              <a:rPr lang="zh-CN" altLang="en-US"/>
              <a:t>2021/1/5</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p:spPr>
        <p:txBody>
          <a:bodyPr/>
          <a:lstStyle>
            <a:lvl1pPr>
              <a:defRPr/>
            </a:lvl1pPr>
          </a:lstStyle>
          <a:p>
            <a:fld id="{55D829AD-61D1-496D-876B-D1E533D7A7BF}"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2AB5927C-2F71-4C7A-BFB6-CD375C1175C5}" type="datetime1">
              <a:rPr lang="zh-CN" altLang="en-US"/>
              <a:t>2021/1/5</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7A657FD-D212-42A5-89C4-F32D81EE2616}"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2AB5927C-2F71-4C7A-BFB6-CD375C1175C5}" type="datetime1">
              <a:rPr lang="zh-CN" altLang="en-US"/>
              <a:t>2021/1/5</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553182D-3216-44C5-9059-02470E90B9F9}"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2AB5927C-2F71-4C7A-BFB6-CD375C1175C5}" type="datetime1">
              <a:rPr lang="zh-CN" altLang="en-US"/>
              <a:t>2021/1/5</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D99ED65D-D94F-4794-A345-C283E0A799BF}"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2AB5927C-2F71-4C7A-BFB6-CD375C1175C5}" type="datetime1">
              <a:rPr lang="zh-CN" altLang="en-US"/>
              <a:t>2021/1/5</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8B3CB822-FE2B-4EBB-8CD0-05EFD577DC12}"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2AB5927C-2F71-4C7A-BFB6-CD375C1175C5}" type="datetime1">
              <a:rPr lang="zh-CN" altLang="en-US"/>
              <a:t>2021/1/5</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F7B299C9-6727-4D7A-B5D6-3F1B51D5EBFD}"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2AB5927C-2F71-4C7A-BFB6-CD375C1175C5}" type="datetime1">
              <a:rPr lang="zh-CN" altLang="en-US"/>
              <a:t>2021/1/5</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06251064-3FEA-4CDF-8439-625F25D3B211}"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2AB5927C-2F71-4C7A-BFB6-CD375C1175C5}" type="datetime1">
              <a:rPr lang="zh-CN" altLang="en-US"/>
              <a:t>2021/1/5</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7FFEB3D-39CF-446D-B73B-43F637F1757F}"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2AB5927C-2F71-4C7A-BFB6-CD375C1175C5}" type="datetime1">
              <a:rPr lang="zh-CN" altLang="en-US"/>
              <a:t>2021/1/5</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939A54D-D8B6-4572-B8A8-43F11C6D3416}"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cstate="email"/>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z="1200">
                <a:solidFill>
                  <a:srgbClr val="898989"/>
                </a:solidFill>
              </a:defRPr>
            </a:lvl1pPr>
          </a:lstStyle>
          <a:p>
            <a:fld id="{2AB5927C-2F71-4C7A-BFB6-CD375C1175C5}" type="datetime1">
              <a:rPr lang="zh-CN" altLang="en-US"/>
              <a:t>2021/1/5</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lgn="ctr">
              <a:defRPr sz="12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defRPr>
            </a:lvl1pPr>
          </a:lstStyle>
          <a:p>
            <a:fld id="{256C5FC6-D3E2-4B49-9B1B-604DEB2C9FD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9144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9144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9144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noChangeArrowheads="1"/>
          </p:cNvSpPr>
          <p:nvPr>
            <p:ph type="ctrTitle" idx="4294967295"/>
          </p:nvPr>
        </p:nvSpPr>
        <p:spPr>
          <a:xfrm>
            <a:off x="838200" y="2244725"/>
            <a:ext cx="10514013" cy="2166938"/>
          </a:xfrm>
        </p:spPr>
        <p:txBody>
          <a:bodyPr/>
          <a:lstStyle/>
          <a:p>
            <a:pPr marL="0" indent="0" algn="ctr"/>
            <a:r>
              <a:rPr lang="en-US" sz="7200">
                <a:solidFill>
                  <a:schemeClr val="bg1"/>
                </a:solidFill>
              </a:rPr>
              <a:t>BUSINESS PPT TEMPLATE</a:t>
            </a:r>
            <a:endParaRPr lang="zh-CN" altLang="en-US" sz="7200">
              <a:solidFill>
                <a:schemeClr val="bg1"/>
              </a:solidFill>
            </a:endParaRPr>
          </a:p>
        </p:txBody>
      </p:sp>
      <p:sp>
        <p:nvSpPr>
          <p:cNvPr id="3075" name="副标题 7"/>
          <p:cNvSpPr>
            <a:spLocks noGrp="1" noChangeArrowheads="1"/>
          </p:cNvSpPr>
          <p:nvPr>
            <p:ph type="subTitle" idx="4294967295"/>
          </p:nvPr>
        </p:nvSpPr>
        <p:spPr bwMode="auto">
          <a:xfrm>
            <a:off x="838200" y="3852863"/>
            <a:ext cx="10514013" cy="1579562"/>
          </a:xfrm>
          <a:prstGeom prst="rect">
            <a:avLst/>
          </a:prstGeom>
          <a:noFill/>
        </p:spPr>
        <p:txBody>
          <a:bodyPr/>
          <a:lstStyle/>
          <a:p>
            <a:pPr marL="0" indent="0" algn="ctr">
              <a:buFont typeface="Arial" panose="020B0604020202020204" pitchFamily="34" charset="0"/>
              <a:buNone/>
            </a:pPr>
            <a:r>
              <a:rPr lang="zh-CN" altLang="zh-CN" sz="1400">
                <a:solidFill>
                  <a:schemeClr val="bg1"/>
                </a:solidFill>
              </a:rPr>
              <a:t>Quisque velit nisi, pretium ut lacinia in, elementum id enim. Cras ultricies ligula sed magna dictum porta. Quisque velit nisi, pretium ut lacinia in, elementum id enim. Vivamus magna justo, lacinia eget consectetur sed.</a:t>
            </a:r>
          </a:p>
          <a:p>
            <a:pPr marL="0" indent="0" algn="ctr">
              <a:buFont typeface="Arial" panose="020B0604020202020204" pitchFamily="34" charset="0"/>
              <a:buNone/>
            </a:pPr>
            <a:endParaRPr lang="zh-CN" altLang="zh-CN" sz="14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sp>
        <p:nvSpPr>
          <p:cNvPr id="13315" name="矩形 2"/>
          <p:cNvSpPr>
            <a:spLocks noChangeArrowheads="1"/>
          </p:cNvSpPr>
          <p:nvPr/>
        </p:nvSpPr>
        <p:spPr bwMode="auto">
          <a:xfrm>
            <a:off x="1700213" y="3892550"/>
            <a:ext cx="3449637" cy="1384300"/>
          </a:xfrm>
          <a:prstGeom prst="rect">
            <a:avLst/>
          </a:prstGeom>
          <a:noFill/>
          <a:ln w="9525">
            <a:noFill/>
            <a:miter lim="800000"/>
          </a:ln>
        </p:spPr>
        <p:txBody>
          <a:bodyPr>
            <a:spAutoFit/>
          </a:bodyPr>
          <a:lstStyle/>
          <a:p>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
        <p:nvSpPr>
          <p:cNvPr id="13316" name="矩形 4"/>
          <p:cNvSpPr>
            <a:spLocks noChangeArrowheads="1"/>
          </p:cNvSpPr>
          <p:nvPr/>
        </p:nvSpPr>
        <p:spPr bwMode="auto">
          <a:xfrm>
            <a:off x="1701800" y="2632075"/>
            <a:ext cx="3286125" cy="1200150"/>
          </a:xfrm>
          <a:prstGeom prst="rect">
            <a:avLst/>
          </a:prstGeom>
          <a:noFill/>
          <a:ln w="9525">
            <a:noFill/>
            <a:miter lim="800000"/>
          </a:ln>
        </p:spPr>
        <p:txBody>
          <a:bodyPr>
            <a:spAutoFit/>
          </a:bodyPr>
          <a:lstStyle/>
          <a:p>
            <a:r>
              <a:rPr lang="zh-CN" altLang="en-US" sz="2400">
                <a:solidFill>
                  <a:schemeClr val="bg1"/>
                </a:solidFill>
                <a:latin typeface="Calibri" panose="020F0502020204030204" pitchFamily="34" charset="0"/>
                <a:ea typeface="微软雅黑" panose="020B0503020204020204" pitchFamily="34" charset="-122"/>
                <a:sym typeface="Calibri" panose="020F0502020204030204" pitchFamily="34" charset="0"/>
              </a:rPr>
              <a:t>ORCI LUCTUS ET ULTRICES POSUERE CUBILIA CURAE; DONEC</a:t>
            </a:r>
          </a:p>
        </p:txBody>
      </p:sp>
      <p:grpSp>
        <p:nvGrpSpPr>
          <p:cNvPr id="13317" name="组合 5"/>
          <p:cNvGrpSpPr/>
          <p:nvPr/>
        </p:nvGrpSpPr>
        <p:grpSpPr bwMode="auto">
          <a:xfrm>
            <a:off x="6915150" y="2325688"/>
            <a:ext cx="3587750" cy="3875087"/>
            <a:chOff x="0" y="0"/>
            <a:chExt cx="3587066" cy="3874817"/>
          </a:xfrm>
        </p:grpSpPr>
        <p:sp>
          <p:nvSpPr>
            <p:cNvPr id="13318" name="任意多边形 6"/>
            <p:cNvSpPr>
              <a:spLocks noChangeArrowheads="1"/>
            </p:cNvSpPr>
            <p:nvPr/>
          </p:nvSpPr>
          <p:spPr bwMode="auto">
            <a:xfrm>
              <a:off x="39281" y="0"/>
              <a:ext cx="1394934" cy="774963"/>
            </a:xfrm>
            <a:custGeom>
              <a:avLst/>
              <a:gdLst>
                <a:gd name="T0" fmla="*/ 0 w 1394934"/>
                <a:gd name="T1" fmla="*/ 77496 h 774963"/>
                <a:gd name="T2" fmla="*/ 77496 w 1394934"/>
                <a:gd name="T3" fmla="*/ 0 h 774963"/>
                <a:gd name="T4" fmla="*/ 1317438 w 1394934"/>
                <a:gd name="T5" fmla="*/ 0 h 774963"/>
                <a:gd name="T6" fmla="*/ 1394934 w 1394934"/>
                <a:gd name="T7" fmla="*/ 77496 h 774963"/>
                <a:gd name="T8" fmla="*/ 1394934 w 1394934"/>
                <a:gd name="T9" fmla="*/ 697467 h 774963"/>
                <a:gd name="T10" fmla="*/ 1317438 w 1394934"/>
                <a:gd name="T11" fmla="*/ 774963 h 774963"/>
                <a:gd name="T12" fmla="*/ 77496 w 1394934"/>
                <a:gd name="T13" fmla="*/ 774963 h 774963"/>
                <a:gd name="T14" fmla="*/ 0 w 1394934"/>
                <a:gd name="T15" fmla="*/ 697467 h 774963"/>
                <a:gd name="T16" fmla="*/ 0 w 1394934"/>
                <a:gd name="T17" fmla="*/ 77496 h 774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4934"/>
                <a:gd name="T28" fmla="*/ 0 h 774963"/>
                <a:gd name="T29" fmla="*/ 1394934 w 1394934"/>
                <a:gd name="T30" fmla="*/ 774963 h 774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4934" h="774963">
                  <a:moveTo>
                    <a:pt x="0" y="77496"/>
                  </a:moveTo>
                  <a:cubicBezTo>
                    <a:pt x="0" y="34696"/>
                    <a:pt x="34696" y="0"/>
                    <a:pt x="77496" y="0"/>
                  </a:cubicBezTo>
                  <a:lnTo>
                    <a:pt x="1317438" y="0"/>
                  </a:lnTo>
                  <a:cubicBezTo>
                    <a:pt x="1360238" y="0"/>
                    <a:pt x="1394934" y="34696"/>
                    <a:pt x="1394934" y="77496"/>
                  </a:cubicBezTo>
                  <a:lnTo>
                    <a:pt x="1394934" y="697467"/>
                  </a:lnTo>
                  <a:cubicBezTo>
                    <a:pt x="1394934" y="740267"/>
                    <a:pt x="1360238" y="774963"/>
                    <a:pt x="1317438" y="774963"/>
                  </a:cubicBezTo>
                  <a:lnTo>
                    <a:pt x="77496" y="774963"/>
                  </a:lnTo>
                  <a:cubicBezTo>
                    <a:pt x="34696" y="774963"/>
                    <a:pt x="0" y="740267"/>
                    <a:pt x="0" y="697467"/>
                  </a:cubicBezTo>
                  <a:lnTo>
                    <a:pt x="0" y="77496"/>
                  </a:lnTo>
                  <a:close/>
                </a:path>
              </a:pathLst>
            </a:custGeom>
            <a:solidFill>
              <a:srgbClr val="FFFFFF">
                <a:alpha val="50000"/>
              </a:srgbClr>
            </a:solidFill>
            <a:ln w="12700" cap="flat" cmpd="sng">
              <a:noFill/>
              <a:bevel/>
            </a:ln>
          </p:spPr>
          <p:txBody>
            <a:bodyPr lIns="76038" tIns="76038" rIns="76038" bIns="76038" anchor="ctr"/>
            <a:lstStyle/>
            <a:p>
              <a:pPr algn="ctr">
                <a:lnSpc>
                  <a:spcPct val="90000"/>
                </a:lnSpc>
                <a:spcAft>
                  <a:spcPct val="35000"/>
                </a:spcAft>
              </a:pPr>
              <a:r>
                <a:rPr lang="en-US" sz="1400" b="1">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 HERE</a:t>
              </a:r>
              <a:endParaRPr lang="zh-CN" altLang="en-US" sz="1400" b="1"/>
            </a:p>
          </p:txBody>
        </p:sp>
        <p:sp>
          <p:nvSpPr>
            <p:cNvPr id="13319" name="任意多边形 7"/>
            <p:cNvSpPr>
              <a:spLocks noChangeArrowheads="1"/>
            </p:cNvSpPr>
            <p:nvPr/>
          </p:nvSpPr>
          <p:spPr bwMode="auto">
            <a:xfrm>
              <a:off x="2054186" y="0"/>
              <a:ext cx="1394934" cy="774963"/>
            </a:xfrm>
            <a:custGeom>
              <a:avLst/>
              <a:gdLst>
                <a:gd name="T0" fmla="*/ 0 w 1394934"/>
                <a:gd name="T1" fmla="*/ 77496 h 774963"/>
                <a:gd name="T2" fmla="*/ 77496 w 1394934"/>
                <a:gd name="T3" fmla="*/ 0 h 774963"/>
                <a:gd name="T4" fmla="*/ 1317438 w 1394934"/>
                <a:gd name="T5" fmla="*/ 0 h 774963"/>
                <a:gd name="T6" fmla="*/ 1394934 w 1394934"/>
                <a:gd name="T7" fmla="*/ 77496 h 774963"/>
                <a:gd name="T8" fmla="*/ 1394934 w 1394934"/>
                <a:gd name="T9" fmla="*/ 697467 h 774963"/>
                <a:gd name="T10" fmla="*/ 1317438 w 1394934"/>
                <a:gd name="T11" fmla="*/ 774963 h 774963"/>
                <a:gd name="T12" fmla="*/ 77496 w 1394934"/>
                <a:gd name="T13" fmla="*/ 774963 h 774963"/>
                <a:gd name="T14" fmla="*/ 0 w 1394934"/>
                <a:gd name="T15" fmla="*/ 697467 h 774963"/>
                <a:gd name="T16" fmla="*/ 0 w 1394934"/>
                <a:gd name="T17" fmla="*/ 77496 h 774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4934"/>
                <a:gd name="T28" fmla="*/ 0 h 774963"/>
                <a:gd name="T29" fmla="*/ 1394934 w 1394934"/>
                <a:gd name="T30" fmla="*/ 774963 h 774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4934" h="774963">
                  <a:moveTo>
                    <a:pt x="0" y="77496"/>
                  </a:moveTo>
                  <a:cubicBezTo>
                    <a:pt x="0" y="34696"/>
                    <a:pt x="34696" y="0"/>
                    <a:pt x="77496" y="0"/>
                  </a:cubicBezTo>
                  <a:lnTo>
                    <a:pt x="1317438" y="0"/>
                  </a:lnTo>
                  <a:cubicBezTo>
                    <a:pt x="1360238" y="0"/>
                    <a:pt x="1394934" y="34696"/>
                    <a:pt x="1394934" y="77496"/>
                  </a:cubicBezTo>
                  <a:lnTo>
                    <a:pt x="1394934" y="697467"/>
                  </a:lnTo>
                  <a:cubicBezTo>
                    <a:pt x="1394934" y="740267"/>
                    <a:pt x="1360238" y="774963"/>
                    <a:pt x="1317438" y="774963"/>
                  </a:cubicBezTo>
                  <a:lnTo>
                    <a:pt x="77496" y="774963"/>
                  </a:lnTo>
                  <a:cubicBezTo>
                    <a:pt x="34696" y="774963"/>
                    <a:pt x="0" y="740267"/>
                    <a:pt x="0" y="697467"/>
                  </a:cubicBezTo>
                  <a:lnTo>
                    <a:pt x="0" y="77496"/>
                  </a:lnTo>
                  <a:close/>
                </a:path>
              </a:pathLst>
            </a:custGeom>
            <a:solidFill>
              <a:srgbClr val="FFFFFF">
                <a:alpha val="50000"/>
              </a:srgbClr>
            </a:solidFill>
            <a:ln w="12700" cap="flat" cmpd="sng">
              <a:noFill/>
              <a:bevel/>
            </a:ln>
          </p:spPr>
          <p:txBody>
            <a:bodyPr lIns="76038" tIns="76038" rIns="76038" bIns="76038" anchor="ctr"/>
            <a:lstStyle/>
            <a:p>
              <a:pPr algn="ctr">
                <a:lnSpc>
                  <a:spcPct val="90000"/>
                </a:lnSpc>
                <a:spcAft>
                  <a:spcPct val="35000"/>
                </a:spcAft>
              </a:pPr>
              <a:r>
                <a:rPr lang="en-US" sz="1400" b="1">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 HERE</a:t>
              </a:r>
              <a:endParaRPr lang="zh-CN" altLang="en-US" sz="1400"/>
            </a:p>
          </p:txBody>
        </p:sp>
        <p:sp>
          <p:nvSpPr>
            <p:cNvPr id="13320" name="等腰三角形 8"/>
            <p:cNvSpPr>
              <a:spLocks noChangeArrowheads="1"/>
            </p:cNvSpPr>
            <p:nvPr/>
          </p:nvSpPr>
          <p:spPr bwMode="auto">
            <a:xfrm>
              <a:off x="1453589" y="3293595"/>
              <a:ext cx="581222" cy="581222"/>
            </a:xfrm>
            <a:prstGeom prst="triangle">
              <a:avLst>
                <a:gd name="adj" fmla="val 50000"/>
              </a:avLst>
            </a:prstGeom>
            <a:solidFill>
              <a:srgbClr val="FFFFFF">
                <a:alpha val="50000"/>
              </a:srgbClr>
            </a:solidFill>
            <a:ln w="12700" cap="flat" cmpd="sng">
              <a:noFill/>
              <a:bevel/>
            </a:ln>
          </p:spPr>
          <p:txBody>
            <a:bodyPr/>
            <a:lstStyle/>
            <a:p>
              <a:endParaRPr lang="zh-CN" altLang="en-US"/>
            </a:p>
          </p:txBody>
        </p:sp>
        <p:sp>
          <p:nvSpPr>
            <p:cNvPr id="13321" name="矩形 9"/>
            <p:cNvSpPr>
              <a:spLocks noChangeArrowheads="1"/>
            </p:cNvSpPr>
            <p:nvPr/>
          </p:nvSpPr>
          <p:spPr bwMode="auto">
            <a:xfrm rot="240000">
              <a:off x="0" y="3044534"/>
              <a:ext cx="3488401" cy="243932"/>
            </a:xfrm>
            <a:prstGeom prst="rect">
              <a:avLst/>
            </a:prstGeom>
            <a:solidFill>
              <a:srgbClr val="FFFFFF">
                <a:alpha val="50000"/>
              </a:srgbClr>
            </a:solidFill>
            <a:ln w="12700" cap="flat" cmpd="sng">
              <a:noFill/>
              <a:bevel/>
            </a:ln>
          </p:spPr>
          <p:txBody>
            <a:bodyPr/>
            <a:lstStyle/>
            <a:p>
              <a:endParaRPr lang="zh-CN" altLang="en-US"/>
            </a:p>
          </p:txBody>
        </p:sp>
        <p:sp>
          <p:nvSpPr>
            <p:cNvPr id="13322" name="任意多边形 10"/>
            <p:cNvSpPr>
              <a:spLocks noChangeArrowheads="1"/>
            </p:cNvSpPr>
            <p:nvPr/>
          </p:nvSpPr>
          <p:spPr bwMode="auto">
            <a:xfrm rot="240000">
              <a:off x="2094482" y="2434642"/>
              <a:ext cx="1391839" cy="648454"/>
            </a:xfrm>
            <a:custGeom>
              <a:avLst/>
              <a:gdLst>
                <a:gd name="T0" fmla="*/ 0 w 1391839"/>
                <a:gd name="T1" fmla="*/ 108078 h 648454"/>
                <a:gd name="T2" fmla="*/ 108078 w 1391839"/>
                <a:gd name="T3" fmla="*/ 0 h 648454"/>
                <a:gd name="T4" fmla="*/ 1283761 w 1391839"/>
                <a:gd name="T5" fmla="*/ 0 h 648454"/>
                <a:gd name="T6" fmla="*/ 1391839 w 1391839"/>
                <a:gd name="T7" fmla="*/ 108078 h 648454"/>
                <a:gd name="T8" fmla="*/ 1391839 w 1391839"/>
                <a:gd name="T9" fmla="*/ 540376 h 648454"/>
                <a:gd name="T10" fmla="*/ 1283761 w 1391839"/>
                <a:gd name="T11" fmla="*/ 648454 h 648454"/>
                <a:gd name="T12" fmla="*/ 108078 w 1391839"/>
                <a:gd name="T13" fmla="*/ 648454 h 648454"/>
                <a:gd name="T14" fmla="*/ 0 w 1391839"/>
                <a:gd name="T15" fmla="*/ 540376 h 648454"/>
                <a:gd name="T16" fmla="*/ 0 w 1391839"/>
                <a:gd name="T17" fmla="*/ 108078 h 648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1839"/>
                <a:gd name="T28" fmla="*/ 0 h 648454"/>
                <a:gd name="T29" fmla="*/ 1391839 w 1391839"/>
                <a:gd name="T30" fmla="*/ 648454 h 6484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1839" h="648454">
                  <a:moveTo>
                    <a:pt x="0" y="108078"/>
                  </a:moveTo>
                  <a:cubicBezTo>
                    <a:pt x="0" y="48388"/>
                    <a:pt x="48388" y="0"/>
                    <a:pt x="108078" y="0"/>
                  </a:cubicBezTo>
                  <a:lnTo>
                    <a:pt x="1283761" y="0"/>
                  </a:lnTo>
                  <a:cubicBezTo>
                    <a:pt x="1343451" y="0"/>
                    <a:pt x="1391839" y="48388"/>
                    <a:pt x="1391839" y="108078"/>
                  </a:cubicBezTo>
                  <a:lnTo>
                    <a:pt x="1391839" y="540376"/>
                  </a:lnTo>
                  <a:cubicBezTo>
                    <a:pt x="1391839" y="600066"/>
                    <a:pt x="1343451" y="648454"/>
                    <a:pt x="1283761" y="648454"/>
                  </a:cubicBezTo>
                  <a:lnTo>
                    <a:pt x="108078" y="648454"/>
                  </a:lnTo>
                  <a:cubicBezTo>
                    <a:pt x="48388" y="648454"/>
                    <a:pt x="0" y="600066"/>
                    <a:pt x="0" y="540376"/>
                  </a:cubicBezTo>
                  <a:lnTo>
                    <a:pt x="0" y="108078"/>
                  </a:lnTo>
                  <a:close/>
                </a:path>
              </a:pathLst>
            </a:custGeom>
            <a:solidFill>
              <a:srgbClr val="4472C4"/>
            </a:solidFill>
            <a:ln w="12700" cap="flat" cmpd="sng">
              <a:solidFill>
                <a:srgbClr val="FFFFFF"/>
              </a:solidFill>
              <a:miter lim="800000"/>
            </a:ln>
          </p:spPr>
          <p:txBody>
            <a:bodyPr lIns="111664" tIns="111664" rIns="111665" bIns="111665" anchor="ctr"/>
            <a:lstStyle/>
            <a:p>
              <a:pPr algn="ctr">
                <a:lnSpc>
                  <a:spcPct val="90000"/>
                </a:lnSpc>
                <a:spcAft>
                  <a:spcPct val="35000"/>
                </a:spcAft>
              </a:pP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 HERE</a:t>
              </a:r>
              <a:endParaRPr lang="zh-CN" altLang="en-US" sz="1400">
                <a:solidFill>
                  <a:srgbClr val="FFFFFF"/>
                </a:solidFill>
              </a:endParaRPr>
            </a:p>
          </p:txBody>
        </p:sp>
        <p:sp>
          <p:nvSpPr>
            <p:cNvPr id="13323" name="任意多边形 11"/>
            <p:cNvSpPr>
              <a:spLocks noChangeArrowheads="1"/>
            </p:cNvSpPr>
            <p:nvPr/>
          </p:nvSpPr>
          <p:spPr bwMode="auto">
            <a:xfrm rot="240000">
              <a:off x="2144854" y="1737175"/>
              <a:ext cx="1391839" cy="648454"/>
            </a:xfrm>
            <a:custGeom>
              <a:avLst/>
              <a:gdLst>
                <a:gd name="T0" fmla="*/ 0 w 1391839"/>
                <a:gd name="T1" fmla="*/ 108078 h 648454"/>
                <a:gd name="T2" fmla="*/ 108078 w 1391839"/>
                <a:gd name="T3" fmla="*/ 0 h 648454"/>
                <a:gd name="T4" fmla="*/ 1283761 w 1391839"/>
                <a:gd name="T5" fmla="*/ 0 h 648454"/>
                <a:gd name="T6" fmla="*/ 1391839 w 1391839"/>
                <a:gd name="T7" fmla="*/ 108078 h 648454"/>
                <a:gd name="T8" fmla="*/ 1391839 w 1391839"/>
                <a:gd name="T9" fmla="*/ 540376 h 648454"/>
                <a:gd name="T10" fmla="*/ 1283761 w 1391839"/>
                <a:gd name="T11" fmla="*/ 648454 h 648454"/>
                <a:gd name="T12" fmla="*/ 108078 w 1391839"/>
                <a:gd name="T13" fmla="*/ 648454 h 648454"/>
                <a:gd name="T14" fmla="*/ 0 w 1391839"/>
                <a:gd name="T15" fmla="*/ 540376 h 648454"/>
                <a:gd name="T16" fmla="*/ 0 w 1391839"/>
                <a:gd name="T17" fmla="*/ 108078 h 648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1839"/>
                <a:gd name="T28" fmla="*/ 0 h 648454"/>
                <a:gd name="T29" fmla="*/ 1391839 w 1391839"/>
                <a:gd name="T30" fmla="*/ 648454 h 6484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1839" h="648454">
                  <a:moveTo>
                    <a:pt x="0" y="108078"/>
                  </a:moveTo>
                  <a:cubicBezTo>
                    <a:pt x="0" y="48388"/>
                    <a:pt x="48388" y="0"/>
                    <a:pt x="108078" y="0"/>
                  </a:cubicBezTo>
                  <a:lnTo>
                    <a:pt x="1283761" y="0"/>
                  </a:lnTo>
                  <a:cubicBezTo>
                    <a:pt x="1343451" y="0"/>
                    <a:pt x="1391839" y="48388"/>
                    <a:pt x="1391839" y="108078"/>
                  </a:cubicBezTo>
                  <a:lnTo>
                    <a:pt x="1391839" y="540376"/>
                  </a:lnTo>
                  <a:cubicBezTo>
                    <a:pt x="1391839" y="600066"/>
                    <a:pt x="1343451" y="648454"/>
                    <a:pt x="1283761" y="648454"/>
                  </a:cubicBezTo>
                  <a:lnTo>
                    <a:pt x="108078" y="648454"/>
                  </a:lnTo>
                  <a:cubicBezTo>
                    <a:pt x="48388" y="648454"/>
                    <a:pt x="0" y="600066"/>
                    <a:pt x="0" y="540376"/>
                  </a:cubicBezTo>
                  <a:lnTo>
                    <a:pt x="0" y="108078"/>
                  </a:lnTo>
                  <a:close/>
                </a:path>
              </a:pathLst>
            </a:custGeom>
            <a:solidFill>
              <a:srgbClr val="4472C4"/>
            </a:solidFill>
            <a:ln w="12700" cap="flat" cmpd="sng">
              <a:solidFill>
                <a:srgbClr val="FFFFFF"/>
              </a:solidFill>
              <a:miter lim="800000"/>
            </a:ln>
          </p:spPr>
          <p:txBody>
            <a:bodyPr lIns="111664" tIns="111664" rIns="111665" bIns="111665" anchor="ctr"/>
            <a:lstStyle/>
            <a:p>
              <a:pPr algn="ctr">
                <a:lnSpc>
                  <a:spcPct val="90000"/>
                </a:lnSpc>
                <a:spcAft>
                  <a:spcPct val="35000"/>
                </a:spcAft>
              </a:pP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 HERE</a:t>
              </a:r>
              <a:endParaRPr lang="zh-CN" altLang="en-US" sz="1400">
                <a:solidFill>
                  <a:srgbClr val="FFFFFF"/>
                </a:solidFill>
              </a:endParaRPr>
            </a:p>
          </p:txBody>
        </p:sp>
        <p:sp>
          <p:nvSpPr>
            <p:cNvPr id="13324" name="任意多边形 12"/>
            <p:cNvSpPr>
              <a:spLocks noChangeArrowheads="1"/>
            </p:cNvSpPr>
            <p:nvPr/>
          </p:nvSpPr>
          <p:spPr bwMode="auto">
            <a:xfrm rot="240000">
              <a:off x="2195227" y="1055207"/>
              <a:ext cx="1391839" cy="648454"/>
            </a:xfrm>
            <a:custGeom>
              <a:avLst/>
              <a:gdLst>
                <a:gd name="T0" fmla="*/ 0 w 1391839"/>
                <a:gd name="T1" fmla="*/ 108078 h 648454"/>
                <a:gd name="T2" fmla="*/ 108078 w 1391839"/>
                <a:gd name="T3" fmla="*/ 0 h 648454"/>
                <a:gd name="T4" fmla="*/ 1283761 w 1391839"/>
                <a:gd name="T5" fmla="*/ 0 h 648454"/>
                <a:gd name="T6" fmla="*/ 1391839 w 1391839"/>
                <a:gd name="T7" fmla="*/ 108078 h 648454"/>
                <a:gd name="T8" fmla="*/ 1391839 w 1391839"/>
                <a:gd name="T9" fmla="*/ 540376 h 648454"/>
                <a:gd name="T10" fmla="*/ 1283761 w 1391839"/>
                <a:gd name="T11" fmla="*/ 648454 h 648454"/>
                <a:gd name="T12" fmla="*/ 108078 w 1391839"/>
                <a:gd name="T13" fmla="*/ 648454 h 648454"/>
                <a:gd name="T14" fmla="*/ 0 w 1391839"/>
                <a:gd name="T15" fmla="*/ 540376 h 648454"/>
                <a:gd name="T16" fmla="*/ 0 w 1391839"/>
                <a:gd name="T17" fmla="*/ 108078 h 648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1839"/>
                <a:gd name="T28" fmla="*/ 0 h 648454"/>
                <a:gd name="T29" fmla="*/ 1391839 w 1391839"/>
                <a:gd name="T30" fmla="*/ 648454 h 6484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1839" h="648454">
                  <a:moveTo>
                    <a:pt x="0" y="108078"/>
                  </a:moveTo>
                  <a:cubicBezTo>
                    <a:pt x="0" y="48388"/>
                    <a:pt x="48388" y="0"/>
                    <a:pt x="108078" y="0"/>
                  </a:cubicBezTo>
                  <a:lnTo>
                    <a:pt x="1283761" y="0"/>
                  </a:lnTo>
                  <a:cubicBezTo>
                    <a:pt x="1343451" y="0"/>
                    <a:pt x="1391839" y="48388"/>
                    <a:pt x="1391839" y="108078"/>
                  </a:cubicBezTo>
                  <a:lnTo>
                    <a:pt x="1391839" y="540376"/>
                  </a:lnTo>
                  <a:cubicBezTo>
                    <a:pt x="1391839" y="600066"/>
                    <a:pt x="1343451" y="648454"/>
                    <a:pt x="1283761" y="648454"/>
                  </a:cubicBezTo>
                  <a:lnTo>
                    <a:pt x="108078" y="648454"/>
                  </a:lnTo>
                  <a:cubicBezTo>
                    <a:pt x="48388" y="648454"/>
                    <a:pt x="0" y="600066"/>
                    <a:pt x="0" y="540376"/>
                  </a:cubicBezTo>
                  <a:lnTo>
                    <a:pt x="0" y="108078"/>
                  </a:lnTo>
                  <a:close/>
                </a:path>
              </a:pathLst>
            </a:custGeom>
            <a:solidFill>
              <a:srgbClr val="4472C4"/>
            </a:solidFill>
            <a:ln w="12700" cap="flat" cmpd="sng">
              <a:solidFill>
                <a:srgbClr val="FFFFFF"/>
              </a:solidFill>
              <a:miter lim="800000"/>
            </a:ln>
          </p:spPr>
          <p:txBody>
            <a:bodyPr lIns="111664" tIns="111664" rIns="111665" bIns="111665" anchor="ctr"/>
            <a:lstStyle/>
            <a:p>
              <a:pPr algn="ctr">
                <a:lnSpc>
                  <a:spcPct val="90000"/>
                </a:lnSpc>
                <a:spcAft>
                  <a:spcPct val="35000"/>
                </a:spcAft>
              </a:pP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 HERE</a:t>
              </a:r>
              <a:endParaRPr lang="zh-CN" altLang="en-US" sz="1400">
                <a:solidFill>
                  <a:srgbClr val="FFFFFF"/>
                </a:solidFill>
              </a:endParaRPr>
            </a:p>
          </p:txBody>
        </p:sp>
        <p:sp>
          <p:nvSpPr>
            <p:cNvPr id="13325" name="任意多边形 13"/>
            <p:cNvSpPr>
              <a:spLocks noChangeArrowheads="1"/>
            </p:cNvSpPr>
            <p:nvPr/>
          </p:nvSpPr>
          <p:spPr bwMode="auto">
            <a:xfrm rot="240000">
              <a:off x="98950" y="2295149"/>
              <a:ext cx="1391839" cy="648454"/>
            </a:xfrm>
            <a:custGeom>
              <a:avLst/>
              <a:gdLst>
                <a:gd name="T0" fmla="*/ 0 w 1391839"/>
                <a:gd name="T1" fmla="*/ 108078 h 648454"/>
                <a:gd name="T2" fmla="*/ 108078 w 1391839"/>
                <a:gd name="T3" fmla="*/ 0 h 648454"/>
                <a:gd name="T4" fmla="*/ 1283761 w 1391839"/>
                <a:gd name="T5" fmla="*/ 0 h 648454"/>
                <a:gd name="T6" fmla="*/ 1391839 w 1391839"/>
                <a:gd name="T7" fmla="*/ 108078 h 648454"/>
                <a:gd name="T8" fmla="*/ 1391839 w 1391839"/>
                <a:gd name="T9" fmla="*/ 540376 h 648454"/>
                <a:gd name="T10" fmla="*/ 1283761 w 1391839"/>
                <a:gd name="T11" fmla="*/ 648454 h 648454"/>
                <a:gd name="T12" fmla="*/ 108078 w 1391839"/>
                <a:gd name="T13" fmla="*/ 648454 h 648454"/>
                <a:gd name="T14" fmla="*/ 0 w 1391839"/>
                <a:gd name="T15" fmla="*/ 540376 h 648454"/>
                <a:gd name="T16" fmla="*/ 0 w 1391839"/>
                <a:gd name="T17" fmla="*/ 108078 h 648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1839"/>
                <a:gd name="T28" fmla="*/ 0 h 648454"/>
                <a:gd name="T29" fmla="*/ 1391839 w 1391839"/>
                <a:gd name="T30" fmla="*/ 648454 h 6484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1839" h="648454">
                  <a:moveTo>
                    <a:pt x="0" y="108078"/>
                  </a:moveTo>
                  <a:cubicBezTo>
                    <a:pt x="0" y="48388"/>
                    <a:pt x="48388" y="0"/>
                    <a:pt x="108078" y="0"/>
                  </a:cubicBezTo>
                  <a:lnTo>
                    <a:pt x="1283761" y="0"/>
                  </a:lnTo>
                  <a:cubicBezTo>
                    <a:pt x="1343451" y="0"/>
                    <a:pt x="1391839" y="48388"/>
                    <a:pt x="1391839" y="108078"/>
                  </a:cubicBezTo>
                  <a:lnTo>
                    <a:pt x="1391839" y="540376"/>
                  </a:lnTo>
                  <a:cubicBezTo>
                    <a:pt x="1391839" y="600066"/>
                    <a:pt x="1343451" y="648454"/>
                    <a:pt x="1283761" y="648454"/>
                  </a:cubicBezTo>
                  <a:lnTo>
                    <a:pt x="108078" y="648454"/>
                  </a:lnTo>
                  <a:cubicBezTo>
                    <a:pt x="48388" y="648454"/>
                    <a:pt x="0" y="600066"/>
                    <a:pt x="0" y="540376"/>
                  </a:cubicBezTo>
                  <a:lnTo>
                    <a:pt x="0" y="108078"/>
                  </a:lnTo>
                  <a:close/>
                </a:path>
              </a:pathLst>
            </a:custGeom>
            <a:solidFill>
              <a:srgbClr val="4472C4"/>
            </a:solidFill>
            <a:ln w="12700" cap="flat" cmpd="sng">
              <a:solidFill>
                <a:srgbClr val="FFFFFF"/>
              </a:solidFill>
              <a:miter lim="800000"/>
            </a:ln>
          </p:spPr>
          <p:txBody>
            <a:bodyPr lIns="111664" tIns="111664" rIns="111665" bIns="111665" anchor="ctr"/>
            <a:lstStyle/>
            <a:p>
              <a:pPr algn="ctr">
                <a:lnSpc>
                  <a:spcPct val="90000"/>
                </a:lnSpc>
                <a:spcAft>
                  <a:spcPct val="35000"/>
                </a:spcAft>
              </a:pP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 HERE</a:t>
              </a:r>
              <a:endParaRPr lang="zh-CN" altLang="en-US" sz="1400">
                <a:solidFill>
                  <a:srgbClr val="FFFFFF"/>
                </a:solidFill>
              </a:endParaRPr>
            </a:p>
          </p:txBody>
        </p:sp>
        <p:sp>
          <p:nvSpPr>
            <p:cNvPr id="13326" name="任意多边形 14"/>
            <p:cNvSpPr>
              <a:spLocks noChangeArrowheads="1"/>
            </p:cNvSpPr>
            <p:nvPr/>
          </p:nvSpPr>
          <p:spPr bwMode="auto">
            <a:xfrm rot="240000">
              <a:off x="149323" y="1597682"/>
              <a:ext cx="1391839" cy="648454"/>
            </a:xfrm>
            <a:custGeom>
              <a:avLst/>
              <a:gdLst>
                <a:gd name="T0" fmla="*/ 0 w 1391839"/>
                <a:gd name="T1" fmla="*/ 108078 h 648454"/>
                <a:gd name="T2" fmla="*/ 108078 w 1391839"/>
                <a:gd name="T3" fmla="*/ 0 h 648454"/>
                <a:gd name="T4" fmla="*/ 1283761 w 1391839"/>
                <a:gd name="T5" fmla="*/ 0 h 648454"/>
                <a:gd name="T6" fmla="*/ 1391839 w 1391839"/>
                <a:gd name="T7" fmla="*/ 108078 h 648454"/>
                <a:gd name="T8" fmla="*/ 1391839 w 1391839"/>
                <a:gd name="T9" fmla="*/ 540376 h 648454"/>
                <a:gd name="T10" fmla="*/ 1283761 w 1391839"/>
                <a:gd name="T11" fmla="*/ 648454 h 648454"/>
                <a:gd name="T12" fmla="*/ 108078 w 1391839"/>
                <a:gd name="T13" fmla="*/ 648454 h 648454"/>
                <a:gd name="T14" fmla="*/ 0 w 1391839"/>
                <a:gd name="T15" fmla="*/ 540376 h 648454"/>
                <a:gd name="T16" fmla="*/ 0 w 1391839"/>
                <a:gd name="T17" fmla="*/ 108078 h 648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1839"/>
                <a:gd name="T28" fmla="*/ 0 h 648454"/>
                <a:gd name="T29" fmla="*/ 1391839 w 1391839"/>
                <a:gd name="T30" fmla="*/ 648454 h 6484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1839" h="648454">
                  <a:moveTo>
                    <a:pt x="0" y="108078"/>
                  </a:moveTo>
                  <a:cubicBezTo>
                    <a:pt x="0" y="48388"/>
                    <a:pt x="48388" y="0"/>
                    <a:pt x="108078" y="0"/>
                  </a:cubicBezTo>
                  <a:lnTo>
                    <a:pt x="1283761" y="0"/>
                  </a:lnTo>
                  <a:cubicBezTo>
                    <a:pt x="1343451" y="0"/>
                    <a:pt x="1391839" y="48388"/>
                    <a:pt x="1391839" y="108078"/>
                  </a:cubicBezTo>
                  <a:lnTo>
                    <a:pt x="1391839" y="540376"/>
                  </a:lnTo>
                  <a:cubicBezTo>
                    <a:pt x="1391839" y="600066"/>
                    <a:pt x="1343451" y="648454"/>
                    <a:pt x="1283761" y="648454"/>
                  </a:cubicBezTo>
                  <a:lnTo>
                    <a:pt x="108078" y="648454"/>
                  </a:lnTo>
                  <a:cubicBezTo>
                    <a:pt x="48388" y="648454"/>
                    <a:pt x="0" y="600066"/>
                    <a:pt x="0" y="540376"/>
                  </a:cubicBezTo>
                  <a:lnTo>
                    <a:pt x="0" y="108078"/>
                  </a:lnTo>
                  <a:close/>
                </a:path>
              </a:pathLst>
            </a:custGeom>
            <a:solidFill>
              <a:srgbClr val="4472C4"/>
            </a:solidFill>
            <a:ln w="12700" cap="flat" cmpd="sng">
              <a:solidFill>
                <a:srgbClr val="FFFFFF"/>
              </a:solidFill>
              <a:miter lim="800000"/>
            </a:ln>
          </p:spPr>
          <p:txBody>
            <a:bodyPr lIns="111664" tIns="111664" rIns="111665" bIns="111665" anchor="ctr"/>
            <a:lstStyle/>
            <a:p>
              <a:pPr algn="ctr">
                <a:lnSpc>
                  <a:spcPct val="90000"/>
                </a:lnSpc>
                <a:spcAft>
                  <a:spcPct val="35000"/>
                </a:spcAft>
              </a:pP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 HERE</a:t>
              </a:r>
              <a:endParaRPr lang="zh-CN" altLang="en-US" sz="1400">
                <a:solidFill>
                  <a:srgbClr val="FFFFFF"/>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sp>
        <p:nvSpPr>
          <p:cNvPr id="14339" name="矩形 2"/>
          <p:cNvSpPr>
            <a:spLocks noChangeArrowheads="1"/>
          </p:cNvSpPr>
          <p:nvPr/>
        </p:nvSpPr>
        <p:spPr bwMode="auto">
          <a:xfrm>
            <a:off x="8148638" y="3302000"/>
            <a:ext cx="2803525" cy="522288"/>
          </a:xfrm>
          <a:prstGeom prst="rect">
            <a:avLst/>
          </a:prstGeom>
          <a:noFill/>
          <a:ln w="9525">
            <a:noFill/>
            <a:miter lim="800000"/>
          </a:ln>
        </p:spPr>
        <p:txBody>
          <a:bodyPr>
            <a:spAutoFit/>
          </a:bodyPr>
          <a:lstStyle/>
          <a:p>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p>
        </p:txBody>
      </p:sp>
      <p:sp>
        <p:nvSpPr>
          <p:cNvPr id="14340" name="矩形 4"/>
          <p:cNvSpPr>
            <a:spLocks noChangeArrowheads="1"/>
          </p:cNvSpPr>
          <p:nvPr/>
        </p:nvSpPr>
        <p:spPr bwMode="auto">
          <a:xfrm>
            <a:off x="6575425" y="5314950"/>
            <a:ext cx="2803525" cy="522288"/>
          </a:xfrm>
          <a:prstGeom prst="rect">
            <a:avLst/>
          </a:prstGeom>
          <a:noFill/>
          <a:ln w="9525">
            <a:noFill/>
            <a:miter lim="800000"/>
          </a:ln>
        </p:spPr>
        <p:txBody>
          <a:bodyPr>
            <a:spAutoFit/>
          </a:bodyPr>
          <a:lstStyle/>
          <a:p>
            <a:pPr algn="ctr"/>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p>
        </p:txBody>
      </p:sp>
      <p:sp>
        <p:nvSpPr>
          <p:cNvPr id="14341" name="矩形 5"/>
          <p:cNvSpPr>
            <a:spLocks noChangeArrowheads="1"/>
          </p:cNvSpPr>
          <p:nvPr/>
        </p:nvSpPr>
        <p:spPr bwMode="auto">
          <a:xfrm>
            <a:off x="1627188" y="3600450"/>
            <a:ext cx="2801937" cy="522288"/>
          </a:xfrm>
          <a:prstGeom prst="rect">
            <a:avLst/>
          </a:prstGeom>
          <a:noFill/>
          <a:ln w="9525">
            <a:noFill/>
            <a:miter lim="800000"/>
          </a:ln>
        </p:spPr>
        <p:txBody>
          <a:bodyPr>
            <a:spAutoFit/>
          </a:bodyPr>
          <a:lstStyle/>
          <a:p>
            <a:pPr algn="ctr"/>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p>
        </p:txBody>
      </p:sp>
      <p:sp>
        <p:nvSpPr>
          <p:cNvPr id="14342" name="文本框 17"/>
          <p:cNvSpPr>
            <a:spLocks noChangeArrowheads="1"/>
          </p:cNvSpPr>
          <p:nvPr/>
        </p:nvSpPr>
        <p:spPr bwMode="auto">
          <a:xfrm>
            <a:off x="6624638" y="5018088"/>
            <a:ext cx="1865312" cy="338137"/>
          </a:xfrm>
          <a:prstGeom prst="rect">
            <a:avLst/>
          </a:prstGeom>
          <a:noFill/>
          <a:ln w="9525">
            <a:noFill/>
            <a:miter lim="800000"/>
          </a:ln>
        </p:spPr>
        <p:txBody>
          <a:bodyPr wrap="none">
            <a:spAutoFit/>
          </a:bodyPr>
          <a:lstStyle/>
          <a:p>
            <a:pPr algn="ctr"/>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ADD ADD THE TITLE</a:t>
            </a:r>
            <a:endParaRPr lang="zh-CN" alt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4343" name="组合 18"/>
          <p:cNvGrpSpPr/>
          <p:nvPr/>
        </p:nvGrpSpPr>
        <p:grpSpPr bwMode="auto">
          <a:xfrm flipV="1">
            <a:off x="3441700" y="2463800"/>
            <a:ext cx="1674813" cy="1674813"/>
            <a:chOff x="0" y="0"/>
            <a:chExt cx="1676077" cy="1676077"/>
          </a:xfrm>
        </p:grpSpPr>
        <p:sp>
          <p:nvSpPr>
            <p:cNvPr id="14345" name="等腰三角形 20"/>
            <p:cNvSpPr>
              <a:spLocks noChangeArrowheads="1"/>
            </p:cNvSpPr>
            <p:nvPr/>
          </p:nvSpPr>
          <p:spPr bwMode="auto">
            <a:xfrm rot="19800000">
              <a:off x="25519" y="1187198"/>
              <a:ext cx="184493" cy="159046"/>
            </a:xfrm>
            <a:prstGeom prst="triangle">
              <a:avLst>
                <a:gd name="adj" fmla="val 50000"/>
              </a:avLst>
            </a:prstGeom>
            <a:solidFill>
              <a:schemeClr val="bg1"/>
            </a:solidFill>
            <a:ln w="12700" cap="flat" cmpd="sng">
              <a:noFill/>
              <a:bevel/>
            </a:ln>
          </p:spPr>
          <p:txBody>
            <a:bodyPr anchor="ctr"/>
            <a:lstStyle/>
            <a:p>
              <a:pPr algn="ctr"/>
              <a:endParaRPr lang="zh-CN" altLang="zh-CN">
                <a:solidFill>
                  <a:srgbClr val="FFFFFF"/>
                </a:solidFill>
              </a:endParaRPr>
            </a:p>
          </p:txBody>
        </p:sp>
      </p:grpSp>
      <p:grpSp>
        <p:nvGrpSpPr>
          <p:cNvPr id="14346" name="组合 21"/>
          <p:cNvGrpSpPr/>
          <p:nvPr/>
        </p:nvGrpSpPr>
        <p:grpSpPr bwMode="auto">
          <a:xfrm>
            <a:off x="6394450" y="2127250"/>
            <a:ext cx="1727200" cy="1674813"/>
            <a:chOff x="0" y="0"/>
            <a:chExt cx="1727085" cy="1676077"/>
          </a:xfrm>
        </p:grpSpPr>
        <p:sp>
          <p:nvSpPr>
            <p:cNvPr id="14348" name="等腰三角形 23"/>
            <p:cNvSpPr>
              <a:spLocks noChangeArrowheads="1"/>
            </p:cNvSpPr>
            <p:nvPr/>
          </p:nvSpPr>
          <p:spPr bwMode="auto">
            <a:xfrm rot="9000000">
              <a:off x="1542592" y="465184"/>
              <a:ext cx="184493" cy="159046"/>
            </a:xfrm>
            <a:prstGeom prst="triangle">
              <a:avLst>
                <a:gd name="adj" fmla="val 50000"/>
              </a:avLst>
            </a:prstGeom>
            <a:solidFill>
              <a:schemeClr val="bg1"/>
            </a:solidFill>
            <a:ln w="12700" cap="flat" cmpd="sng">
              <a:noFill/>
              <a:bevel/>
            </a:ln>
          </p:spPr>
          <p:txBody>
            <a:bodyPr anchor="ctr"/>
            <a:lstStyle/>
            <a:p>
              <a:pPr algn="ctr"/>
              <a:endParaRPr lang="zh-CN" altLang="zh-CN">
                <a:solidFill>
                  <a:srgbClr val="FFFFFF"/>
                </a:solidFill>
              </a:endParaRPr>
            </a:p>
          </p:txBody>
        </p:sp>
      </p:grpSp>
      <p:grpSp>
        <p:nvGrpSpPr>
          <p:cNvPr id="14349" name="组合 24"/>
          <p:cNvGrpSpPr/>
          <p:nvPr/>
        </p:nvGrpSpPr>
        <p:grpSpPr bwMode="auto">
          <a:xfrm rot="19342559" flipH="1">
            <a:off x="5257800" y="4073525"/>
            <a:ext cx="1676400" cy="1676400"/>
            <a:chOff x="0" y="0"/>
            <a:chExt cx="1676077" cy="1676077"/>
          </a:xfrm>
        </p:grpSpPr>
        <p:sp>
          <p:nvSpPr>
            <p:cNvPr id="14351" name="等腰三角形 26"/>
            <p:cNvSpPr>
              <a:spLocks noChangeArrowheads="1"/>
            </p:cNvSpPr>
            <p:nvPr/>
          </p:nvSpPr>
          <p:spPr bwMode="auto">
            <a:xfrm rot="12801995">
              <a:off x="1386929" y="1313540"/>
              <a:ext cx="184493" cy="159046"/>
            </a:xfrm>
            <a:prstGeom prst="triangle">
              <a:avLst>
                <a:gd name="adj" fmla="val 50000"/>
              </a:avLst>
            </a:prstGeom>
            <a:solidFill>
              <a:schemeClr val="bg1"/>
            </a:solidFill>
            <a:ln w="12700" cap="flat" cmpd="sng">
              <a:noFill/>
              <a:bevel/>
            </a:ln>
          </p:spPr>
          <p:txBody>
            <a:bodyPr anchor="ctr"/>
            <a:lstStyle/>
            <a:p>
              <a:pPr algn="ctr"/>
              <a:endParaRPr lang="zh-CN" altLang="zh-CN">
                <a:solidFill>
                  <a:srgbClr val="FFFFFF"/>
                </a:solidFill>
              </a:endParaRPr>
            </a:p>
          </p:txBody>
        </p:sp>
      </p:grpSp>
      <p:sp>
        <p:nvSpPr>
          <p:cNvPr id="14352" name="文本框 27"/>
          <p:cNvSpPr>
            <a:spLocks noChangeArrowheads="1"/>
          </p:cNvSpPr>
          <p:nvPr/>
        </p:nvSpPr>
        <p:spPr bwMode="auto">
          <a:xfrm>
            <a:off x="8148638" y="3005138"/>
            <a:ext cx="1866900" cy="338137"/>
          </a:xfrm>
          <a:prstGeom prst="rect">
            <a:avLst/>
          </a:prstGeom>
          <a:noFill/>
          <a:ln w="9525">
            <a:noFill/>
            <a:miter lim="800000"/>
          </a:ln>
        </p:spPr>
        <p:txBody>
          <a:bodyPr wrap="none">
            <a:spAutoFit/>
          </a:bodyPr>
          <a:lstStyle/>
          <a:p>
            <a:pPr algn="ctr"/>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ADD ADD THE TITLE</a:t>
            </a:r>
            <a:endParaRPr lang="zh-CN" alt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3" name="文本框 28"/>
          <p:cNvSpPr>
            <a:spLocks noChangeArrowheads="1"/>
          </p:cNvSpPr>
          <p:nvPr/>
        </p:nvSpPr>
        <p:spPr bwMode="auto">
          <a:xfrm>
            <a:off x="1857375" y="3302000"/>
            <a:ext cx="1866900" cy="338138"/>
          </a:xfrm>
          <a:prstGeom prst="rect">
            <a:avLst/>
          </a:prstGeom>
          <a:noFill/>
          <a:ln w="9525">
            <a:noFill/>
            <a:miter lim="800000"/>
          </a:ln>
        </p:spPr>
        <p:txBody>
          <a:bodyPr wrap="none">
            <a:spAutoFit/>
          </a:bodyPr>
          <a:lstStyle/>
          <a:p>
            <a:pPr algn="ctr"/>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ADD ADD THE TITLE</a:t>
            </a:r>
            <a:endParaRPr lang="zh-CN" alt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4354" name="组合 31"/>
          <p:cNvGrpSpPr/>
          <p:nvPr/>
        </p:nvGrpSpPr>
        <p:grpSpPr bwMode="auto">
          <a:xfrm>
            <a:off x="4741863" y="2257425"/>
            <a:ext cx="2492375" cy="2441575"/>
            <a:chOff x="0" y="0"/>
            <a:chExt cx="2492305" cy="2440670"/>
          </a:xfrm>
        </p:grpSpPr>
        <p:sp>
          <p:nvSpPr>
            <p:cNvPr id="14355" name="任意多边形 32"/>
            <p:cNvSpPr>
              <a:spLocks noChangeArrowheads="1"/>
            </p:cNvSpPr>
            <p:nvPr/>
          </p:nvSpPr>
          <p:spPr bwMode="auto">
            <a:xfrm>
              <a:off x="122175" y="0"/>
              <a:ext cx="2370130" cy="2370130"/>
            </a:xfrm>
            <a:custGeom>
              <a:avLst/>
              <a:gdLst>
                <a:gd name="T0" fmla="*/ 1185065 w 2370130"/>
                <a:gd name="T1" fmla="*/ 0 h 2370130"/>
                <a:gd name="T2" fmla="*/ 2211361 w 2370130"/>
                <a:gd name="T3" fmla="*/ 592532 h 2370130"/>
                <a:gd name="T4" fmla="*/ 2211361 w 2370130"/>
                <a:gd name="T5" fmla="*/ 1777597 h 2370130"/>
                <a:gd name="T6" fmla="*/ 1185065 w 2370130"/>
                <a:gd name="T7" fmla="*/ 1185065 h 2370130"/>
                <a:gd name="T8" fmla="*/ 1185065 w 2370130"/>
                <a:gd name="T9" fmla="*/ 0 h 2370130"/>
                <a:gd name="T10" fmla="*/ 0 60000 65536"/>
                <a:gd name="T11" fmla="*/ 0 60000 65536"/>
                <a:gd name="T12" fmla="*/ 0 60000 65536"/>
                <a:gd name="T13" fmla="*/ 0 60000 65536"/>
                <a:gd name="T14" fmla="*/ 0 60000 65536"/>
                <a:gd name="T15" fmla="*/ 0 w 2370130"/>
                <a:gd name="T16" fmla="*/ 0 h 2370130"/>
                <a:gd name="T17" fmla="*/ 2370130 w 2370130"/>
                <a:gd name="T18" fmla="*/ 2370130 h 2370130"/>
              </a:gdLst>
              <a:ahLst/>
              <a:cxnLst>
                <a:cxn ang="T10">
                  <a:pos x="T0" y="T1"/>
                </a:cxn>
                <a:cxn ang="T11">
                  <a:pos x="T2" y="T3"/>
                </a:cxn>
                <a:cxn ang="T12">
                  <a:pos x="T4" y="T5"/>
                </a:cxn>
                <a:cxn ang="T13">
                  <a:pos x="T6" y="T7"/>
                </a:cxn>
                <a:cxn ang="T14">
                  <a:pos x="T8" y="T9"/>
                </a:cxn>
              </a:cxnLst>
              <a:rect l="T15" t="T16" r="T17" b="T18"/>
              <a:pathLst>
                <a:path w="2370130" h="2370130">
                  <a:moveTo>
                    <a:pt x="1185065" y="0"/>
                  </a:moveTo>
                  <a:cubicBezTo>
                    <a:pt x="1608448" y="0"/>
                    <a:pt x="1999670" y="225872"/>
                    <a:pt x="2211361" y="592532"/>
                  </a:cubicBezTo>
                  <a:cubicBezTo>
                    <a:pt x="2423052" y="959192"/>
                    <a:pt x="2423052" y="1410937"/>
                    <a:pt x="2211361" y="1777597"/>
                  </a:cubicBezTo>
                  <a:lnTo>
                    <a:pt x="1185065" y="1185065"/>
                  </a:lnTo>
                  <a:lnTo>
                    <a:pt x="1185065" y="0"/>
                  </a:lnTo>
                  <a:close/>
                </a:path>
              </a:pathLst>
            </a:custGeom>
            <a:solidFill>
              <a:srgbClr val="FFFFFF">
                <a:alpha val="20000"/>
              </a:srgbClr>
            </a:solidFill>
            <a:ln w="12700" cap="flat" cmpd="sng">
              <a:solidFill>
                <a:srgbClr val="FFFFFF"/>
              </a:solidFill>
              <a:miter lim="800000"/>
            </a:ln>
          </p:spPr>
          <p:txBody>
            <a:bodyPr lIns="1325447" tIns="474176" rIns="314192" bIns="1179571" anchor="ctr"/>
            <a:lstStyle/>
            <a:p>
              <a:pPr algn="ctr">
                <a:lnSpc>
                  <a:spcPct val="90000"/>
                </a:lnSpc>
                <a:spcAft>
                  <a:spcPct val="35000"/>
                </a:spcAft>
              </a:pPr>
              <a:r>
                <a:rPr lang="en-US">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a:solidFill>
                  <a:srgbClr val="FFFFFF"/>
                </a:solidFill>
              </a:endParaRPr>
            </a:p>
          </p:txBody>
        </p:sp>
        <p:sp>
          <p:nvSpPr>
            <p:cNvPr id="14356" name="任意多边形 33"/>
            <p:cNvSpPr>
              <a:spLocks noChangeArrowheads="1"/>
            </p:cNvSpPr>
            <p:nvPr/>
          </p:nvSpPr>
          <p:spPr bwMode="auto">
            <a:xfrm>
              <a:off x="0" y="70540"/>
              <a:ext cx="2370130" cy="2370130"/>
            </a:xfrm>
            <a:custGeom>
              <a:avLst/>
              <a:gdLst>
                <a:gd name="T0" fmla="*/ 2211361 w 2370130"/>
                <a:gd name="T1" fmla="*/ 1777598 h 2370130"/>
                <a:gd name="T2" fmla="*/ 1185065 w 2370130"/>
                <a:gd name="T3" fmla="*/ 2370131 h 2370130"/>
                <a:gd name="T4" fmla="*/ 158769 w 2370130"/>
                <a:gd name="T5" fmla="*/ 1777599 h 2370130"/>
                <a:gd name="T6" fmla="*/ 1185065 w 2370130"/>
                <a:gd name="T7" fmla="*/ 1185065 h 2370130"/>
                <a:gd name="T8" fmla="*/ 2211361 w 2370130"/>
                <a:gd name="T9" fmla="*/ 1777598 h 2370130"/>
                <a:gd name="T10" fmla="*/ 0 60000 65536"/>
                <a:gd name="T11" fmla="*/ 0 60000 65536"/>
                <a:gd name="T12" fmla="*/ 0 60000 65536"/>
                <a:gd name="T13" fmla="*/ 0 60000 65536"/>
                <a:gd name="T14" fmla="*/ 0 60000 65536"/>
                <a:gd name="T15" fmla="*/ 0 w 2370130"/>
                <a:gd name="T16" fmla="*/ 0 h 2370130"/>
                <a:gd name="T17" fmla="*/ 2370130 w 2370130"/>
                <a:gd name="T18" fmla="*/ 2370130 h 2370130"/>
              </a:gdLst>
              <a:ahLst/>
              <a:cxnLst>
                <a:cxn ang="T10">
                  <a:pos x="T0" y="T1"/>
                </a:cxn>
                <a:cxn ang="T11">
                  <a:pos x="T2" y="T3"/>
                </a:cxn>
                <a:cxn ang="T12">
                  <a:pos x="T4" y="T5"/>
                </a:cxn>
                <a:cxn ang="T13">
                  <a:pos x="T6" y="T7"/>
                </a:cxn>
                <a:cxn ang="T14">
                  <a:pos x="T8" y="T9"/>
                </a:cxn>
              </a:cxnLst>
              <a:rect l="T15" t="T16" r="T17" b="T18"/>
              <a:pathLst>
                <a:path w="2370130" h="2370130">
                  <a:moveTo>
                    <a:pt x="2211361" y="1777598"/>
                  </a:moveTo>
                  <a:cubicBezTo>
                    <a:pt x="1999670" y="2144258"/>
                    <a:pt x="1608448" y="2370131"/>
                    <a:pt x="1185065" y="2370131"/>
                  </a:cubicBezTo>
                  <a:cubicBezTo>
                    <a:pt x="761682" y="2370131"/>
                    <a:pt x="370460" y="2144259"/>
                    <a:pt x="158769" y="1777599"/>
                  </a:cubicBezTo>
                  <a:lnTo>
                    <a:pt x="1185065" y="1185065"/>
                  </a:lnTo>
                  <a:lnTo>
                    <a:pt x="2211361" y="1777598"/>
                  </a:lnTo>
                  <a:close/>
                </a:path>
              </a:pathLst>
            </a:custGeom>
            <a:solidFill>
              <a:srgbClr val="FFFFFF">
                <a:alpha val="68999"/>
              </a:srgbClr>
            </a:solidFill>
            <a:ln w="12700" cap="flat" cmpd="sng">
              <a:solidFill>
                <a:srgbClr val="FFFFFF"/>
              </a:solidFill>
              <a:miter lim="800000"/>
            </a:ln>
          </p:spPr>
          <p:txBody>
            <a:bodyPr lIns="685795" tIns="1532270" rIns="685794" bIns="177909" anchor="ctr"/>
            <a:lstStyle/>
            <a:p>
              <a:pPr algn="ctr">
                <a:lnSpc>
                  <a:spcPct val="90000"/>
                </a:lnSpc>
                <a:spcAft>
                  <a:spcPct val="35000"/>
                </a:spcAft>
              </a:pPr>
              <a:r>
                <a:rPr lang="en-US">
                  <a:solidFill>
                    <a:srgbClr val="7F7F7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a:solidFill>
                  <a:srgbClr val="7F7F7F"/>
                </a:solidFill>
              </a:endParaRPr>
            </a:p>
          </p:txBody>
        </p:sp>
        <p:sp>
          <p:nvSpPr>
            <p:cNvPr id="14357" name="任意多边形 34"/>
            <p:cNvSpPr>
              <a:spLocks noChangeArrowheads="1"/>
            </p:cNvSpPr>
            <p:nvPr/>
          </p:nvSpPr>
          <p:spPr bwMode="auto">
            <a:xfrm>
              <a:off x="0" y="70540"/>
              <a:ext cx="2370130" cy="2370130"/>
            </a:xfrm>
            <a:custGeom>
              <a:avLst/>
              <a:gdLst>
                <a:gd name="T0" fmla="*/ 158769 w 2370130"/>
                <a:gd name="T1" fmla="*/ 1777598 h 2370130"/>
                <a:gd name="T2" fmla="*/ 158769 w 2370130"/>
                <a:gd name="T3" fmla="*/ 592533 h 2370130"/>
                <a:gd name="T4" fmla="*/ 1185065 w 2370130"/>
                <a:gd name="T5" fmla="*/ 0 h 2370130"/>
                <a:gd name="T6" fmla="*/ 1185065 w 2370130"/>
                <a:gd name="T7" fmla="*/ 1185065 h 2370130"/>
                <a:gd name="T8" fmla="*/ 158769 w 2370130"/>
                <a:gd name="T9" fmla="*/ 1777598 h 2370130"/>
                <a:gd name="T10" fmla="*/ 0 60000 65536"/>
                <a:gd name="T11" fmla="*/ 0 60000 65536"/>
                <a:gd name="T12" fmla="*/ 0 60000 65536"/>
                <a:gd name="T13" fmla="*/ 0 60000 65536"/>
                <a:gd name="T14" fmla="*/ 0 60000 65536"/>
                <a:gd name="T15" fmla="*/ 0 w 2370130"/>
                <a:gd name="T16" fmla="*/ 0 h 2370130"/>
                <a:gd name="T17" fmla="*/ 2370130 w 2370130"/>
                <a:gd name="T18" fmla="*/ 2370130 h 2370130"/>
              </a:gdLst>
              <a:ahLst/>
              <a:cxnLst>
                <a:cxn ang="T10">
                  <a:pos x="T0" y="T1"/>
                </a:cxn>
                <a:cxn ang="T11">
                  <a:pos x="T2" y="T3"/>
                </a:cxn>
                <a:cxn ang="T12">
                  <a:pos x="T4" y="T5"/>
                </a:cxn>
                <a:cxn ang="T13">
                  <a:pos x="T6" y="T7"/>
                </a:cxn>
                <a:cxn ang="T14">
                  <a:pos x="T8" y="T9"/>
                </a:cxn>
              </a:cxnLst>
              <a:rect l="T15" t="T16" r="T17" b="T18"/>
              <a:pathLst>
                <a:path w="2370130" h="2370130">
                  <a:moveTo>
                    <a:pt x="158769" y="1777598"/>
                  </a:moveTo>
                  <a:cubicBezTo>
                    <a:pt x="-52922" y="1410938"/>
                    <a:pt x="-52922" y="959193"/>
                    <a:pt x="158769" y="592533"/>
                  </a:cubicBezTo>
                  <a:cubicBezTo>
                    <a:pt x="370460" y="225873"/>
                    <a:pt x="761682" y="0"/>
                    <a:pt x="1185065" y="0"/>
                  </a:cubicBezTo>
                  <a:lnTo>
                    <a:pt x="1185065" y="1185065"/>
                  </a:lnTo>
                  <a:lnTo>
                    <a:pt x="158769" y="1777598"/>
                  </a:lnTo>
                  <a:close/>
                </a:path>
              </a:pathLst>
            </a:custGeom>
            <a:solidFill>
              <a:srgbClr val="FFFFFF">
                <a:alpha val="39999"/>
              </a:srgbClr>
            </a:solidFill>
            <a:ln w="12700" cap="flat" cmpd="sng">
              <a:solidFill>
                <a:srgbClr val="FFFFFF"/>
              </a:solidFill>
              <a:miter lim="800000"/>
            </a:ln>
          </p:spPr>
          <p:txBody>
            <a:bodyPr lIns="290773" tIns="502391" rIns="1348866" bIns="1151356" anchor="ctr"/>
            <a:lstStyle/>
            <a:p>
              <a:pPr algn="ctr">
                <a:lnSpc>
                  <a:spcPct val="90000"/>
                </a:lnSpc>
                <a:spcAft>
                  <a:spcPct val="35000"/>
                </a:spcAft>
              </a:pPr>
              <a:r>
                <a:rPr lang="en-US">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a:solidFill>
                  <a:srgbClr val="FFFFFF"/>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grpSp>
        <p:nvGrpSpPr>
          <p:cNvPr id="15363" name="组合 2"/>
          <p:cNvGrpSpPr/>
          <p:nvPr/>
        </p:nvGrpSpPr>
        <p:grpSpPr bwMode="auto">
          <a:xfrm>
            <a:off x="6137275" y="2690813"/>
            <a:ext cx="1381125" cy="2255837"/>
            <a:chOff x="0" y="0"/>
            <a:chExt cx="1381504" cy="2255204"/>
          </a:xfrm>
        </p:grpSpPr>
        <p:grpSp>
          <p:nvGrpSpPr>
            <p:cNvPr id="15364" name="组合 4"/>
            <p:cNvGrpSpPr/>
            <p:nvPr/>
          </p:nvGrpSpPr>
          <p:grpSpPr bwMode="auto">
            <a:xfrm>
              <a:off x="0" y="0"/>
              <a:ext cx="1090915" cy="2255204"/>
              <a:chOff x="0" y="0"/>
              <a:chExt cx="1090915" cy="2255204"/>
            </a:xfrm>
          </p:grpSpPr>
          <p:sp>
            <p:nvSpPr>
              <p:cNvPr id="15365" name="任意多边形 6"/>
              <p:cNvSpPr>
                <a:spLocks noChangeArrowheads="1"/>
              </p:cNvSpPr>
              <p:nvPr/>
            </p:nvSpPr>
            <p:spPr bwMode="auto">
              <a:xfrm>
                <a:off x="806689" y="1088963"/>
                <a:ext cx="284226" cy="77277"/>
              </a:xfrm>
              <a:custGeom>
                <a:avLst/>
                <a:gdLst>
                  <a:gd name="T0" fmla="*/ 0 w 284226"/>
                  <a:gd name="T1" fmla="*/ 0 h 77277"/>
                  <a:gd name="T2" fmla="*/ 282275 w 284226"/>
                  <a:gd name="T3" fmla="*/ 0 h 77277"/>
                  <a:gd name="T4" fmla="*/ 284226 w 284226"/>
                  <a:gd name="T5" fmla="*/ 38639 h 77277"/>
                  <a:gd name="T6" fmla="*/ 282275 w 284226"/>
                  <a:gd name="T7" fmla="*/ 77277 h 77277"/>
                  <a:gd name="T8" fmla="*/ 0 w 284226"/>
                  <a:gd name="T9" fmla="*/ 77277 h 77277"/>
                  <a:gd name="T10" fmla="*/ 1951 w 284226"/>
                  <a:gd name="T11" fmla="*/ 38639 h 77277"/>
                  <a:gd name="T12" fmla="*/ 0 w 284226"/>
                  <a:gd name="T13" fmla="*/ 0 h 77277"/>
                  <a:gd name="T14" fmla="*/ 0 60000 65536"/>
                  <a:gd name="T15" fmla="*/ 0 60000 65536"/>
                  <a:gd name="T16" fmla="*/ 0 60000 65536"/>
                  <a:gd name="T17" fmla="*/ 0 60000 65536"/>
                  <a:gd name="T18" fmla="*/ 0 60000 65536"/>
                  <a:gd name="T19" fmla="*/ 0 60000 65536"/>
                  <a:gd name="T20" fmla="*/ 0 60000 65536"/>
                  <a:gd name="T21" fmla="*/ 0 w 284226"/>
                  <a:gd name="T22" fmla="*/ 0 h 77277"/>
                  <a:gd name="T23" fmla="*/ 284226 w 284226"/>
                  <a:gd name="T24" fmla="*/ 77277 h 772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4226" h="77277">
                    <a:moveTo>
                      <a:pt x="0" y="0"/>
                    </a:moveTo>
                    <a:lnTo>
                      <a:pt x="282275" y="0"/>
                    </a:lnTo>
                    <a:lnTo>
                      <a:pt x="284226" y="38639"/>
                    </a:lnTo>
                    <a:lnTo>
                      <a:pt x="282275" y="77277"/>
                    </a:lnTo>
                    <a:lnTo>
                      <a:pt x="0" y="77277"/>
                    </a:lnTo>
                    <a:lnTo>
                      <a:pt x="1951" y="38639"/>
                    </a:lnTo>
                    <a:lnTo>
                      <a:pt x="0" y="0"/>
                    </a:lnTo>
                    <a:close/>
                  </a:path>
                </a:pathLst>
              </a:custGeom>
              <a:solidFill>
                <a:schemeClr val="accent1"/>
              </a:solidFill>
              <a:ln w="12700" cap="flat" cmpd="sng">
                <a:noFill/>
                <a:bevel/>
              </a:ln>
            </p:spPr>
            <p:txBody>
              <a:bodyPr anchor="ctr"/>
              <a:lstStyle/>
              <a:p>
                <a:pPr algn="ctr"/>
                <a:endParaRPr lang="zh-CN" altLang="zh-CN">
                  <a:solidFill>
                    <a:srgbClr val="FFFFFF"/>
                  </a:solidFill>
                </a:endParaRPr>
              </a:p>
            </p:txBody>
          </p:sp>
          <p:sp>
            <p:nvSpPr>
              <p:cNvPr id="15366" name="任意多边形 7"/>
              <p:cNvSpPr>
                <a:spLocks noChangeArrowheads="1"/>
              </p:cNvSpPr>
              <p:nvPr/>
            </p:nvSpPr>
            <p:spPr bwMode="auto">
              <a:xfrm>
                <a:off x="0" y="0"/>
                <a:ext cx="1088964" cy="1088963"/>
              </a:xfrm>
              <a:custGeom>
                <a:avLst/>
                <a:gdLst>
                  <a:gd name="T0" fmla="*/ 0 w 1088964"/>
                  <a:gd name="T1" fmla="*/ 0 h 1088963"/>
                  <a:gd name="T2" fmla="*/ 76852 w 1088964"/>
                  <a:gd name="T3" fmla="*/ 3881 h 1088963"/>
                  <a:gd name="T4" fmla="*/ 1085083 w 1088964"/>
                  <a:gd name="T5" fmla="*/ 1012112 h 1088963"/>
                  <a:gd name="T6" fmla="*/ 1088964 w 1088964"/>
                  <a:gd name="T7" fmla="*/ 1088963 h 1088963"/>
                  <a:gd name="T8" fmla="*/ 806689 w 1088964"/>
                  <a:gd name="T9" fmla="*/ 1088963 h 1088963"/>
                  <a:gd name="T10" fmla="*/ 804266 w 1088964"/>
                  <a:gd name="T11" fmla="*/ 1040973 h 1088963"/>
                  <a:gd name="T12" fmla="*/ 47991 w 1088964"/>
                  <a:gd name="T13" fmla="*/ 284698 h 1088963"/>
                  <a:gd name="T14" fmla="*/ 0 w 1088964"/>
                  <a:gd name="T15" fmla="*/ 282275 h 1088963"/>
                  <a:gd name="T16" fmla="*/ 0 w 1088964"/>
                  <a:gd name="T17" fmla="*/ 0 h 1088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8964"/>
                  <a:gd name="T28" fmla="*/ 0 h 1088963"/>
                  <a:gd name="T29" fmla="*/ 1088964 w 1088964"/>
                  <a:gd name="T30" fmla="*/ 1088963 h 1088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8964" h="1088963">
                    <a:moveTo>
                      <a:pt x="0" y="0"/>
                    </a:moveTo>
                    <a:lnTo>
                      <a:pt x="76852" y="3881"/>
                    </a:lnTo>
                    <a:cubicBezTo>
                      <a:pt x="608464" y="57869"/>
                      <a:pt x="1031095" y="480500"/>
                      <a:pt x="1085083" y="1012112"/>
                    </a:cubicBezTo>
                    <a:lnTo>
                      <a:pt x="1088964" y="1088963"/>
                    </a:lnTo>
                    <a:lnTo>
                      <a:pt x="806689" y="1088963"/>
                    </a:lnTo>
                    <a:lnTo>
                      <a:pt x="804266" y="1040973"/>
                    </a:lnTo>
                    <a:cubicBezTo>
                      <a:pt x="763769" y="642211"/>
                      <a:pt x="446754" y="325195"/>
                      <a:pt x="47991" y="284698"/>
                    </a:cubicBezTo>
                    <a:lnTo>
                      <a:pt x="0" y="282275"/>
                    </a:lnTo>
                    <a:lnTo>
                      <a:pt x="0" y="0"/>
                    </a:lnTo>
                    <a:close/>
                  </a:path>
                </a:pathLst>
              </a:custGeom>
              <a:solidFill>
                <a:schemeClr val="accent1"/>
              </a:solidFill>
              <a:ln w="12700" cap="flat" cmpd="sng">
                <a:noFill/>
                <a:bevel/>
              </a:ln>
            </p:spPr>
            <p:txBody>
              <a:bodyPr anchor="ctr"/>
              <a:lstStyle/>
              <a:p>
                <a:pPr algn="ctr"/>
                <a:endParaRPr lang="zh-CN" altLang="zh-CN">
                  <a:solidFill>
                    <a:srgbClr val="FFFFFF"/>
                  </a:solidFill>
                </a:endParaRPr>
              </a:p>
            </p:txBody>
          </p:sp>
          <p:sp>
            <p:nvSpPr>
              <p:cNvPr id="15367" name="任意多边形 8"/>
              <p:cNvSpPr>
                <a:spLocks noChangeArrowheads="1"/>
              </p:cNvSpPr>
              <p:nvPr/>
            </p:nvSpPr>
            <p:spPr bwMode="auto">
              <a:xfrm>
                <a:off x="0" y="1166240"/>
                <a:ext cx="1088964" cy="1088964"/>
              </a:xfrm>
              <a:custGeom>
                <a:avLst/>
                <a:gdLst>
                  <a:gd name="T0" fmla="*/ 806689 w 1088964"/>
                  <a:gd name="T1" fmla="*/ 0 h 1088964"/>
                  <a:gd name="T2" fmla="*/ 1088964 w 1088964"/>
                  <a:gd name="T3" fmla="*/ 0 h 1088964"/>
                  <a:gd name="T4" fmla="*/ 1085083 w 1088964"/>
                  <a:gd name="T5" fmla="*/ 76852 h 1088964"/>
                  <a:gd name="T6" fmla="*/ 76852 w 1088964"/>
                  <a:gd name="T7" fmla="*/ 1085083 h 1088964"/>
                  <a:gd name="T8" fmla="*/ 0 w 1088964"/>
                  <a:gd name="T9" fmla="*/ 1088964 h 1088964"/>
                  <a:gd name="T10" fmla="*/ 0 w 1088964"/>
                  <a:gd name="T11" fmla="*/ 806689 h 1088964"/>
                  <a:gd name="T12" fmla="*/ 47991 w 1088964"/>
                  <a:gd name="T13" fmla="*/ 804266 h 1088964"/>
                  <a:gd name="T14" fmla="*/ 804266 w 1088964"/>
                  <a:gd name="T15" fmla="*/ 47991 h 1088964"/>
                  <a:gd name="T16" fmla="*/ 806689 w 1088964"/>
                  <a:gd name="T17" fmla="*/ 0 h 10889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8964"/>
                  <a:gd name="T28" fmla="*/ 0 h 1088964"/>
                  <a:gd name="T29" fmla="*/ 1088964 w 1088964"/>
                  <a:gd name="T30" fmla="*/ 1088964 h 10889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8964" h="1088964">
                    <a:moveTo>
                      <a:pt x="806689" y="0"/>
                    </a:moveTo>
                    <a:lnTo>
                      <a:pt x="1088964" y="0"/>
                    </a:lnTo>
                    <a:lnTo>
                      <a:pt x="1085083" y="76852"/>
                    </a:lnTo>
                    <a:cubicBezTo>
                      <a:pt x="1031095" y="608464"/>
                      <a:pt x="608464" y="1031095"/>
                      <a:pt x="76852" y="1085083"/>
                    </a:cubicBezTo>
                    <a:lnTo>
                      <a:pt x="0" y="1088964"/>
                    </a:lnTo>
                    <a:lnTo>
                      <a:pt x="0" y="806689"/>
                    </a:lnTo>
                    <a:lnTo>
                      <a:pt x="47991" y="804266"/>
                    </a:lnTo>
                    <a:cubicBezTo>
                      <a:pt x="446754" y="763769"/>
                      <a:pt x="763769" y="446754"/>
                      <a:pt x="804266" y="47991"/>
                    </a:cubicBezTo>
                    <a:lnTo>
                      <a:pt x="806689" y="0"/>
                    </a:lnTo>
                    <a:close/>
                  </a:path>
                </a:pathLst>
              </a:custGeom>
              <a:solidFill>
                <a:schemeClr val="accent1"/>
              </a:solidFill>
              <a:ln w="12700" cap="flat" cmpd="sng">
                <a:noFill/>
                <a:bevel/>
              </a:ln>
            </p:spPr>
            <p:txBody>
              <a:bodyPr anchor="ctr"/>
              <a:lstStyle/>
              <a:p>
                <a:pPr algn="ctr"/>
                <a:endParaRPr lang="zh-CN" altLang="zh-CN">
                  <a:solidFill>
                    <a:srgbClr val="FFFFFF"/>
                  </a:solidFill>
                </a:endParaRPr>
              </a:p>
            </p:txBody>
          </p:sp>
        </p:grpSp>
        <p:sp>
          <p:nvSpPr>
            <p:cNvPr id="15368" name="等腰三角形 5"/>
            <p:cNvSpPr>
              <a:spLocks noChangeArrowheads="1"/>
            </p:cNvSpPr>
            <p:nvPr/>
          </p:nvSpPr>
          <p:spPr bwMode="auto">
            <a:xfrm rot="5400000">
              <a:off x="920035" y="940989"/>
              <a:ext cx="549713" cy="373223"/>
            </a:xfrm>
            <a:prstGeom prst="triangle">
              <a:avLst>
                <a:gd name="adj" fmla="val 50000"/>
              </a:avLst>
            </a:prstGeom>
            <a:solidFill>
              <a:schemeClr val="accent1"/>
            </a:solidFill>
            <a:ln w="12700" cap="flat" cmpd="sng">
              <a:noFill/>
              <a:bevel/>
            </a:ln>
          </p:spPr>
          <p:txBody>
            <a:bodyPr anchor="ctr"/>
            <a:lstStyle/>
            <a:p>
              <a:pPr algn="ctr"/>
              <a:endParaRPr lang="zh-CN" altLang="zh-CN">
                <a:solidFill>
                  <a:srgbClr val="FFFFFF"/>
                </a:solidFill>
              </a:endParaRPr>
            </a:p>
          </p:txBody>
        </p:sp>
      </p:grpSp>
      <p:grpSp>
        <p:nvGrpSpPr>
          <p:cNvPr id="15369" name="组合 9"/>
          <p:cNvGrpSpPr/>
          <p:nvPr/>
        </p:nvGrpSpPr>
        <p:grpSpPr bwMode="auto">
          <a:xfrm>
            <a:off x="4970463" y="2690813"/>
            <a:ext cx="1089025" cy="1089025"/>
            <a:chOff x="0" y="0"/>
            <a:chExt cx="1088963" cy="1088963"/>
          </a:xfrm>
        </p:grpSpPr>
        <p:sp>
          <p:nvSpPr>
            <p:cNvPr id="15370" name="任意多边形 10"/>
            <p:cNvSpPr>
              <a:spLocks noChangeArrowheads="1"/>
            </p:cNvSpPr>
            <p:nvPr/>
          </p:nvSpPr>
          <p:spPr bwMode="auto">
            <a:xfrm>
              <a:off x="0" y="0"/>
              <a:ext cx="1088963" cy="1088963"/>
            </a:xfrm>
            <a:custGeom>
              <a:avLst/>
              <a:gdLst>
                <a:gd name="T0" fmla="*/ 1088963 w 1088963"/>
                <a:gd name="T1" fmla="*/ 0 h 1088963"/>
                <a:gd name="T2" fmla="*/ 1088963 w 1088963"/>
                <a:gd name="T3" fmla="*/ 282275 h 1088963"/>
                <a:gd name="T4" fmla="*/ 1040973 w 1088963"/>
                <a:gd name="T5" fmla="*/ 284698 h 1088963"/>
                <a:gd name="T6" fmla="*/ 284698 w 1088963"/>
                <a:gd name="T7" fmla="*/ 1040973 h 1088963"/>
                <a:gd name="T8" fmla="*/ 282275 w 1088963"/>
                <a:gd name="T9" fmla="*/ 1088963 h 1088963"/>
                <a:gd name="T10" fmla="*/ 0 w 1088963"/>
                <a:gd name="T11" fmla="*/ 1088963 h 1088963"/>
                <a:gd name="T12" fmla="*/ 3881 w 1088963"/>
                <a:gd name="T13" fmla="*/ 1012112 h 1088963"/>
                <a:gd name="T14" fmla="*/ 1012112 w 1088963"/>
                <a:gd name="T15" fmla="*/ 3881 h 1088963"/>
                <a:gd name="T16" fmla="*/ 1088963 w 1088963"/>
                <a:gd name="T17" fmla="*/ 0 h 1088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8963"/>
                <a:gd name="T28" fmla="*/ 0 h 1088963"/>
                <a:gd name="T29" fmla="*/ 1088963 w 1088963"/>
                <a:gd name="T30" fmla="*/ 1088963 h 1088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8963" h="1088963">
                  <a:moveTo>
                    <a:pt x="1088963" y="0"/>
                  </a:moveTo>
                  <a:lnTo>
                    <a:pt x="1088963" y="282275"/>
                  </a:lnTo>
                  <a:lnTo>
                    <a:pt x="1040973" y="284698"/>
                  </a:lnTo>
                  <a:cubicBezTo>
                    <a:pt x="642211" y="325195"/>
                    <a:pt x="325195" y="642211"/>
                    <a:pt x="284698" y="1040973"/>
                  </a:cubicBezTo>
                  <a:lnTo>
                    <a:pt x="282275" y="1088963"/>
                  </a:lnTo>
                  <a:lnTo>
                    <a:pt x="0" y="1088963"/>
                  </a:lnTo>
                  <a:lnTo>
                    <a:pt x="3881" y="1012112"/>
                  </a:lnTo>
                  <a:cubicBezTo>
                    <a:pt x="57869" y="480500"/>
                    <a:pt x="480500" y="57869"/>
                    <a:pt x="1012112" y="3881"/>
                  </a:cubicBezTo>
                  <a:lnTo>
                    <a:pt x="1088963" y="0"/>
                  </a:lnTo>
                  <a:close/>
                </a:path>
              </a:pathLst>
            </a:custGeom>
            <a:solidFill>
              <a:srgbClr val="D8D8D8"/>
            </a:solidFill>
            <a:ln w="12700" cap="flat" cmpd="sng">
              <a:noFill/>
              <a:bevel/>
            </a:ln>
          </p:spPr>
          <p:txBody>
            <a:bodyPr anchor="ctr"/>
            <a:lstStyle/>
            <a:p>
              <a:pPr algn="ctr"/>
              <a:endParaRPr lang="zh-CN" altLang="zh-CN">
                <a:solidFill>
                  <a:srgbClr val="FFFFFF"/>
                </a:solidFill>
              </a:endParaRPr>
            </a:p>
          </p:txBody>
        </p:sp>
        <p:sp>
          <p:nvSpPr>
            <p:cNvPr id="15371" name="等腰三角形 11"/>
            <p:cNvSpPr>
              <a:spLocks noChangeArrowheads="1"/>
            </p:cNvSpPr>
            <p:nvPr/>
          </p:nvSpPr>
          <p:spPr bwMode="auto">
            <a:xfrm rot="18900000">
              <a:off x="14514" y="33513"/>
              <a:ext cx="549713" cy="373223"/>
            </a:xfrm>
            <a:prstGeom prst="triangle">
              <a:avLst>
                <a:gd name="adj" fmla="val 50000"/>
              </a:avLst>
            </a:prstGeom>
            <a:solidFill>
              <a:srgbClr val="D8D8D8"/>
            </a:solidFill>
            <a:ln w="12700" cap="flat" cmpd="sng">
              <a:noFill/>
              <a:bevel/>
            </a:ln>
          </p:spPr>
          <p:txBody>
            <a:bodyPr anchor="ctr"/>
            <a:lstStyle/>
            <a:p>
              <a:pPr algn="ctr"/>
              <a:endParaRPr lang="zh-CN" altLang="zh-CN">
                <a:solidFill>
                  <a:srgbClr val="FFFFFF"/>
                </a:solidFill>
              </a:endParaRPr>
            </a:p>
          </p:txBody>
        </p:sp>
      </p:grpSp>
      <p:grpSp>
        <p:nvGrpSpPr>
          <p:cNvPr id="15372" name="组合 12"/>
          <p:cNvGrpSpPr/>
          <p:nvPr/>
        </p:nvGrpSpPr>
        <p:grpSpPr bwMode="auto">
          <a:xfrm>
            <a:off x="4970463" y="3857625"/>
            <a:ext cx="1089025" cy="1089025"/>
            <a:chOff x="0" y="0"/>
            <a:chExt cx="1088963" cy="1088964"/>
          </a:xfrm>
        </p:grpSpPr>
        <p:sp>
          <p:nvSpPr>
            <p:cNvPr id="15373" name="任意多边形 13"/>
            <p:cNvSpPr>
              <a:spLocks noChangeArrowheads="1"/>
            </p:cNvSpPr>
            <p:nvPr/>
          </p:nvSpPr>
          <p:spPr bwMode="auto">
            <a:xfrm>
              <a:off x="0" y="0"/>
              <a:ext cx="1088963" cy="1088964"/>
            </a:xfrm>
            <a:custGeom>
              <a:avLst/>
              <a:gdLst>
                <a:gd name="T0" fmla="*/ 0 w 1088963"/>
                <a:gd name="T1" fmla="*/ 0 h 1088964"/>
                <a:gd name="T2" fmla="*/ 282275 w 1088963"/>
                <a:gd name="T3" fmla="*/ 0 h 1088964"/>
                <a:gd name="T4" fmla="*/ 284698 w 1088963"/>
                <a:gd name="T5" fmla="*/ 47991 h 1088964"/>
                <a:gd name="T6" fmla="*/ 1040973 w 1088963"/>
                <a:gd name="T7" fmla="*/ 804266 h 1088964"/>
                <a:gd name="T8" fmla="*/ 1088963 w 1088963"/>
                <a:gd name="T9" fmla="*/ 806689 h 1088964"/>
                <a:gd name="T10" fmla="*/ 1088963 w 1088963"/>
                <a:gd name="T11" fmla="*/ 1088964 h 1088964"/>
                <a:gd name="T12" fmla="*/ 1012112 w 1088963"/>
                <a:gd name="T13" fmla="*/ 1085083 h 1088964"/>
                <a:gd name="T14" fmla="*/ 3881 w 1088963"/>
                <a:gd name="T15" fmla="*/ 76852 h 1088964"/>
                <a:gd name="T16" fmla="*/ 0 w 1088963"/>
                <a:gd name="T17" fmla="*/ 0 h 10889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8963"/>
                <a:gd name="T28" fmla="*/ 0 h 1088964"/>
                <a:gd name="T29" fmla="*/ 1088963 w 1088963"/>
                <a:gd name="T30" fmla="*/ 1088964 h 10889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8963" h="1088964">
                  <a:moveTo>
                    <a:pt x="0" y="0"/>
                  </a:moveTo>
                  <a:lnTo>
                    <a:pt x="282275" y="0"/>
                  </a:lnTo>
                  <a:lnTo>
                    <a:pt x="284698" y="47991"/>
                  </a:lnTo>
                  <a:cubicBezTo>
                    <a:pt x="325195" y="446754"/>
                    <a:pt x="642211" y="763769"/>
                    <a:pt x="1040973" y="804266"/>
                  </a:cubicBezTo>
                  <a:lnTo>
                    <a:pt x="1088963" y="806689"/>
                  </a:lnTo>
                  <a:lnTo>
                    <a:pt x="1088963" y="1088964"/>
                  </a:lnTo>
                  <a:lnTo>
                    <a:pt x="1012112" y="1085083"/>
                  </a:lnTo>
                  <a:cubicBezTo>
                    <a:pt x="480500" y="1031095"/>
                    <a:pt x="57869" y="608464"/>
                    <a:pt x="3881" y="76852"/>
                  </a:cubicBezTo>
                  <a:lnTo>
                    <a:pt x="0" y="0"/>
                  </a:lnTo>
                  <a:close/>
                </a:path>
              </a:pathLst>
            </a:custGeom>
            <a:solidFill>
              <a:schemeClr val="bg1"/>
            </a:solidFill>
            <a:ln w="12700" cap="flat" cmpd="sng">
              <a:noFill/>
              <a:bevel/>
            </a:ln>
          </p:spPr>
          <p:txBody>
            <a:bodyPr anchor="ctr"/>
            <a:lstStyle/>
            <a:p>
              <a:pPr algn="ctr"/>
              <a:endParaRPr lang="zh-CN" altLang="zh-CN">
                <a:solidFill>
                  <a:srgbClr val="FFFFFF"/>
                </a:solidFill>
              </a:endParaRPr>
            </a:p>
          </p:txBody>
        </p:sp>
        <p:sp>
          <p:nvSpPr>
            <p:cNvPr id="15374" name="等腰三角形 14"/>
            <p:cNvSpPr>
              <a:spLocks noChangeArrowheads="1"/>
            </p:cNvSpPr>
            <p:nvPr/>
          </p:nvSpPr>
          <p:spPr bwMode="auto">
            <a:xfrm rot="13794311">
              <a:off x="-78268" y="594781"/>
              <a:ext cx="549713" cy="373223"/>
            </a:xfrm>
            <a:prstGeom prst="triangle">
              <a:avLst>
                <a:gd name="adj" fmla="val 50000"/>
              </a:avLst>
            </a:prstGeom>
            <a:solidFill>
              <a:schemeClr val="bg1"/>
            </a:solidFill>
            <a:ln w="12700" cap="flat" cmpd="sng">
              <a:noFill/>
              <a:bevel/>
            </a:ln>
          </p:spPr>
          <p:txBody>
            <a:bodyPr anchor="ctr"/>
            <a:lstStyle/>
            <a:p>
              <a:pPr algn="ctr"/>
              <a:endParaRPr lang="zh-CN" altLang="zh-CN">
                <a:solidFill>
                  <a:srgbClr val="FFFFFF"/>
                </a:solidFill>
              </a:endParaRPr>
            </a:p>
          </p:txBody>
        </p:sp>
      </p:grpSp>
      <p:grpSp>
        <p:nvGrpSpPr>
          <p:cNvPr id="15375" name="组合 15"/>
          <p:cNvGrpSpPr/>
          <p:nvPr/>
        </p:nvGrpSpPr>
        <p:grpSpPr bwMode="auto">
          <a:xfrm>
            <a:off x="5599113" y="3473450"/>
            <a:ext cx="981075" cy="692150"/>
            <a:chOff x="0" y="0"/>
            <a:chExt cx="1415567" cy="998311"/>
          </a:xfrm>
        </p:grpSpPr>
        <p:sp>
          <p:nvSpPr>
            <p:cNvPr id="15376" name="Freeform 160"/>
            <p:cNvSpPr>
              <a:spLocks noChangeArrowheads="1"/>
            </p:cNvSpPr>
            <p:nvPr/>
          </p:nvSpPr>
          <p:spPr bwMode="auto">
            <a:xfrm>
              <a:off x="376076" y="0"/>
              <a:ext cx="674875" cy="856354"/>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4"/>
                <a:gd name="T65" fmla="*/ 50 w 5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w="9525" cmpd="sng">
              <a:solidFill>
                <a:schemeClr val="bg1"/>
              </a:solid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7" name="Freeform 160"/>
            <p:cNvSpPr>
              <a:spLocks noChangeArrowheads="1"/>
            </p:cNvSpPr>
            <p:nvPr/>
          </p:nvSpPr>
          <p:spPr bwMode="auto">
            <a:xfrm>
              <a:off x="0" y="141957"/>
              <a:ext cx="674875" cy="856354"/>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4"/>
                <a:gd name="T65" fmla="*/ 50 w 5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w="9525" cmpd="sng">
              <a:solidFill>
                <a:schemeClr val="bg1"/>
              </a:solid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8" name="Freeform 160"/>
            <p:cNvSpPr>
              <a:spLocks noChangeArrowheads="1"/>
            </p:cNvSpPr>
            <p:nvPr/>
          </p:nvSpPr>
          <p:spPr bwMode="auto">
            <a:xfrm>
              <a:off x="740692" y="141957"/>
              <a:ext cx="674875" cy="856354"/>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4"/>
                <a:gd name="T65" fmla="*/ 50 w 5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w="9525" cmpd="sng">
              <a:solidFill>
                <a:schemeClr val="bg1"/>
              </a:solid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5379" name="矩形 19"/>
          <p:cNvSpPr>
            <a:spLocks noChangeArrowheads="1"/>
          </p:cNvSpPr>
          <p:nvPr/>
        </p:nvSpPr>
        <p:spPr bwMode="auto">
          <a:xfrm>
            <a:off x="7789863" y="3570288"/>
            <a:ext cx="2509837" cy="738187"/>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80" name="矩形 20"/>
          <p:cNvSpPr>
            <a:spLocks noChangeArrowheads="1"/>
          </p:cNvSpPr>
          <p:nvPr/>
        </p:nvSpPr>
        <p:spPr bwMode="auto">
          <a:xfrm>
            <a:off x="7789863" y="3348038"/>
            <a:ext cx="1538287" cy="338137"/>
          </a:xfrm>
          <a:prstGeom prst="rect">
            <a:avLst/>
          </a:prstGeom>
          <a:noFill/>
          <a:ln w="9525">
            <a:noFill/>
            <a:miter lim="800000"/>
          </a:ln>
        </p:spPr>
        <p:txBody>
          <a:bodyPr wrap="none">
            <a:spAutoFit/>
          </a:bodyPr>
          <a:lstStyle/>
          <a:p>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81" name="矩形 21"/>
          <p:cNvSpPr>
            <a:spLocks noChangeArrowheads="1"/>
          </p:cNvSpPr>
          <p:nvPr/>
        </p:nvSpPr>
        <p:spPr bwMode="auto">
          <a:xfrm>
            <a:off x="2657475" y="2441575"/>
            <a:ext cx="2509838" cy="738188"/>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82" name="矩形 22"/>
          <p:cNvSpPr>
            <a:spLocks noChangeArrowheads="1"/>
          </p:cNvSpPr>
          <p:nvPr/>
        </p:nvSpPr>
        <p:spPr bwMode="auto">
          <a:xfrm>
            <a:off x="2657475" y="2219325"/>
            <a:ext cx="1538288" cy="338138"/>
          </a:xfrm>
          <a:prstGeom prst="rect">
            <a:avLst/>
          </a:prstGeom>
          <a:noFill/>
          <a:ln w="9525">
            <a:noFill/>
            <a:miter lim="800000"/>
          </a:ln>
        </p:spPr>
        <p:txBody>
          <a:bodyPr wrap="none">
            <a:spAutoFit/>
          </a:bodyPr>
          <a:lstStyle/>
          <a:p>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83" name="矩形 23"/>
          <p:cNvSpPr>
            <a:spLocks noChangeArrowheads="1"/>
          </p:cNvSpPr>
          <p:nvPr/>
        </p:nvSpPr>
        <p:spPr bwMode="auto">
          <a:xfrm>
            <a:off x="2659063" y="4681538"/>
            <a:ext cx="2509837" cy="738187"/>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84" name="矩形 24"/>
          <p:cNvSpPr>
            <a:spLocks noChangeArrowheads="1"/>
          </p:cNvSpPr>
          <p:nvPr/>
        </p:nvSpPr>
        <p:spPr bwMode="auto">
          <a:xfrm>
            <a:off x="2659063" y="4459288"/>
            <a:ext cx="1538287" cy="338137"/>
          </a:xfrm>
          <a:prstGeom prst="rect">
            <a:avLst/>
          </a:prstGeom>
          <a:noFill/>
          <a:ln w="9525">
            <a:noFill/>
            <a:miter lim="800000"/>
          </a:ln>
        </p:spPr>
        <p:txBody>
          <a:bodyPr wrap="none">
            <a:spAutoFit/>
          </a:bodyPr>
          <a:lstStyle/>
          <a:p>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sp>
        <p:nvSpPr>
          <p:cNvPr id="16387" name="椭圆 2"/>
          <p:cNvSpPr>
            <a:spLocks noChangeArrowheads="1"/>
          </p:cNvSpPr>
          <p:nvPr/>
        </p:nvSpPr>
        <p:spPr bwMode="auto">
          <a:xfrm>
            <a:off x="4916488" y="1765300"/>
            <a:ext cx="2036762" cy="2036763"/>
          </a:xfrm>
          <a:prstGeom prst="ellipse">
            <a:avLst/>
          </a:prstGeom>
          <a:solidFill>
            <a:srgbClr val="FFFFFF">
              <a:alpha val="50000"/>
            </a:srgbClr>
          </a:solidFill>
          <a:ln w="12700" cap="flat" cmpd="sng">
            <a:solidFill>
              <a:schemeClr val="bg1"/>
            </a:solidFill>
            <a:bevel/>
          </a:ln>
        </p:spPr>
        <p:txBody>
          <a:bodyPr anchor="ctr"/>
          <a:lstStyle/>
          <a:p>
            <a:pPr algn="ctr"/>
            <a:endParaRPr lang="zh-CN" altLang="zh-CN">
              <a:solidFill>
                <a:srgbClr val="FFFFFF"/>
              </a:solidFill>
            </a:endParaRPr>
          </a:p>
        </p:txBody>
      </p:sp>
      <p:sp>
        <p:nvSpPr>
          <p:cNvPr id="16388" name="椭圆 5"/>
          <p:cNvSpPr>
            <a:spLocks noChangeArrowheads="1"/>
          </p:cNvSpPr>
          <p:nvPr/>
        </p:nvSpPr>
        <p:spPr bwMode="auto">
          <a:xfrm>
            <a:off x="4679950" y="3213100"/>
            <a:ext cx="1739900" cy="1739900"/>
          </a:xfrm>
          <a:prstGeom prst="ellipse">
            <a:avLst/>
          </a:prstGeom>
          <a:solidFill>
            <a:srgbClr val="F2F2F2"/>
          </a:solidFill>
          <a:ln w="12700" cap="flat" cmpd="sng">
            <a:solidFill>
              <a:srgbClr val="BFBFBF"/>
            </a:solidFill>
            <a:bevel/>
          </a:ln>
        </p:spPr>
        <p:txBody>
          <a:bodyPr anchor="ctr"/>
          <a:lstStyle/>
          <a:p>
            <a:pPr algn="ctr"/>
            <a:endParaRPr lang="zh-CN" altLang="zh-CN">
              <a:solidFill>
                <a:srgbClr val="FFFFFF"/>
              </a:solidFill>
            </a:endParaRPr>
          </a:p>
        </p:txBody>
      </p:sp>
      <p:sp>
        <p:nvSpPr>
          <p:cNvPr id="16389" name="椭圆 8"/>
          <p:cNvSpPr>
            <a:spLocks noChangeArrowheads="1"/>
          </p:cNvSpPr>
          <p:nvPr/>
        </p:nvSpPr>
        <p:spPr bwMode="auto">
          <a:xfrm>
            <a:off x="6013450" y="4168775"/>
            <a:ext cx="1447800" cy="1447800"/>
          </a:xfrm>
          <a:prstGeom prst="ellipse">
            <a:avLst/>
          </a:prstGeom>
          <a:solidFill>
            <a:srgbClr val="FFFFFF">
              <a:alpha val="68999"/>
            </a:srgbClr>
          </a:solidFill>
          <a:ln w="12700" cap="flat" cmpd="sng">
            <a:solidFill>
              <a:schemeClr val="bg1"/>
            </a:solidFill>
            <a:bevel/>
          </a:ln>
        </p:spPr>
        <p:txBody>
          <a:bodyPr anchor="ctr"/>
          <a:lstStyle/>
          <a:p>
            <a:pPr algn="ctr"/>
            <a:endParaRPr lang="zh-CN" altLang="zh-CN">
              <a:solidFill>
                <a:srgbClr val="FFFFFF"/>
              </a:solidFill>
            </a:endParaRPr>
          </a:p>
        </p:txBody>
      </p:sp>
      <p:sp>
        <p:nvSpPr>
          <p:cNvPr id="16390" name="椭圆 10"/>
          <p:cNvSpPr>
            <a:spLocks noChangeArrowheads="1"/>
          </p:cNvSpPr>
          <p:nvPr/>
        </p:nvSpPr>
        <p:spPr bwMode="auto">
          <a:xfrm>
            <a:off x="5651500" y="5099050"/>
            <a:ext cx="1079500" cy="1079500"/>
          </a:xfrm>
          <a:prstGeom prst="ellipse">
            <a:avLst/>
          </a:prstGeom>
          <a:solidFill>
            <a:srgbClr val="FFFFFF">
              <a:alpha val="20000"/>
            </a:srgbClr>
          </a:solidFill>
          <a:ln w="12700" cap="flat" cmpd="sng">
            <a:solidFill>
              <a:schemeClr val="bg1"/>
            </a:solidFill>
            <a:bevel/>
          </a:ln>
        </p:spPr>
        <p:txBody>
          <a:bodyPr anchor="ctr"/>
          <a:lstStyle/>
          <a:p>
            <a:pPr algn="ctr"/>
            <a:endParaRPr lang="zh-CN" altLang="zh-CN">
              <a:solidFill>
                <a:srgbClr val="FFFFFF"/>
              </a:solidFill>
            </a:endParaRPr>
          </a:p>
        </p:txBody>
      </p:sp>
      <p:sp>
        <p:nvSpPr>
          <p:cNvPr id="16391" name="椭圆 12"/>
          <p:cNvSpPr>
            <a:spLocks noChangeArrowheads="1"/>
          </p:cNvSpPr>
          <p:nvPr/>
        </p:nvSpPr>
        <p:spPr bwMode="auto">
          <a:xfrm>
            <a:off x="5481638" y="5294313"/>
            <a:ext cx="354012" cy="352425"/>
          </a:xfrm>
          <a:prstGeom prst="ellipse">
            <a:avLst/>
          </a:prstGeom>
          <a:solidFill>
            <a:schemeClr val="accent1"/>
          </a:solidFill>
          <a:ln w="12700" cap="flat" cmpd="sng">
            <a:solidFill>
              <a:schemeClr val="bg1"/>
            </a:solidFill>
            <a:bevel/>
          </a:ln>
        </p:spPr>
        <p:txBody>
          <a:bodyPr anchor="ctr"/>
          <a:lstStyle/>
          <a:p>
            <a:pPr algn="ctr"/>
            <a:endParaRPr lang="zh-CN" altLang="zh-CN">
              <a:solidFill>
                <a:srgbClr val="FFFFFF"/>
              </a:solidFill>
            </a:endParaRPr>
          </a:p>
        </p:txBody>
      </p:sp>
      <p:sp>
        <p:nvSpPr>
          <p:cNvPr id="16392" name="椭圆 13"/>
          <p:cNvSpPr>
            <a:spLocks noChangeArrowheads="1"/>
          </p:cNvSpPr>
          <p:nvPr/>
        </p:nvSpPr>
        <p:spPr bwMode="auto">
          <a:xfrm>
            <a:off x="6994525" y="4171950"/>
            <a:ext cx="415925" cy="414338"/>
          </a:xfrm>
          <a:prstGeom prst="ellipse">
            <a:avLst/>
          </a:prstGeom>
          <a:solidFill>
            <a:srgbClr val="92D050"/>
          </a:solidFill>
          <a:ln w="12700" cap="flat" cmpd="sng">
            <a:solidFill>
              <a:schemeClr val="bg1"/>
            </a:solidFill>
            <a:bevel/>
          </a:ln>
        </p:spPr>
        <p:txBody>
          <a:bodyPr anchor="ctr"/>
          <a:lstStyle/>
          <a:p>
            <a:pPr algn="ctr"/>
            <a:endParaRPr lang="zh-CN" altLang="zh-CN">
              <a:solidFill>
                <a:srgbClr val="FFFFFF"/>
              </a:solidFill>
            </a:endParaRPr>
          </a:p>
        </p:txBody>
      </p:sp>
      <p:sp>
        <p:nvSpPr>
          <p:cNvPr id="16393" name="椭圆 14"/>
          <p:cNvSpPr>
            <a:spLocks noChangeArrowheads="1"/>
          </p:cNvSpPr>
          <p:nvPr/>
        </p:nvSpPr>
        <p:spPr bwMode="auto">
          <a:xfrm>
            <a:off x="4600575" y="3489325"/>
            <a:ext cx="446088" cy="446088"/>
          </a:xfrm>
          <a:prstGeom prst="ellipse">
            <a:avLst/>
          </a:prstGeom>
          <a:solidFill>
            <a:srgbClr val="D8D8D8"/>
          </a:solidFill>
          <a:ln w="12700" cap="flat" cmpd="sng">
            <a:solidFill>
              <a:schemeClr val="bg1"/>
            </a:solidFill>
            <a:bevel/>
          </a:ln>
        </p:spPr>
        <p:txBody>
          <a:bodyPr anchor="ctr"/>
          <a:lstStyle/>
          <a:p>
            <a:pPr algn="ctr"/>
            <a:endParaRPr lang="zh-CN" altLang="zh-CN">
              <a:solidFill>
                <a:srgbClr val="FFFFFF"/>
              </a:solidFill>
            </a:endParaRPr>
          </a:p>
        </p:txBody>
      </p:sp>
      <p:sp>
        <p:nvSpPr>
          <p:cNvPr id="16394" name="椭圆 15"/>
          <p:cNvSpPr>
            <a:spLocks noChangeArrowheads="1"/>
          </p:cNvSpPr>
          <p:nvPr/>
        </p:nvSpPr>
        <p:spPr bwMode="auto">
          <a:xfrm>
            <a:off x="6542088" y="1965325"/>
            <a:ext cx="457200" cy="457200"/>
          </a:xfrm>
          <a:prstGeom prst="ellipse">
            <a:avLst/>
          </a:prstGeom>
          <a:solidFill>
            <a:schemeClr val="bg1"/>
          </a:solidFill>
          <a:ln w="12700" cap="flat" cmpd="sng">
            <a:solidFill>
              <a:schemeClr val="bg1"/>
            </a:solidFill>
            <a:bevel/>
          </a:ln>
        </p:spPr>
        <p:txBody>
          <a:bodyPr anchor="ctr"/>
          <a:lstStyle/>
          <a:p>
            <a:pPr algn="ctr"/>
            <a:endParaRPr lang="zh-CN" altLang="zh-CN"/>
          </a:p>
        </p:txBody>
      </p:sp>
      <p:sp>
        <p:nvSpPr>
          <p:cNvPr id="16395" name="文本框 16"/>
          <p:cNvSpPr>
            <a:spLocks noChangeArrowheads="1"/>
          </p:cNvSpPr>
          <p:nvPr/>
        </p:nvSpPr>
        <p:spPr bwMode="auto">
          <a:xfrm>
            <a:off x="6613525" y="2009775"/>
            <a:ext cx="315913" cy="368300"/>
          </a:xfrm>
          <a:prstGeom prst="rect">
            <a:avLst/>
          </a:prstGeom>
          <a:noFill/>
          <a:ln w="9525">
            <a:noFill/>
            <a:miter lim="800000"/>
          </a:ln>
        </p:spPr>
        <p:txBody>
          <a:bodyPr wrap="none" anchor="ctr">
            <a:spAutoFit/>
          </a:bodyPr>
          <a:lstStyle/>
          <a:p>
            <a:pPr algn="ctr"/>
            <a:r>
              <a:rPr lang="en-US">
                <a:solidFill>
                  <a:srgbClr val="000000"/>
                </a:solidFill>
                <a:latin typeface="Kozuka Gothic Pr6N B" pitchFamily="2" charset="-128"/>
                <a:ea typeface="Kozuka Gothic Pr6N B" pitchFamily="2" charset="-128"/>
                <a:sym typeface="Kozuka Gothic Pr6N B" pitchFamily="2" charset="-128"/>
              </a:rPr>
              <a:t>1</a:t>
            </a:r>
            <a:endParaRPr lang="zh-CN" altLang="en-US">
              <a:solidFill>
                <a:srgbClr val="000000"/>
              </a:solidFill>
              <a:latin typeface="Kozuka Gothic Pr6N B" pitchFamily="2" charset="-128"/>
              <a:ea typeface="Kozuka Gothic Pr6N B" pitchFamily="2" charset="-128"/>
              <a:sym typeface="Kozuka Gothic Pr6N B" pitchFamily="2" charset="-128"/>
            </a:endParaRPr>
          </a:p>
        </p:txBody>
      </p:sp>
      <p:sp>
        <p:nvSpPr>
          <p:cNvPr id="16396" name="文本框 17"/>
          <p:cNvSpPr>
            <a:spLocks noChangeArrowheads="1"/>
          </p:cNvSpPr>
          <p:nvPr/>
        </p:nvSpPr>
        <p:spPr bwMode="auto">
          <a:xfrm>
            <a:off x="4665663" y="3527425"/>
            <a:ext cx="315912" cy="369888"/>
          </a:xfrm>
          <a:prstGeom prst="rect">
            <a:avLst/>
          </a:prstGeom>
          <a:solidFill>
            <a:schemeClr val="bg1"/>
          </a:solidFill>
          <a:ln w="9525">
            <a:noFill/>
            <a:miter lim="800000"/>
          </a:ln>
        </p:spPr>
        <p:txBody>
          <a:bodyPr wrap="none" anchor="ctr">
            <a:spAutoFit/>
          </a:bodyPr>
          <a:lstStyle/>
          <a:p>
            <a:pPr algn="ctr"/>
            <a:r>
              <a:rPr lang="en-US">
                <a:solidFill>
                  <a:srgbClr val="000000"/>
                </a:solidFill>
                <a:latin typeface="Kozuka Gothic Pr6N B" pitchFamily="2" charset="-128"/>
                <a:ea typeface="Kozuka Gothic Pr6N B" pitchFamily="2" charset="-128"/>
                <a:sym typeface="Kozuka Gothic Pr6N B" pitchFamily="2" charset="-128"/>
              </a:rPr>
              <a:t>2</a:t>
            </a:r>
            <a:endParaRPr lang="zh-CN" altLang="en-US">
              <a:solidFill>
                <a:srgbClr val="000000"/>
              </a:solidFill>
              <a:latin typeface="Kozuka Gothic Pr6N B" pitchFamily="2" charset="-128"/>
              <a:ea typeface="Kozuka Gothic Pr6N B" pitchFamily="2" charset="-128"/>
              <a:sym typeface="Kozuka Gothic Pr6N B" pitchFamily="2" charset="-128"/>
            </a:endParaRPr>
          </a:p>
        </p:txBody>
      </p:sp>
      <p:sp>
        <p:nvSpPr>
          <p:cNvPr id="16397" name="文本框 18"/>
          <p:cNvSpPr>
            <a:spLocks noChangeArrowheads="1"/>
          </p:cNvSpPr>
          <p:nvPr/>
        </p:nvSpPr>
        <p:spPr bwMode="auto">
          <a:xfrm>
            <a:off x="6994525" y="4194175"/>
            <a:ext cx="415925" cy="369888"/>
          </a:xfrm>
          <a:prstGeom prst="rect">
            <a:avLst/>
          </a:prstGeom>
          <a:solidFill>
            <a:schemeClr val="bg1"/>
          </a:solidFill>
          <a:ln w="9525">
            <a:noFill/>
            <a:miter lim="800000"/>
          </a:ln>
        </p:spPr>
        <p:txBody>
          <a:bodyPr anchor="ctr">
            <a:spAutoFit/>
          </a:bodyPr>
          <a:lstStyle/>
          <a:p>
            <a:pPr algn="ctr"/>
            <a:r>
              <a:rPr lang="en-US">
                <a:solidFill>
                  <a:srgbClr val="000000"/>
                </a:solidFill>
                <a:latin typeface="Kozuka Gothic Pr6N B" pitchFamily="2" charset="-128"/>
                <a:ea typeface="Kozuka Gothic Pr6N B" pitchFamily="2" charset="-128"/>
                <a:sym typeface="Kozuka Gothic Pr6N B" pitchFamily="2" charset="-128"/>
              </a:rPr>
              <a:t>3</a:t>
            </a:r>
            <a:endParaRPr lang="zh-CN" altLang="en-US">
              <a:solidFill>
                <a:srgbClr val="000000"/>
              </a:solidFill>
              <a:latin typeface="Kozuka Gothic Pr6N B" pitchFamily="2" charset="-128"/>
              <a:ea typeface="Kozuka Gothic Pr6N B" pitchFamily="2" charset="-128"/>
              <a:sym typeface="Kozuka Gothic Pr6N B" pitchFamily="2" charset="-128"/>
            </a:endParaRPr>
          </a:p>
        </p:txBody>
      </p:sp>
      <p:sp>
        <p:nvSpPr>
          <p:cNvPr id="16398" name="文本框 19"/>
          <p:cNvSpPr>
            <a:spLocks noChangeArrowheads="1"/>
          </p:cNvSpPr>
          <p:nvPr/>
        </p:nvSpPr>
        <p:spPr bwMode="auto">
          <a:xfrm>
            <a:off x="5481638" y="5286375"/>
            <a:ext cx="354012" cy="368300"/>
          </a:xfrm>
          <a:prstGeom prst="rect">
            <a:avLst/>
          </a:prstGeom>
          <a:solidFill>
            <a:schemeClr val="bg1"/>
          </a:solidFill>
          <a:ln w="9525">
            <a:noFill/>
            <a:miter lim="800000"/>
          </a:ln>
        </p:spPr>
        <p:txBody>
          <a:bodyPr anchor="ctr">
            <a:spAutoFit/>
          </a:bodyPr>
          <a:lstStyle/>
          <a:p>
            <a:pPr algn="ctr"/>
            <a:r>
              <a:rPr lang="en-US">
                <a:solidFill>
                  <a:srgbClr val="000000"/>
                </a:solidFill>
                <a:latin typeface="Kozuka Gothic Pr6N B" pitchFamily="2" charset="-128"/>
                <a:ea typeface="Kozuka Gothic Pr6N B" pitchFamily="2" charset="-128"/>
                <a:sym typeface="Kozuka Gothic Pr6N B" pitchFamily="2" charset="-128"/>
              </a:rPr>
              <a:t>4</a:t>
            </a:r>
            <a:endParaRPr lang="zh-CN" altLang="en-US">
              <a:solidFill>
                <a:srgbClr val="000000"/>
              </a:solidFill>
              <a:latin typeface="Kozuka Gothic Pr6N B" pitchFamily="2" charset="-128"/>
              <a:ea typeface="Kozuka Gothic Pr6N B" pitchFamily="2" charset="-128"/>
              <a:sym typeface="Kozuka Gothic Pr6N B" pitchFamily="2" charset="-128"/>
            </a:endParaRPr>
          </a:p>
        </p:txBody>
      </p:sp>
      <p:sp>
        <p:nvSpPr>
          <p:cNvPr id="16399" name="矩形 20"/>
          <p:cNvSpPr>
            <a:spLocks noChangeArrowheads="1"/>
          </p:cNvSpPr>
          <p:nvPr/>
        </p:nvSpPr>
        <p:spPr bwMode="auto">
          <a:xfrm>
            <a:off x="7732713" y="4175125"/>
            <a:ext cx="2995612" cy="523875"/>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00" name="矩形 21"/>
          <p:cNvSpPr>
            <a:spLocks noChangeArrowheads="1"/>
          </p:cNvSpPr>
          <p:nvPr/>
        </p:nvSpPr>
        <p:spPr bwMode="auto">
          <a:xfrm>
            <a:off x="7732713" y="3952875"/>
            <a:ext cx="1538287" cy="339725"/>
          </a:xfrm>
          <a:prstGeom prst="rect">
            <a:avLst/>
          </a:prstGeom>
          <a:noFill/>
          <a:ln w="9525">
            <a:noFill/>
            <a:miter lim="800000"/>
          </a:ln>
        </p:spPr>
        <p:txBody>
          <a:bodyPr wrap="none">
            <a:spAutoFit/>
          </a:bodyPr>
          <a:lstStyle/>
          <a:p>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01" name="矩形 22"/>
          <p:cNvSpPr>
            <a:spLocks noChangeArrowheads="1"/>
          </p:cNvSpPr>
          <p:nvPr/>
        </p:nvSpPr>
        <p:spPr bwMode="auto">
          <a:xfrm>
            <a:off x="7135813" y="2006600"/>
            <a:ext cx="2995612" cy="523875"/>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02" name="矩形 23"/>
          <p:cNvSpPr>
            <a:spLocks noChangeArrowheads="1"/>
          </p:cNvSpPr>
          <p:nvPr/>
        </p:nvSpPr>
        <p:spPr bwMode="auto">
          <a:xfrm>
            <a:off x="7135813" y="1784350"/>
            <a:ext cx="1538287" cy="339725"/>
          </a:xfrm>
          <a:prstGeom prst="rect">
            <a:avLst/>
          </a:prstGeom>
          <a:noFill/>
          <a:ln w="9525">
            <a:noFill/>
            <a:miter lim="800000"/>
          </a:ln>
        </p:spPr>
        <p:txBody>
          <a:bodyPr wrap="none">
            <a:spAutoFit/>
          </a:bodyPr>
          <a:lstStyle/>
          <a:p>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03" name="矩形 24"/>
          <p:cNvSpPr>
            <a:spLocks noChangeArrowheads="1"/>
          </p:cNvSpPr>
          <p:nvPr/>
        </p:nvSpPr>
        <p:spPr bwMode="auto">
          <a:xfrm>
            <a:off x="1771650" y="5537200"/>
            <a:ext cx="2995613" cy="523875"/>
          </a:xfrm>
          <a:prstGeom prst="rect">
            <a:avLst/>
          </a:prstGeom>
          <a:noFill/>
          <a:ln w="9525">
            <a:noFill/>
            <a:miter lim="800000"/>
          </a:ln>
        </p:spPr>
        <p:txBody>
          <a:bodyPr>
            <a:spAutoFit/>
          </a:bodyPr>
          <a:lstStyle/>
          <a:p>
            <a:pPr algn="r"/>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04" name="矩形 25"/>
          <p:cNvSpPr>
            <a:spLocks noChangeArrowheads="1"/>
          </p:cNvSpPr>
          <p:nvPr/>
        </p:nvSpPr>
        <p:spPr bwMode="auto">
          <a:xfrm>
            <a:off x="3228975" y="5276850"/>
            <a:ext cx="1536700" cy="338138"/>
          </a:xfrm>
          <a:prstGeom prst="rect">
            <a:avLst/>
          </a:prstGeom>
          <a:noFill/>
          <a:ln w="9525">
            <a:noFill/>
            <a:miter lim="800000"/>
          </a:ln>
        </p:spPr>
        <p:txBody>
          <a:bodyPr wrap="none">
            <a:spAutoFit/>
          </a:bodyPr>
          <a:lstStyle/>
          <a:p>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05" name="矩形 26"/>
          <p:cNvSpPr>
            <a:spLocks noChangeArrowheads="1"/>
          </p:cNvSpPr>
          <p:nvPr/>
        </p:nvSpPr>
        <p:spPr bwMode="auto">
          <a:xfrm>
            <a:off x="1350963" y="3413125"/>
            <a:ext cx="2994025" cy="522288"/>
          </a:xfrm>
          <a:prstGeom prst="rect">
            <a:avLst/>
          </a:prstGeom>
          <a:noFill/>
          <a:ln w="9525">
            <a:noFill/>
            <a:miter lim="800000"/>
          </a:ln>
        </p:spPr>
        <p:txBody>
          <a:bodyPr>
            <a:spAutoFit/>
          </a:bodyPr>
          <a:lstStyle/>
          <a:p>
            <a:pPr algn="r"/>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06" name="矩形 27"/>
          <p:cNvSpPr>
            <a:spLocks noChangeArrowheads="1"/>
          </p:cNvSpPr>
          <p:nvPr/>
        </p:nvSpPr>
        <p:spPr bwMode="auto">
          <a:xfrm>
            <a:off x="2806700" y="3151188"/>
            <a:ext cx="1538288" cy="338137"/>
          </a:xfrm>
          <a:prstGeom prst="rect">
            <a:avLst/>
          </a:prstGeom>
          <a:noFill/>
          <a:ln w="9525">
            <a:noFill/>
            <a:miter lim="800000"/>
          </a:ln>
        </p:spPr>
        <p:txBody>
          <a:bodyPr wrap="none">
            <a:spAutoFit/>
          </a:bodyPr>
          <a:lstStyle/>
          <a:p>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6407" name="组合 28"/>
          <p:cNvGrpSpPr/>
          <p:nvPr/>
        </p:nvGrpSpPr>
        <p:grpSpPr bwMode="auto">
          <a:xfrm>
            <a:off x="6065838" y="5521325"/>
            <a:ext cx="241300" cy="241300"/>
            <a:chOff x="0" y="0"/>
            <a:chExt cx="241300" cy="239713"/>
          </a:xfrm>
        </p:grpSpPr>
        <p:sp>
          <p:nvSpPr>
            <p:cNvPr id="16408" name="Freeform 212"/>
            <p:cNvSpPr>
              <a:spLocks noChangeArrowheads="1"/>
            </p:cNvSpPr>
            <p:nvPr/>
          </p:nvSpPr>
          <p:spPr bwMode="auto">
            <a:xfrm>
              <a:off x="0" y="96837"/>
              <a:ext cx="142875" cy="142875"/>
            </a:xfrm>
            <a:custGeom>
              <a:avLst/>
              <a:gdLst>
                <a:gd name="T0" fmla="*/ 0 w 38"/>
                <a:gd name="T1" fmla="*/ 0 h 38"/>
                <a:gd name="T2" fmla="*/ 0 w 38"/>
                <a:gd name="T3" fmla="*/ 12 h 38"/>
                <a:gd name="T4" fmla="*/ 26 w 38"/>
                <a:gd name="T5" fmla="*/ 38 h 38"/>
                <a:gd name="T6" fmla="*/ 38 w 38"/>
                <a:gd name="T7" fmla="*/ 38 h 38"/>
                <a:gd name="T8" fmla="*/ 0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0" y="0"/>
                  </a:moveTo>
                  <a:cubicBezTo>
                    <a:pt x="0" y="12"/>
                    <a:pt x="0" y="12"/>
                    <a:pt x="0" y="12"/>
                  </a:cubicBezTo>
                  <a:cubicBezTo>
                    <a:pt x="14" y="12"/>
                    <a:pt x="26" y="24"/>
                    <a:pt x="26" y="38"/>
                  </a:cubicBezTo>
                  <a:cubicBezTo>
                    <a:pt x="38" y="38"/>
                    <a:pt x="38" y="38"/>
                    <a:pt x="38" y="38"/>
                  </a:cubicBezTo>
                  <a:cubicBezTo>
                    <a:pt x="38" y="17"/>
                    <a:pt x="21" y="0"/>
                    <a:pt x="0" y="0"/>
                  </a:cubicBezTo>
                  <a:close/>
                </a:path>
              </a:pathLst>
            </a:custGeom>
            <a:solidFill>
              <a:schemeClr val="bg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09" name="Freeform 213"/>
            <p:cNvSpPr>
              <a:spLocks noChangeArrowheads="1"/>
            </p:cNvSpPr>
            <p:nvPr/>
          </p:nvSpPr>
          <p:spPr bwMode="auto">
            <a:xfrm>
              <a:off x="0" y="0"/>
              <a:ext cx="241300" cy="239713"/>
            </a:xfrm>
            <a:custGeom>
              <a:avLst/>
              <a:gdLst>
                <a:gd name="T0" fmla="*/ 0 w 64"/>
                <a:gd name="T1" fmla="*/ 0 h 64"/>
                <a:gd name="T2" fmla="*/ 0 w 64"/>
                <a:gd name="T3" fmla="*/ 13 h 64"/>
                <a:gd name="T4" fmla="*/ 51 w 64"/>
                <a:gd name="T5" fmla="*/ 64 h 64"/>
                <a:gd name="T6" fmla="*/ 64 w 64"/>
                <a:gd name="T7" fmla="*/ 64 h 64"/>
                <a:gd name="T8" fmla="*/ 0 w 64"/>
                <a:gd name="T9" fmla="*/ 0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0" y="0"/>
                  </a:moveTo>
                  <a:cubicBezTo>
                    <a:pt x="0" y="13"/>
                    <a:pt x="0" y="13"/>
                    <a:pt x="0" y="13"/>
                  </a:cubicBezTo>
                  <a:cubicBezTo>
                    <a:pt x="28" y="13"/>
                    <a:pt x="51" y="36"/>
                    <a:pt x="51" y="64"/>
                  </a:cubicBezTo>
                  <a:cubicBezTo>
                    <a:pt x="64" y="64"/>
                    <a:pt x="64" y="64"/>
                    <a:pt x="64" y="64"/>
                  </a:cubicBezTo>
                  <a:cubicBezTo>
                    <a:pt x="64" y="29"/>
                    <a:pt x="35" y="0"/>
                    <a:pt x="0" y="0"/>
                  </a:cubicBezTo>
                  <a:close/>
                </a:path>
              </a:pathLst>
            </a:custGeom>
            <a:solidFill>
              <a:schemeClr val="bg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0" name="Oval 214"/>
            <p:cNvSpPr>
              <a:spLocks noChangeArrowheads="1"/>
            </p:cNvSpPr>
            <p:nvPr/>
          </p:nvSpPr>
          <p:spPr bwMode="auto">
            <a:xfrm>
              <a:off x="0" y="190500"/>
              <a:ext cx="49213" cy="49213"/>
            </a:xfrm>
            <a:prstGeom prst="ellipse">
              <a:avLst/>
            </a:prstGeom>
            <a:solidFill>
              <a:schemeClr val="bg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6411" name="Freeform 233"/>
          <p:cNvSpPr>
            <a:spLocks noEditPoints="1" noChangeArrowheads="1"/>
          </p:cNvSpPr>
          <p:nvPr/>
        </p:nvSpPr>
        <p:spPr bwMode="auto">
          <a:xfrm>
            <a:off x="6478588" y="4640263"/>
            <a:ext cx="506412" cy="500062"/>
          </a:xfrm>
          <a:custGeom>
            <a:avLst/>
            <a:gdLst>
              <a:gd name="T0" fmla="*/ 0 w 154"/>
              <a:gd name="T1" fmla="*/ 0 h 152"/>
              <a:gd name="T2" fmla="*/ 43 w 154"/>
              <a:gd name="T3" fmla="*/ 152 h 152"/>
              <a:gd name="T4" fmla="*/ 88 w 154"/>
              <a:gd name="T5" fmla="*/ 121 h 152"/>
              <a:gd name="T6" fmla="*/ 123 w 154"/>
              <a:gd name="T7" fmla="*/ 152 h 152"/>
              <a:gd name="T8" fmla="*/ 123 w 154"/>
              <a:gd name="T9" fmla="*/ 102 h 152"/>
              <a:gd name="T10" fmla="*/ 154 w 154"/>
              <a:gd name="T11" fmla="*/ 72 h 152"/>
              <a:gd name="T12" fmla="*/ 0 w 154"/>
              <a:gd name="T13" fmla="*/ 0 h 152"/>
              <a:gd name="T14" fmla="*/ 95 w 154"/>
              <a:gd name="T15" fmla="*/ 102 h 152"/>
              <a:gd name="T16" fmla="*/ 38 w 154"/>
              <a:gd name="T17" fmla="*/ 45 h 152"/>
              <a:gd name="T18" fmla="*/ 95 w 154"/>
              <a:gd name="T19" fmla="*/ 90 h 152"/>
              <a:gd name="T20" fmla="*/ 95 w 154"/>
              <a:gd name="T21" fmla="*/ 102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52"/>
              <a:gd name="T35" fmla="*/ 154 w 154"/>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52">
                <a:moveTo>
                  <a:pt x="0" y="0"/>
                </a:moveTo>
                <a:lnTo>
                  <a:pt x="43" y="152"/>
                </a:lnTo>
                <a:lnTo>
                  <a:pt x="88" y="121"/>
                </a:lnTo>
                <a:lnTo>
                  <a:pt x="123" y="152"/>
                </a:lnTo>
                <a:lnTo>
                  <a:pt x="123" y="102"/>
                </a:lnTo>
                <a:lnTo>
                  <a:pt x="154" y="72"/>
                </a:lnTo>
                <a:lnTo>
                  <a:pt x="0" y="0"/>
                </a:lnTo>
                <a:close/>
                <a:moveTo>
                  <a:pt x="95" y="102"/>
                </a:moveTo>
                <a:lnTo>
                  <a:pt x="38" y="45"/>
                </a:lnTo>
                <a:lnTo>
                  <a:pt x="95" y="90"/>
                </a:lnTo>
                <a:lnTo>
                  <a:pt x="95" y="102"/>
                </a:lnTo>
                <a:close/>
              </a:path>
            </a:pathLst>
          </a:custGeom>
          <a:solidFill>
            <a:schemeClr val="bg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6412" name="组合 33"/>
          <p:cNvGrpSpPr/>
          <p:nvPr/>
        </p:nvGrpSpPr>
        <p:grpSpPr bwMode="auto">
          <a:xfrm>
            <a:off x="5192713" y="3816350"/>
            <a:ext cx="715962" cy="541338"/>
            <a:chOff x="0" y="0"/>
            <a:chExt cx="239713" cy="180975"/>
          </a:xfrm>
        </p:grpSpPr>
        <p:sp>
          <p:nvSpPr>
            <p:cNvPr id="16413" name="Oval 219"/>
            <p:cNvSpPr>
              <a:spLocks noChangeArrowheads="1"/>
            </p:cNvSpPr>
            <p:nvPr/>
          </p:nvSpPr>
          <p:spPr bwMode="auto">
            <a:xfrm>
              <a:off x="74613" y="60325"/>
              <a:ext cx="90488" cy="90488"/>
            </a:xfrm>
            <a:prstGeom prst="ellipse">
              <a:avLst/>
            </a:prstGeom>
            <a:solidFill>
              <a:srgbClr val="A5A5A5"/>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4" name="Freeform 220"/>
            <p:cNvSpPr>
              <a:spLocks noEditPoints="1" noChangeArrowheads="1"/>
            </p:cNvSpPr>
            <p:nvPr/>
          </p:nvSpPr>
          <p:spPr bwMode="auto">
            <a:xfrm>
              <a:off x="0" y="0"/>
              <a:ext cx="239713" cy="180975"/>
            </a:xfrm>
            <a:custGeom>
              <a:avLst/>
              <a:gdLst>
                <a:gd name="T0" fmla="*/ 60 w 64"/>
                <a:gd name="T1" fmla="*/ 8 h 48"/>
                <a:gd name="T2" fmla="*/ 42 w 64"/>
                <a:gd name="T3" fmla="*/ 8 h 48"/>
                <a:gd name="T4" fmla="*/ 40 w 64"/>
                <a:gd name="T5" fmla="*/ 4 h 48"/>
                <a:gd name="T6" fmla="*/ 36 w 64"/>
                <a:gd name="T7" fmla="*/ 0 h 48"/>
                <a:gd name="T8" fmla="*/ 28 w 64"/>
                <a:gd name="T9" fmla="*/ 0 h 48"/>
                <a:gd name="T10" fmla="*/ 24 w 64"/>
                <a:gd name="T11" fmla="*/ 4 h 48"/>
                <a:gd name="T12" fmla="*/ 22 w 64"/>
                <a:gd name="T13" fmla="*/ 8 h 48"/>
                <a:gd name="T14" fmla="*/ 4 w 64"/>
                <a:gd name="T15" fmla="*/ 8 h 48"/>
                <a:gd name="T16" fmla="*/ 0 w 64"/>
                <a:gd name="T17" fmla="*/ 12 h 48"/>
                <a:gd name="T18" fmla="*/ 0 w 64"/>
                <a:gd name="T19" fmla="*/ 44 h 48"/>
                <a:gd name="T20" fmla="*/ 4 w 64"/>
                <a:gd name="T21" fmla="*/ 48 h 48"/>
                <a:gd name="T22" fmla="*/ 60 w 64"/>
                <a:gd name="T23" fmla="*/ 48 h 48"/>
                <a:gd name="T24" fmla="*/ 64 w 64"/>
                <a:gd name="T25" fmla="*/ 44 h 48"/>
                <a:gd name="T26" fmla="*/ 64 w 64"/>
                <a:gd name="T27" fmla="*/ 12 h 48"/>
                <a:gd name="T28" fmla="*/ 60 w 64"/>
                <a:gd name="T29" fmla="*/ 8 h 48"/>
                <a:gd name="T30" fmla="*/ 32 w 64"/>
                <a:gd name="T31" fmla="*/ 44 h 48"/>
                <a:gd name="T32" fmla="*/ 16 w 64"/>
                <a:gd name="T33" fmla="*/ 28 h 48"/>
                <a:gd name="T34" fmla="*/ 32 w 64"/>
                <a:gd name="T35" fmla="*/ 12 h 48"/>
                <a:gd name="T36" fmla="*/ 48 w 64"/>
                <a:gd name="T37" fmla="*/ 28 h 48"/>
                <a:gd name="T38" fmla="*/ 32 w 64"/>
                <a:gd name="T39" fmla="*/ 44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48"/>
                <a:gd name="T62" fmla="*/ 64 w 6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rgbClr val="A5A5A5"/>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6415" name="组合 36"/>
          <p:cNvGrpSpPr/>
          <p:nvPr/>
        </p:nvGrpSpPr>
        <p:grpSpPr bwMode="auto">
          <a:xfrm>
            <a:off x="5537200" y="2393950"/>
            <a:ext cx="795338" cy="766763"/>
            <a:chOff x="0" y="0"/>
            <a:chExt cx="249238" cy="239713"/>
          </a:xfrm>
        </p:grpSpPr>
        <p:sp>
          <p:nvSpPr>
            <p:cNvPr id="16416" name="Freeform 97"/>
            <p:cNvSpPr>
              <a:spLocks noChangeArrowheads="1"/>
            </p:cNvSpPr>
            <p:nvPr/>
          </p:nvSpPr>
          <p:spPr bwMode="auto">
            <a:xfrm>
              <a:off x="0" y="82550"/>
              <a:ext cx="60325" cy="63500"/>
            </a:xfrm>
            <a:custGeom>
              <a:avLst/>
              <a:gdLst>
                <a:gd name="T0" fmla="*/ 2 w 16"/>
                <a:gd name="T1" fmla="*/ 2 h 17"/>
                <a:gd name="T2" fmla="*/ 4 w 16"/>
                <a:gd name="T3" fmla="*/ 13 h 17"/>
                <a:gd name="T4" fmla="*/ 14 w 16"/>
                <a:gd name="T5" fmla="*/ 15 h 17"/>
                <a:gd name="T6" fmla="*/ 12 w 16"/>
                <a:gd name="T7" fmla="*/ 5 h 17"/>
                <a:gd name="T8" fmla="*/ 2 w 16"/>
                <a:gd name="T9" fmla="*/ 2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2" y="2"/>
                  </a:moveTo>
                  <a:cubicBezTo>
                    <a:pt x="0" y="4"/>
                    <a:pt x="1" y="9"/>
                    <a:pt x="4" y="13"/>
                  </a:cubicBezTo>
                  <a:cubicBezTo>
                    <a:pt x="7" y="16"/>
                    <a:pt x="11" y="17"/>
                    <a:pt x="14" y="15"/>
                  </a:cubicBezTo>
                  <a:cubicBezTo>
                    <a:pt x="16" y="13"/>
                    <a:pt x="15" y="8"/>
                    <a:pt x="12" y="5"/>
                  </a:cubicBezTo>
                  <a:cubicBezTo>
                    <a:pt x="9" y="1"/>
                    <a:pt x="5" y="0"/>
                    <a:pt x="2" y="2"/>
                  </a:cubicBezTo>
                  <a:close/>
                </a:path>
              </a:pathLst>
            </a:custGeom>
            <a:solidFill>
              <a:schemeClr val="bg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7" name="Freeform 98"/>
            <p:cNvSpPr>
              <a:spLocks noChangeArrowheads="1"/>
            </p:cNvSpPr>
            <p:nvPr/>
          </p:nvSpPr>
          <p:spPr bwMode="auto">
            <a:xfrm>
              <a:off x="192088" y="74613"/>
              <a:ext cx="57150" cy="68263"/>
            </a:xfrm>
            <a:custGeom>
              <a:avLst/>
              <a:gdLst>
                <a:gd name="T0" fmla="*/ 3 w 15"/>
                <a:gd name="T1" fmla="*/ 6 h 18"/>
                <a:gd name="T2" fmla="*/ 2 w 15"/>
                <a:gd name="T3" fmla="*/ 16 h 18"/>
                <a:gd name="T4" fmla="*/ 12 w 15"/>
                <a:gd name="T5" fmla="*/ 13 h 18"/>
                <a:gd name="T6" fmla="*/ 12 w 15"/>
                <a:gd name="T7" fmla="*/ 2 h 18"/>
                <a:gd name="T8" fmla="*/ 3 w 15"/>
                <a:gd name="T9" fmla="*/ 6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6"/>
                  </a:moveTo>
                  <a:cubicBezTo>
                    <a:pt x="0" y="10"/>
                    <a:pt x="0" y="15"/>
                    <a:pt x="2" y="16"/>
                  </a:cubicBezTo>
                  <a:cubicBezTo>
                    <a:pt x="5" y="18"/>
                    <a:pt x="9" y="17"/>
                    <a:pt x="12" y="13"/>
                  </a:cubicBezTo>
                  <a:cubicBezTo>
                    <a:pt x="15" y="9"/>
                    <a:pt x="15" y="4"/>
                    <a:pt x="12" y="2"/>
                  </a:cubicBezTo>
                  <a:cubicBezTo>
                    <a:pt x="10" y="0"/>
                    <a:pt x="5" y="2"/>
                    <a:pt x="3" y="6"/>
                  </a:cubicBezTo>
                  <a:close/>
                </a:path>
              </a:pathLst>
            </a:custGeom>
            <a:solidFill>
              <a:schemeClr val="bg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8" name="Freeform 99"/>
            <p:cNvSpPr>
              <a:spLocks noChangeArrowheads="1"/>
            </p:cNvSpPr>
            <p:nvPr/>
          </p:nvSpPr>
          <p:spPr bwMode="auto">
            <a:xfrm>
              <a:off x="53975" y="0"/>
              <a:ext cx="66675" cy="96838"/>
            </a:xfrm>
            <a:custGeom>
              <a:avLst/>
              <a:gdLst>
                <a:gd name="T0" fmla="*/ 12 w 18"/>
                <a:gd name="T1" fmla="*/ 25 h 26"/>
                <a:gd name="T2" fmla="*/ 16 w 18"/>
                <a:gd name="T3" fmla="*/ 11 h 26"/>
                <a:gd name="T4" fmla="*/ 6 w 18"/>
                <a:gd name="T5" fmla="*/ 1 h 26"/>
                <a:gd name="T6" fmla="*/ 1 w 18"/>
                <a:gd name="T7" fmla="*/ 15 h 26"/>
                <a:gd name="T8" fmla="*/ 12 w 18"/>
                <a:gd name="T9" fmla="*/ 25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2" y="25"/>
                  </a:moveTo>
                  <a:cubicBezTo>
                    <a:pt x="16" y="24"/>
                    <a:pt x="18" y="18"/>
                    <a:pt x="16" y="11"/>
                  </a:cubicBezTo>
                  <a:cubicBezTo>
                    <a:pt x="15" y="5"/>
                    <a:pt x="10" y="0"/>
                    <a:pt x="6" y="1"/>
                  </a:cubicBezTo>
                  <a:cubicBezTo>
                    <a:pt x="2" y="2"/>
                    <a:pt x="0" y="8"/>
                    <a:pt x="1" y="15"/>
                  </a:cubicBezTo>
                  <a:cubicBezTo>
                    <a:pt x="3" y="21"/>
                    <a:pt x="7" y="26"/>
                    <a:pt x="12" y="25"/>
                  </a:cubicBezTo>
                  <a:close/>
                </a:path>
              </a:pathLst>
            </a:custGeom>
            <a:solidFill>
              <a:schemeClr val="bg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9" name="Freeform 100"/>
            <p:cNvSpPr>
              <a:spLocks noChangeArrowheads="1"/>
            </p:cNvSpPr>
            <p:nvPr/>
          </p:nvSpPr>
          <p:spPr bwMode="auto">
            <a:xfrm>
              <a:off x="131763" y="0"/>
              <a:ext cx="68263" cy="96838"/>
            </a:xfrm>
            <a:custGeom>
              <a:avLst/>
              <a:gdLst>
                <a:gd name="T0" fmla="*/ 11 w 18"/>
                <a:gd name="T1" fmla="*/ 1 h 26"/>
                <a:gd name="T2" fmla="*/ 1 w 18"/>
                <a:gd name="T3" fmla="*/ 11 h 26"/>
                <a:gd name="T4" fmla="*/ 6 w 18"/>
                <a:gd name="T5" fmla="*/ 25 h 26"/>
                <a:gd name="T6" fmla="*/ 16 w 18"/>
                <a:gd name="T7" fmla="*/ 15 h 26"/>
                <a:gd name="T8" fmla="*/ 11 w 18"/>
                <a:gd name="T9" fmla="*/ 1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1" y="1"/>
                  </a:moveTo>
                  <a:cubicBezTo>
                    <a:pt x="7" y="0"/>
                    <a:pt x="3" y="5"/>
                    <a:pt x="1" y="11"/>
                  </a:cubicBezTo>
                  <a:cubicBezTo>
                    <a:pt x="0" y="18"/>
                    <a:pt x="2" y="24"/>
                    <a:pt x="6" y="25"/>
                  </a:cubicBezTo>
                  <a:cubicBezTo>
                    <a:pt x="10" y="26"/>
                    <a:pt x="15" y="21"/>
                    <a:pt x="16" y="15"/>
                  </a:cubicBezTo>
                  <a:cubicBezTo>
                    <a:pt x="18" y="8"/>
                    <a:pt x="15" y="2"/>
                    <a:pt x="11" y="1"/>
                  </a:cubicBezTo>
                  <a:close/>
                </a:path>
              </a:pathLst>
            </a:custGeom>
            <a:solidFill>
              <a:schemeClr val="bg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20" name="Freeform 101"/>
            <p:cNvSpPr>
              <a:spLocks noChangeArrowheads="1"/>
            </p:cNvSpPr>
            <p:nvPr/>
          </p:nvSpPr>
          <p:spPr bwMode="auto">
            <a:xfrm>
              <a:off x="60325" y="115888"/>
              <a:ext cx="128588" cy="123825"/>
            </a:xfrm>
            <a:custGeom>
              <a:avLst/>
              <a:gdLst>
                <a:gd name="T0" fmla="*/ 17 w 34"/>
                <a:gd name="T1" fmla="*/ 0 h 33"/>
                <a:gd name="T2" fmla="*/ 0 w 34"/>
                <a:gd name="T3" fmla="*/ 20 h 33"/>
                <a:gd name="T4" fmla="*/ 17 w 34"/>
                <a:gd name="T5" fmla="*/ 20 h 33"/>
                <a:gd name="T6" fmla="*/ 34 w 34"/>
                <a:gd name="T7" fmla="*/ 20 h 33"/>
                <a:gd name="T8" fmla="*/ 17 w 34"/>
                <a:gd name="T9" fmla="*/ 0 h 33"/>
                <a:gd name="T10" fmla="*/ 0 60000 65536"/>
                <a:gd name="T11" fmla="*/ 0 60000 65536"/>
                <a:gd name="T12" fmla="*/ 0 60000 65536"/>
                <a:gd name="T13" fmla="*/ 0 60000 65536"/>
                <a:gd name="T14" fmla="*/ 0 60000 65536"/>
                <a:gd name="T15" fmla="*/ 0 w 34"/>
                <a:gd name="T16" fmla="*/ 0 h 33"/>
                <a:gd name="T17" fmla="*/ 34 w 34"/>
                <a:gd name="T18" fmla="*/ 33 h 33"/>
              </a:gdLst>
              <a:ahLst/>
              <a:cxnLst>
                <a:cxn ang="T10">
                  <a:pos x="T0" y="T1"/>
                </a:cxn>
                <a:cxn ang="T11">
                  <a:pos x="T2" y="T3"/>
                </a:cxn>
                <a:cxn ang="T12">
                  <a:pos x="T4" y="T5"/>
                </a:cxn>
                <a:cxn ang="T13">
                  <a:pos x="T6" y="T7"/>
                </a:cxn>
                <a:cxn ang="T14">
                  <a:pos x="T8" y="T9"/>
                </a:cxn>
              </a:cxnLst>
              <a:rect l="T15" t="T16" r="T17" b="T18"/>
              <a:pathLst>
                <a:path w="34" h="33">
                  <a:moveTo>
                    <a:pt x="17" y="0"/>
                  </a:moveTo>
                  <a:cubicBezTo>
                    <a:pt x="7" y="0"/>
                    <a:pt x="0" y="15"/>
                    <a:pt x="0" y="20"/>
                  </a:cubicBezTo>
                  <a:cubicBezTo>
                    <a:pt x="0" y="33"/>
                    <a:pt x="7" y="20"/>
                    <a:pt x="17" y="20"/>
                  </a:cubicBezTo>
                  <a:cubicBezTo>
                    <a:pt x="27" y="20"/>
                    <a:pt x="34" y="33"/>
                    <a:pt x="34" y="20"/>
                  </a:cubicBezTo>
                  <a:cubicBezTo>
                    <a:pt x="34" y="15"/>
                    <a:pt x="27" y="0"/>
                    <a:pt x="17" y="0"/>
                  </a:cubicBezTo>
                  <a:close/>
                </a:path>
              </a:pathLst>
            </a:custGeom>
            <a:solidFill>
              <a:schemeClr val="bg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sp>
        <p:nvSpPr>
          <p:cNvPr id="17411" name="平行四边形 2"/>
          <p:cNvSpPr>
            <a:spLocks noChangeArrowheads="1"/>
          </p:cNvSpPr>
          <p:nvPr/>
        </p:nvSpPr>
        <p:spPr bwMode="auto">
          <a:xfrm flipV="1">
            <a:off x="5191125" y="2060575"/>
            <a:ext cx="5410200" cy="914400"/>
          </a:xfrm>
          <a:prstGeom prst="parallelogram">
            <a:avLst>
              <a:gd name="adj" fmla="val 40239"/>
            </a:avLst>
          </a:prstGeom>
          <a:solidFill>
            <a:srgbClr val="FFFFFF">
              <a:alpha val="39999"/>
            </a:srgbClr>
          </a:solidFill>
          <a:ln w="12700" cap="flat" cmpd="sng">
            <a:noFill/>
            <a:bevel/>
          </a:ln>
        </p:spPr>
        <p:txBody>
          <a:bodyPr anchor="ctr"/>
          <a:lstStyle/>
          <a:p>
            <a:pPr algn="ctr"/>
            <a:endParaRPr lang="zh-CN" altLang="zh-CN">
              <a:solidFill>
                <a:srgbClr val="FFFFFF"/>
              </a:solidFill>
            </a:endParaRPr>
          </a:p>
        </p:txBody>
      </p:sp>
      <p:sp>
        <p:nvSpPr>
          <p:cNvPr id="17412" name="平行四边形 4"/>
          <p:cNvSpPr>
            <a:spLocks noChangeArrowheads="1"/>
          </p:cNvSpPr>
          <p:nvPr/>
        </p:nvSpPr>
        <p:spPr bwMode="auto">
          <a:xfrm flipV="1">
            <a:off x="1438275" y="1976438"/>
            <a:ext cx="5410200" cy="914400"/>
          </a:xfrm>
          <a:prstGeom prst="parallelogram">
            <a:avLst>
              <a:gd name="adj" fmla="val 33473"/>
            </a:avLst>
          </a:prstGeom>
          <a:solidFill>
            <a:schemeClr val="bg1"/>
          </a:solidFill>
          <a:ln w="12700" cap="flat" cmpd="sng">
            <a:noFill/>
            <a:bevel/>
          </a:ln>
        </p:spPr>
        <p:txBody>
          <a:bodyPr anchor="ctr"/>
          <a:lstStyle/>
          <a:p>
            <a:pPr algn="ctr"/>
            <a:endParaRPr lang="zh-CN" altLang="zh-CN">
              <a:solidFill>
                <a:srgbClr val="FFFFFF"/>
              </a:solidFill>
            </a:endParaRPr>
          </a:p>
        </p:txBody>
      </p:sp>
      <p:sp>
        <p:nvSpPr>
          <p:cNvPr id="17413" name="五边形 5"/>
          <p:cNvSpPr>
            <a:spLocks noChangeArrowheads="1"/>
          </p:cNvSpPr>
          <p:nvPr/>
        </p:nvSpPr>
        <p:spPr bwMode="auto">
          <a:xfrm>
            <a:off x="1050925" y="3489325"/>
            <a:ext cx="979488" cy="585788"/>
          </a:xfrm>
          <a:prstGeom prst="homePlate">
            <a:avLst>
              <a:gd name="adj" fmla="val 41802"/>
            </a:avLst>
          </a:prstGeom>
          <a:solidFill>
            <a:srgbClr val="FFFFFF">
              <a:alpha val="29999"/>
            </a:srgbClr>
          </a:solidFill>
          <a:ln w="12700" cap="flat" cmpd="sng">
            <a:noFill/>
            <a:bevel/>
          </a:ln>
        </p:spPr>
        <p:txBody>
          <a:bodyPr anchor="ctr"/>
          <a:lstStyle/>
          <a:p>
            <a:pPr algn="ctr"/>
            <a:endParaRPr lang="zh-CN" altLang="zh-CN">
              <a:solidFill>
                <a:srgbClr val="FFFFFF"/>
              </a:solidFill>
            </a:endParaRPr>
          </a:p>
        </p:txBody>
      </p:sp>
      <p:sp>
        <p:nvSpPr>
          <p:cNvPr id="17414" name="五边形 6"/>
          <p:cNvSpPr>
            <a:spLocks noChangeArrowheads="1"/>
          </p:cNvSpPr>
          <p:nvPr/>
        </p:nvSpPr>
        <p:spPr bwMode="auto">
          <a:xfrm>
            <a:off x="1050925" y="4321175"/>
            <a:ext cx="979488" cy="584200"/>
          </a:xfrm>
          <a:prstGeom prst="homePlate">
            <a:avLst>
              <a:gd name="adj" fmla="val 41916"/>
            </a:avLst>
          </a:prstGeom>
          <a:solidFill>
            <a:srgbClr val="FFFFFF">
              <a:alpha val="29999"/>
            </a:srgbClr>
          </a:solidFill>
          <a:ln w="12700" cap="flat" cmpd="sng">
            <a:noFill/>
            <a:bevel/>
          </a:ln>
        </p:spPr>
        <p:txBody>
          <a:bodyPr anchor="ctr"/>
          <a:lstStyle/>
          <a:p>
            <a:pPr algn="ctr"/>
            <a:endParaRPr lang="zh-CN" altLang="zh-CN">
              <a:solidFill>
                <a:srgbClr val="FFFFFF"/>
              </a:solidFill>
            </a:endParaRPr>
          </a:p>
        </p:txBody>
      </p:sp>
      <p:sp>
        <p:nvSpPr>
          <p:cNvPr id="17415" name="五边形 7"/>
          <p:cNvSpPr>
            <a:spLocks noChangeArrowheads="1"/>
          </p:cNvSpPr>
          <p:nvPr/>
        </p:nvSpPr>
        <p:spPr bwMode="auto">
          <a:xfrm>
            <a:off x="1050925" y="5153025"/>
            <a:ext cx="979488" cy="584200"/>
          </a:xfrm>
          <a:prstGeom prst="homePlate">
            <a:avLst>
              <a:gd name="adj" fmla="val 41916"/>
            </a:avLst>
          </a:prstGeom>
          <a:solidFill>
            <a:srgbClr val="FFFFFF">
              <a:alpha val="29999"/>
            </a:srgbClr>
          </a:solidFill>
          <a:ln w="12700" cap="flat" cmpd="sng">
            <a:noFill/>
            <a:bevel/>
          </a:ln>
        </p:spPr>
        <p:txBody>
          <a:bodyPr anchor="ctr"/>
          <a:lstStyle/>
          <a:p>
            <a:pPr algn="ctr"/>
            <a:endParaRPr lang="zh-CN" altLang="zh-CN">
              <a:solidFill>
                <a:srgbClr val="FFFFFF"/>
              </a:solidFill>
            </a:endParaRPr>
          </a:p>
        </p:txBody>
      </p:sp>
      <p:sp>
        <p:nvSpPr>
          <p:cNvPr id="17416" name="矩形 8"/>
          <p:cNvSpPr>
            <a:spLocks noChangeArrowheads="1"/>
          </p:cNvSpPr>
          <p:nvPr/>
        </p:nvSpPr>
        <p:spPr bwMode="auto">
          <a:xfrm>
            <a:off x="2028825" y="3475038"/>
            <a:ext cx="3579813" cy="523875"/>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17" name="矩形 9"/>
          <p:cNvSpPr>
            <a:spLocks noChangeArrowheads="1"/>
          </p:cNvSpPr>
          <p:nvPr/>
        </p:nvSpPr>
        <p:spPr bwMode="auto">
          <a:xfrm>
            <a:off x="2028825" y="4306888"/>
            <a:ext cx="3579813" cy="522287"/>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18" name="矩形 10"/>
          <p:cNvSpPr>
            <a:spLocks noChangeArrowheads="1"/>
          </p:cNvSpPr>
          <p:nvPr/>
        </p:nvSpPr>
        <p:spPr bwMode="auto">
          <a:xfrm>
            <a:off x="2028825" y="5137150"/>
            <a:ext cx="3579813" cy="523875"/>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19" name="文本框 11"/>
          <p:cNvSpPr>
            <a:spLocks noChangeArrowheads="1"/>
          </p:cNvSpPr>
          <p:nvPr/>
        </p:nvSpPr>
        <p:spPr bwMode="auto">
          <a:xfrm>
            <a:off x="1050925" y="3597275"/>
            <a:ext cx="647700" cy="400050"/>
          </a:xfrm>
          <a:prstGeom prst="rect">
            <a:avLst/>
          </a:prstGeom>
          <a:noFill/>
          <a:ln w="9525">
            <a:noFill/>
            <a:miter lim="800000"/>
          </a:ln>
        </p:spPr>
        <p:txBody>
          <a:bodyPr anchor="ctr">
            <a:spAutoFit/>
          </a:bodyPr>
          <a:lstStyle/>
          <a:p>
            <a:pPr algn="ctr"/>
            <a:r>
              <a:rPr lang="en-US" sz="2000">
                <a:solidFill>
                  <a:schemeClr val="bg1"/>
                </a:solidFill>
                <a:latin typeface="Kozuka Gothic Pr6N B" pitchFamily="2" charset="-128"/>
                <a:ea typeface="Kozuka Gothic Pr6N B" pitchFamily="2" charset="-128"/>
                <a:sym typeface="Kozuka Gothic Pr6N B" pitchFamily="2" charset="-128"/>
              </a:rPr>
              <a:t>1</a:t>
            </a:r>
            <a:endParaRPr lang="zh-CN" altLang="en-US" sz="2000">
              <a:solidFill>
                <a:schemeClr val="bg1"/>
              </a:solidFill>
              <a:latin typeface="Kozuka Gothic Pr6N B" pitchFamily="2" charset="-128"/>
              <a:ea typeface="Kozuka Gothic Pr6N B" pitchFamily="2" charset="-128"/>
              <a:sym typeface="Kozuka Gothic Pr6N B" pitchFamily="2" charset="-128"/>
            </a:endParaRPr>
          </a:p>
        </p:txBody>
      </p:sp>
      <p:sp>
        <p:nvSpPr>
          <p:cNvPr id="17420" name="文本框 12"/>
          <p:cNvSpPr>
            <a:spLocks noChangeArrowheads="1"/>
          </p:cNvSpPr>
          <p:nvPr/>
        </p:nvSpPr>
        <p:spPr bwMode="auto">
          <a:xfrm>
            <a:off x="1052513" y="4413250"/>
            <a:ext cx="647700" cy="400050"/>
          </a:xfrm>
          <a:prstGeom prst="rect">
            <a:avLst/>
          </a:prstGeom>
          <a:noFill/>
          <a:ln w="9525">
            <a:noFill/>
            <a:miter lim="800000"/>
          </a:ln>
        </p:spPr>
        <p:txBody>
          <a:bodyPr anchor="ctr">
            <a:spAutoFit/>
          </a:bodyPr>
          <a:lstStyle/>
          <a:p>
            <a:pPr algn="ctr"/>
            <a:r>
              <a:rPr lang="en-US" sz="2000">
                <a:solidFill>
                  <a:schemeClr val="bg1"/>
                </a:solidFill>
                <a:latin typeface="Kozuka Gothic Pr6N B" pitchFamily="2" charset="-128"/>
                <a:ea typeface="Kozuka Gothic Pr6N B" pitchFamily="2" charset="-128"/>
                <a:sym typeface="Kozuka Gothic Pr6N B" pitchFamily="2" charset="-128"/>
              </a:rPr>
              <a:t>2</a:t>
            </a:r>
            <a:endParaRPr lang="zh-CN" altLang="en-US" sz="2000">
              <a:solidFill>
                <a:schemeClr val="bg1"/>
              </a:solidFill>
              <a:latin typeface="Kozuka Gothic Pr6N B" pitchFamily="2" charset="-128"/>
              <a:ea typeface="Kozuka Gothic Pr6N B" pitchFamily="2" charset="-128"/>
              <a:sym typeface="Kozuka Gothic Pr6N B" pitchFamily="2" charset="-128"/>
            </a:endParaRPr>
          </a:p>
        </p:txBody>
      </p:sp>
      <p:sp>
        <p:nvSpPr>
          <p:cNvPr id="17421" name="文本框 13"/>
          <p:cNvSpPr>
            <a:spLocks noChangeArrowheads="1"/>
          </p:cNvSpPr>
          <p:nvPr/>
        </p:nvSpPr>
        <p:spPr bwMode="auto">
          <a:xfrm>
            <a:off x="1050925" y="5199063"/>
            <a:ext cx="647700" cy="400050"/>
          </a:xfrm>
          <a:prstGeom prst="rect">
            <a:avLst/>
          </a:prstGeom>
          <a:noFill/>
          <a:ln w="9525">
            <a:noFill/>
            <a:miter lim="800000"/>
          </a:ln>
        </p:spPr>
        <p:txBody>
          <a:bodyPr anchor="ctr">
            <a:spAutoFit/>
          </a:bodyPr>
          <a:lstStyle/>
          <a:p>
            <a:pPr algn="ctr"/>
            <a:r>
              <a:rPr lang="en-US" sz="2000">
                <a:solidFill>
                  <a:schemeClr val="bg1"/>
                </a:solidFill>
                <a:latin typeface="Kozuka Gothic Pr6N B" pitchFamily="2" charset="-128"/>
                <a:ea typeface="Kozuka Gothic Pr6N B" pitchFamily="2" charset="-128"/>
                <a:sym typeface="Kozuka Gothic Pr6N B" pitchFamily="2" charset="-128"/>
              </a:rPr>
              <a:t>3</a:t>
            </a:r>
            <a:endParaRPr lang="zh-CN" altLang="en-US" sz="2000">
              <a:solidFill>
                <a:schemeClr val="bg1"/>
              </a:solidFill>
              <a:latin typeface="Kozuka Gothic Pr6N B" pitchFamily="2" charset="-128"/>
              <a:ea typeface="Kozuka Gothic Pr6N B" pitchFamily="2" charset="-128"/>
              <a:sym typeface="Kozuka Gothic Pr6N B" pitchFamily="2" charset="-128"/>
            </a:endParaRPr>
          </a:p>
        </p:txBody>
      </p:sp>
      <p:sp>
        <p:nvSpPr>
          <p:cNvPr id="17422" name="五边形 14"/>
          <p:cNvSpPr>
            <a:spLocks noChangeArrowheads="1"/>
          </p:cNvSpPr>
          <p:nvPr/>
        </p:nvSpPr>
        <p:spPr bwMode="auto">
          <a:xfrm>
            <a:off x="6302375" y="3502025"/>
            <a:ext cx="979488" cy="584200"/>
          </a:xfrm>
          <a:prstGeom prst="homePlate">
            <a:avLst>
              <a:gd name="adj" fmla="val 41916"/>
            </a:avLst>
          </a:prstGeom>
          <a:solidFill>
            <a:srgbClr val="FFFFFF">
              <a:alpha val="29999"/>
            </a:srgbClr>
          </a:solidFill>
          <a:ln w="12700" cap="flat" cmpd="sng">
            <a:noFill/>
            <a:bevel/>
          </a:ln>
        </p:spPr>
        <p:txBody>
          <a:bodyPr anchor="ctr"/>
          <a:lstStyle/>
          <a:p>
            <a:pPr algn="ctr"/>
            <a:endParaRPr lang="zh-CN" altLang="zh-CN">
              <a:solidFill>
                <a:srgbClr val="FFFFFF"/>
              </a:solidFill>
            </a:endParaRPr>
          </a:p>
        </p:txBody>
      </p:sp>
      <p:sp>
        <p:nvSpPr>
          <p:cNvPr id="17423" name="五边形 15"/>
          <p:cNvSpPr>
            <a:spLocks noChangeArrowheads="1"/>
          </p:cNvSpPr>
          <p:nvPr/>
        </p:nvSpPr>
        <p:spPr bwMode="auto">
          <a:xfrm>
            <a:off x="6302375" y="4332288"/>
            <a:ext cx="979488" cy="584200"/>
          </a:xfrm>
          <a:prstGeom prst="homePlate">
            <a:avLst>
              <a:gd name="adj" fmla="val 41916"/>
            </a:avLst>
          </a:prstGeom>
          <a:solidFill>
            <a:srgbClr val="FFFFFF">
              <a:alpha val="29999"/>
            </a:srgbClr>
          </a:solidFill>
          <a:ln w="12700" cap="flat" cmpd="sng">
            <a:noFill/>
            <a:bevel/>
          </a:ln>
        </p:spPr>
        <p:txBody>
          <a:bodyPr anchor="ctr"/>
          <a:lstStyle/>
          <a:p>
            <a:pPr algn="ctr"/>
            <a:endParaRPr lang="zh-CN" altLang="zh-CN">
              <a:solidFill>
                <a:srgbClr val="FFFFFF"/>
              </a:solidFill>
            </a:endParaRPr>
          </a:p>
        </p:txBody>
      </p:sp>
      <p:sp>
        <p:nvSpPr>
          <p:cNvPr id="17424" name="五边形 16"/>
          <p:cNvSpPr>
            <a:spLocks noChangeArrowheads="1"/>
          </p:cNvSpPr>
          <p:nvPr/>
        </p:nvSpPr>
        <p:spPr bwMode="auto">
          <a:xfrm>
            <a:off x="6302375" y="5162550"/>
            <a:ext cx="979488" cy="585788"/>
          </a:xfrm>
          <a:prstGeom prst="homePlate">
            <a:avLst>
              <a:gd name="adj" fmla="val 41802"/>
            </a:avLst>
          </a:prstGeom>
          <a:solidFill>
            <a:srgbClr val="FFFFFF">
              <a:alpha val="29999"/>
            </a:srgbClr>
          </a:solidFill>
          <a:ln w="12700" cap="flat" cmpd="sng">
            <a:noFill/>
            <a:bevel/>
          </a:ln>
        </p:spPr>
        <p:txBody>
          <a:bodyPr anchor="ctr"/>
          <a:lstStyle/>
          <a:p>
            <a:pPr algn="ctr"/>
            <a:endParaRPr lang="zh-CN" altLang="zh-CN">
              <a:solidFill>
                <a:srgbClr val="FFFFFF"/>
              </a:solidFill>
            </a:endParaRPr>
          </a:p>
        </p:txBody>
      </p:sp>
      <p:sp>
        <p:nvSpPr>
          <p:cNvPr id="17425" name="矩形 17"/>
          <p:cNvSpPr>
            <a:spLocks noChangeArrowheads="1"/>
          </p:cNvSpPr>
          <p:nvPr/>
        </p:nvSpPr>
        <p:spPr bwMode="auto">
          <a:xfrm>
            <a:off x="7280275" y="3486150"/>
            <a:ext cx="3659188" cy="523875"/>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26" name="矩形 18"/>
          <p:cNvSpPr>
            <a:spLocks noChangeArrowheads="1"/>
          </p:cNvSpPr>
          <p:nvPr/>
        </p:nvSpPr>
        <p:spPr bwMode="auto">
          <a:xfrm>
            <a:off x="7280275" y="4318000"/>
            <a:ext cx="3659188" cy="522288"/>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27" name="矩形 19"/>
          <p:cNvSpPr>
            <a:spLocks noChangeArrowheads="1"/>
          </p:cNvSpPr>
          <p:nvPr/>
        </p:nvSpPr>
        <p:spPr bwMode="auto">
          <a:xfrm>
            <a:off x="7280275" y="5148263"/>
            <a:ext cx="3659188" cy="523875"/>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28" name="文本框 20"/>
          <p:cNvSpPr>
            <a:spLocks noChangeArrowheads="1"/>
          </p:cNvSpPr>
          <p:nvPr/>
        </p:nvSpPr>
        <p:spPr bwMode="auto">
          <a:xfrm>
            <a:off x="6302375" y="3608388"/>
            <a:ext cx="647700" cy="400050"/>
          </a:xfrm>
          <a:prstGeom prst="rect">
            <a:avLst/>
          </a:prstGeom>
          <a:noFill/>
          <a:ln w="9525">
            <a:noFill/>
            <a:miter lim="800000"/>
          </a:ln>
        </p:spPr>
        <p:txBody>
          <a:bodyPr anchor="ctr">
            <a:spAutoFit/>
          </a:bodyPr>
          <a:lstStyle/>
          <a:p>
            <a:pPr algn="ctr"/>
            <a:r>
              <a:rPr lang="en-US" sz="2000">
                <a:solidFill>
                  <a:schemeClr val="bg1"/>
                </a:solidFill>
                <a:latin typeface="Kozuka Gothic Pr6N B" pitchFamily="2" charset="-128"/>
                <a:ea typeface="Kozuka Gothic Pr6N B" pitchFamily="2" charset="-128"/>
                <a:sym typeface="Kozuka Gothic Pr6N B" pitchFamily="2" charset="-128"/>
              </a:rPr>
              <a:t>3</a:t>
            </a:r>
            <a:endParaRPr lang="zh-CN" altLang="en-US" sz="2000">
              <a:solidFill>
                <a:schemeClr val="bg1"/>
              </a:solidFill>
              <a:latin typeface="Kozuka Gothic Pr6N B" pitchFamily="2" charset="-128"/>
              <a:ea typeface="Kozuka Gothic Pr6N B" pitchFamily="2" charset="-128"/>
              <a:sym typeface="Kozuka Gothic Pr6N B" pitchFamily="2" charset="-128"/>
            </a:endParaRPr>
          </a:p>
        </p:txBody>
      </p:sp>
      <p:sp>
        <p:nvSpPr>
          <p:cNvPr id="17429" name="文本框 21"/>
          <p:cNvSpPr>
            <a:spLocks noChangeArrowheads="1"/>
          </p:cNvSpPr>
          <p:nvPr/>
        </p:nvSpPr>
        <p:spPr bwMode="auto">
          <a:xfrm>
            <a:off x="6303963" y="4424363"/>
            <a:ext cx="647700" cy="400050"/>
          </a:xfrm>
          <a:prstGeom prst="rect">
            <a:avLst/>
          </a:prstGeom>
          <a:noFill/>
          <a:ln w="9525">
            <a:noFill/>
            <a:miter lim="800000"/>
          </a:ln>
        </p:spPr>
        <p:txBody>
          <a:bodyPr anchor="ctr">
            <a:spAutoFit/>
          </a:bodyPr>
          <a:lstStyle/>
          <a:p>
            <a:pPr algn="ctr"/>
            <a:r>
              <a:rPr lang="en-US" sz="2000">
                <a:solidFill>
                  <a:schemeClr val="bg1"/>
                </a:solidFill>
                <a:latin typeface="Kozuka Gothic Pr6N B" pitchFamily="2" charset="-128"/>
                <a:ea typeface="Kozuka Gothic Pr6N B" pitchFamily="2" charset="-128"/>
                <a:sym typeface="Kozuka Gothic Pr6N B" pitchFamily="2" charset="-128"/>
              </a:rPr>
              <a:t>4</a:t>
            </a:r>
            <a:endParaRPr lang="zh-CN" altLang="en-US" sz="2000">
              <a:solidFill>
                <a:schemeClr val="bg1"/>
              </a:solidFill>
              <a:latin typeface="Kozuka Gothic Pr6N B" pitchFamily="2" charset="-128"/>
              <a:ea typeface="Kozuka Gothic Pr6N B" pitchFamily="2" charset="-128"/>
              <a:sym typeface="Kozuka Gothic Pr6N B" pitchFamily="2" charset="-128"/>
            </a:endParaRPr>
          </a:p>
        </p:txBody>
      </p:sp>
      <p:sp>
        <p:nvSpPr>
          <p:cNvPr id="17430" name="文本框 22"/>
          <p:cNvSpPr>
            <a:spLocks noChangeArrowheads="1"/>
          </p:cNvSpPr>
          <p:nvPr/>
        </p:nvSpPr>
        <p:spPr bwMode="auto">
          <a:xfrm>
            <a:off x="6302375" y="5210175"/>
            <a:ext cx="647700" cy="400050"/>
          </a:xfrm>
          <a:prstGeom prst="rect">
            <a:avLst/>
          </a:prstGeom>
          <a:noFill/>
          <a:ln w="9525">
            <a:noFill/>
            <a:miter lim="800000"/>
          </a:ln>
        </p:spPr>
        <p:txBody>
          <a:bodyPr anchor="ctr">
            <a:spAutoFit/>
          </a:bodyPr>
          <a:lstStyle/>
          <a:p>
            <a:pPr algn="ctr"/>
            <a:r>
              <a:rPr lang="en-US" sz="2000">
                <a:solidFill>
                  <a:schemeClr val="bg1"/>
                </a:solidFill>
                <a:latin typeface="Kozuka Gothic Pr6N B" pitchFamily="2" charset="-128"/>
                <a:ea typeface="Kozuka Gothic Pr6N B" pitchFamily="2" charset="-128"/>
                <a:sym typeface="Kozuka Gothic Pr6N B" pitchFamily="2" charset="-128"/>
              </a:rPr>
              <a:t>5</a:t>
            </a:r>
            <a:endParaRPr lang="zh-CN" altLang="en-US" sz="2000">
              <a:solidFill>
                <a:schemeClr val="bg1"/>
              </a:solidFill>
              <a:latin typeface="Kozuka Gothic Pr6N B" pitchFamily="2" charset="-128"/>
              <a:ea typeface="Kozuka Gothic Pr6N B" pitchFamily="2" charset="-128"/>
              <a:sym typeface="Kozuka Gothic Pr6N B" pitchFamily="2" charset="-128"/>
            </a:endParaRPr>
          </a:p>
        </p:txBody>
      </p:sp>
      <p:sp>
        <p:nvSpPr>
          <p:cNvPr id="17431" name="矩形 1"/>
          <p:cNvSpPr>
            <a:spLocks noChangeArrowheads="1"/>
          </p:cNvSpPr>
          <p:nvPr/>
        </p:nvSpPr>
        <p:spPr bwMode="auto">
          <a:xfrm>
            <a:off x="2270125" y="2247900"/>
            <a:ext cx="1695450" cy="369888"/>
          </a:xfrm>
          <a:prstGeom prst="rect">
            <a:avLst/>
          </a:prstGeom>
          <a:noFill/>
          <a:ln w="9525">
            <a:noFill/>
            <a:miter lim="800000"/>
          </a:ln>
        </p:spPr>
        <p:txBody>
          <a:bodyPr wrap="none">
            <a:spAutoFit/>
          </a:bodyPr>
          <a:lstStyle/>
          <a:p>
            <a:pPr algn="ctr"/>
            <a:r>
              <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rPr>
              <a:t>ADD YOUR TEXT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noChangeArrowheads="1"/>
          </p:cNvSpPr>
          <p:nvPr>
            <p:ph type="title" idx="4294967295"/>
          </p:nvPr>
        </p:nvSpPr>
        <p:spPr>
          <a:xfrm>
            <a:off x="3937000" y="2609850"/>
            <a:ext cx="7415213" cy="1846263"/>
          </a:xfrm>
        </p:spPr>
        <p:txBody>
          <a:bodyPr/>
          <a:lstStyle/>
          <a:p>
            <a:r>
              <a:rPr lang="en-US" sz="6000">
                <a:solidFill>
                  <a:schemeClr val="bg1"/>
                </a:solidFill>
              </a:rPr>
              <a:t>SECTION TITLE</a:t>
            </a:r>
            <a:endParaRPr lang="zh-CN" altLang="en-US" sz="6000">
              <a:solidFill>
                <a:schemeClr val="bg1"/>
              </a:solidFill>
            </a:endParaRPr>
          </a:p>
        </p:txBody>
      </p:sp>
      <p:sp>
        <p:nvSpPr>
          <p:cNvPr id="18435" name="文本占位符 4"/>
          <p:cNvSpPr>
            <a:spLocks noGrp="1" noChangeArrowheads="1"/>
          </p:cNvSpPr>
          <p:nvPr>
            <p:ph sz="quarter" idx="4294967295"/>
          </p:nvPr>
        </p:nvSpPr>
        <p:spPr bwMode="auto">
          <a:xfrm>
            <a:off x="2324100" y="2619375"/>
            <a:ext cx="1612900" cy="1836738"/>
          </a:xfrm>
          <a:prstGeom prst="rect">
            <a:avLst/>
          </a:prstGeom>
          <a:noFill/>
        </p:spPr>
        <p:txBody>
          <a:bodyPr anchor="ctr"/>
          <a:lstStyle/>
          <a:p>
            <a:pPr marL="0" indent="0" algn="ctr">
              <a:buFont typeface="Arial" panose="020B0604020202020204" pitchFamily="34" charset="0"/>
              <a:buNone/>
            </a:pPr>
            <a:r>
              <a:rPr lang="en-US" sz="6000">
                <a:solidFill>
                  <a:schemeClr val="bg1"/>
                </a:solidFill>
                <a:latin typeface="Kozuka Gothic Pr6N H" pitchFamily="2" charset="-128"/>
                <a:ea typeface="Kozuka Gothic Pr6N H" pitchFamily="2" charset="-128"/>
                <a:sym typeface="Kozuka Gothic Pr6N H" pitchFamily="2" charset="-128"/>
              </a:rPr>
              <a:t>3</a:t>
            </a:r>
            <a:endParaRPr lang="zh-CN" altLang="en-US" sz="6000">
              <a:solidFill>
                <a:schemeClr val="bg1"/>
              </a:solidFill>
              <a:latin typeface="Kozuka Gothic Pr6N H" pitchFamily="2" charset="-128"/>
              <a:ea typeface="Kozuka Gothic Pr6N H" pitchFamily="2" charset="-128"/>
              <a:sym typeface="Kozuka Gothic Pr6N H" pitchFamily="2"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0"/>
          <p:cNvSpPr>
            <a:spLocks noChangeArrowheads="1"/>
          </p:cNvSpPr>
          <p:nvPr/>
        </p:nvSpPr>
        <p:spPr bwMode="auto">
          <a:xfrm>
            <a:off x="838200" y="1808163"/>
            <a:ext cx="10515600" cy="4392612"/>
          </a:xfrm>
          <a:prstGeom prst="rect">
            <a:avLst/>
          </a:prstGeom>
          <a:solidFill>
            <a:srgbClr val="FFFFFF">
              <a:alpha val="39999"/>
            </a:srgbClr>
          </a:solidFill>
          <a:ln w="12700" cap="flat" cmpd="sng">
            <a:noFill/>
            <a:bevel/>
          </a:ln>
        </p:spPr>
        <p:txBody>
          <a:bodyPr anchor="ctr"/>
          <a:lstStyle/>
          <a:p>
            <a:pPr algn="ctr"/>
            <a:endParaRPr lang="zh-CN" altLang="zh-CN">
              <a:solidFill>
                <a:srgbClr val="FFFFFF"/>
              </a:solidFill>
            </a:endParaRPr>
          </a:p>
        </p:txBody>
      </p:sp>
      <p:sp>
        <p:nvSpPr>
          <p:cNvPr id="19459"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pic>
        <p:nvPicPr>
          <p:cNvPr id="19460" name="图表 7"/>
          <p:cNvPicPr>
            <a:picLocks noChangeArrowheads="1"/>
          </p:cNvPicPr>
          <p:nvPr/>
        </p:nvPicPr>
        <p:blipFill>
          <a:blip r:embed="rId2"/>
          <a:srcRect/>
          <a:stretch>
            <a:fillRect/>
          </a:stretch>
        </p:blipFill>
        <p:spPr bwMode="auto">
          <a:xfrm>
            <a:off x="1106488" y="2054225"/>
            <a:ext cx="5594350" cy="3968750"/>
          </a:xfrm>
          <a:prstGeom prst="rect">
            <a:avLst/>
          </a:prstGeom>
          <a:noFill/>
          <a:ln w="9525">
            <a:noFill/>
            <a:miter lim="800000"/>
            <a:headEnd/>
            <a:tailEnd/>
          </a:ln>
        </p:spPr>
      </p:pic>
      <p:sp>
        <p:nvSpPr>
          <p:cNvPr id="19461" name="矩形 11"/>
          <p:cNvSpPr>
            <a:spLocks noChangeArrowheads="1"/>
          </p:cNvSpPr>
          <p:nvPr/>
        </p:nvSpPr>
        <p:spPr bwMode="auto">
          <a:xfrm>
            <a:off x="7448550" y="4851400"/>
            <a:ext cx="1695450" cy="955675"/>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2" name="矩形 12"/>
          <p:cNvSpPr>
            <a:spLocks noChangeArrowheads="1"/>
          </p:cNvSpPr>
          <p:nvPr/>
        </p:nvSpPr>
        <p:spPr bwMode="auto">
          <a:xfrm>
            <a:off x="7448550" y="4629150"/>
            <a:ext cx="1536700" cy="339725"/>
          </a:xfrm>
          <a:prstGeom prst="rect">
            <a:avLst/>
          </a:prstGeom>
          <a:noFill/>
          <a:ln w="9525">
            <a:noFill/>
            <a:miter lim="800000"/>
          </a:ln>
        </p:spPr>
        <p:txBody>
          <a:bodyPr wrap="none">
            <a:spAutoFit/>
          </a:bodyPr>
          <a:lstStyle/>
          <a:p>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3" name="矩形 13"/>
          <p:cNvSpPr>
            <a:spLocks noChangeArrowheads="1"/>
          </p:cNvSpPr>
          <p:nvPr/>
        </p:nvSpPr>
        <p:spPr bwMode="auto">
          <a:xfrm>
            <a:off x="9734550" y="4851400"/>
            <a:ext cx="1619250" cy="955675"/>
          </a:xfrm>
          <a:prstGeom prst="rect">
            <a:avLst/>
          </a:prstGeom>
          <a:noFill/>
          <a:ln w="9525">
            <a:noFill/>
            <a:miter lim="800000"/>
          </a:ln>
        </p:spPr>
        <p:txBody>
          <a:bodyPr>
            <a:spAutoFit/>
          </a:bodyPr>
          <a:lstStyle/>
          <a:p>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4" name="矩形 14"/>
          <p:cNvSpPr>
            <a:spLocks noChangeArrowheads="1"/>
          </p:cNvSpPr>
          <p:nvPr/>
        </p:nvSpPr>
        <p:spPr bwMode="auto">
          <a:xfrm>
            <a:off x="9734550" y="4629150"/>
            <a:ext cx="1536700" cy="339725"/>
          </a:xfrm>
          <a:prstGeom prst="rect">
            <a:avLst/>
          </a:prstGeom>
          <a:noFill/>
          <a:ln w="9525">
            <a:noFill/>
            <a:miter lim="800000"/>
          </a:ln>
        </p:spPr>
        <p:txBody>
          <a:bodyPr wrap="none">
            <a:spAutoFit/>
          </a:bodyPr>
          <a:lstStyle/>
          <a:p>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5" name="矩形 15"/>
          <p:cNvSpPr>
            <a:spLocks noChangeArrowheads="1"/>
          </p:cNvSpPr>
          <p:nvPr/>
        </p:nvSpPr>
        <p:spPr bwMode="auto">
          <a:xfrm>
            <a:off x="7448550" y="3702050"/>
            <a:ext cx="2239963" cy="609600"/>
          </a:xfrm>
          <a:prstGeom prst="rect">
            <a:avLst/>
          </a:prstGeom>
          <a:solidFill>
            <a:schemeClr val="accent1"/>
          </a:solidFill>
          <a:ln w="12700" cap="flat" cmpd="sng">
            <a:noFill/>
            <a:bevel/>
          </a:ln>
        </p:spPr>
        <p:txBody>
          <a:bodyPr anchor="ctr"/>
          <a:lstStyle/>
          <a:p>
            <a:pPr algn="ctr"/>
            <a:endParaRPr lang="zh-CN" altLang="zh-CN">
              <a:solidFill>
                <a:schemeClr val="bg1"/>
              </a:solidFill>
            </a:endParaRPr>
          </a:p>
        </p:txBody>
      </p:sp>
      <p:sp>
        <p:nvSpPr>
          <p:cNvPr id="19466" name="矩形 16"/>
          <p:cNvSpPr>
            <a:spLocks noChangeArrowheads="1"/>
          </p:cNvSpPr>
          <p:nvPr/>
        </p:nvSpPr>
        <p:spPr bwMode="auto">
          <a:xfrm>
            <a:off x="7448550" y="3702050"/>
            <a:ext cx="968375" cy="609600"/>
          </a:xfrm>
          <a:prstGeom prst="rect">
            <a:avLst/>
          </a:prstGeom>
          <a:solidFill>
            <a:schemeClr val="bg1"/>
          </a:solidFill>
          <a:ln w="12700" cap="flat" cmpd="sng">
            <a:noFill/>
            <a:bevel/>
          </a:ln>
        </p:spPr>
        <p:txBody>
          <a:bodyPr anchor="ctr"/>
          <a:lstStyle/>
          <a:p>
            <a:pPr algn="ctr"/>
            <a:endParaRPr lang="zh-CN" altLang="zh-CN">
              <a:solidFill>
                <a:schemeClr val="bg1"/>
              </a:solidFill>
            </a:endParaRPr>
          </a:p>
        </p:txBody>
      </p:sp>
      <p:sp>
        <p:nvSpPr>
          <p:cNvPr id="19467" name="矩形 17"/>
          <p:cNvSpPr>
            <a:spLocks noChangeArrowheads="1"/>
          </p:cNvSpPr>
          <p:nvPr/>
        </p:nvSpPr>
        <p:spPr bwMode="auto">
          <a:xfrm>
            <a:off x="7562850" y="3810000"/>
            <a:ext cx="1824038" cy="400050"/>
          </a:xfrm>
          <a:prstGeom prst="rect">
            <a:avLst/>
          </a:prstGeom>
          <a:noFill/>
          <a:ln w="9525">
            <a:noFill/>
            <a:miter lim="800000"/>
          </a:ln>
        </p:spPr>
        <p:txBody>
          <a:bodyPr wrap="none">
            <a:spAutoFit/>
          </a:bodyPr>
          <a:lstStyle/>
          <a:p>
            <a:r>
              <a:rPr lang="en-US" sz="2000" b="1">
                <a:solidFill>
                  <a:srgbClr val="000000"/>
                </a:solidFill>
                <a:latin typeface="Calibri" panose="020F0502020204030204" pitchFamily="34" charset="0"/>
                <a:ea typeface="微软雅黑" panose="020B0503020204020204" pitchFamily="34" charset="-122"/>
                <a:sym typeface="Calibri" panose="020F0502020204030204" pitchFamily="34" charset="0"/>
              </a:rPr>
              <a:t>DESCR</a:t>
            </a:r>
            <a:r>
              <a:rPr lang="en-US" sz="2000" b="1">
                <a:solidFill>
                  <a:schemeClr val="bg1"/>
                </a:solidFill>
                <a:latin typeface="Calibri" panose="020F0502020204030204" pitchFamily="34" charset="0"/>
                <a:ea typeface="微软雅黑" panose="020B0503020204020204" pitchFamily="34" charset="-122"/>
                <a:sym typeface="Calibri" panose="020F0502020204030204" pitchFamily="34" charset="0"/>
              </a:rPr>
              <a:t>IPTION</a:t>
            </a:r>
            <a:endParaRPr lang="zh-CN" altLang="en-US" sz="20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8" name="矩形 18"/>
          <p:cNvSpPr>
            <a:spLocks noChangeArrowheads="1"/>
          </p:cNvSpPr>
          <p:nvPr/>
        </p:nvSpPr>
        <p:spPr bwMode="auto">
          <a:xfrm>
            <a:off x="7400925" y="2339975"/>
            <a:ext cx="2606675" cy="1200150"/>
          </a:xfrm>
          <a:prstGeom prst="rect">
            <a:avLst/>
          </a:prstGeom>
          <a:noFill/>
          <a:ln w="9525">
            <a:noFill/>
            <a:miter lim="800000"/>
          </a:ln>
        </p:spPr>
        <p:txBody>
          <a:bodyPr>
            <a:spAutoFit/>
          </a:bodyPr>
          <a:lstStyle/>
          <a:p>
            <a:r>
              <a:rPr lang="zh-CN" altLang="en-US" sz="2400" b="1">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a:t>
            </a:r>
            <a:r>
              <a:rPr lang="zh-CN" altLang="en-US" sz="2400">
                <a:solidFill>
                  <a:schemeClr val="bg1"/>
                </a:solidFill>
                <a:latin typeface="Calibri" panose="020F0502020204030204" pitchFamily="34" charset="0"/>
                <a:ea typeface="微软雅黑" panose="020B0503020204020204" pitchFamily="34" charset="-122"/>
                <a:sym typeface="Calibri" panose="020F0502020204030204" pitchFamily="34" charset="0"/>
              </a:rPr>
              <a:t>FAUCIBUS ORCI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sp>
        <p:nvSpPr>
          <p:cNvPr id="20483" name="矩形 2"/>
          <p:cNvSpPr>
            <a:spLocks noChangeArrowheads="1"/>
          </p:cNvSpPr>
          <p:nvPr/>
        </p:nvSpPr>
        <p:spPr bwMode="auto">
          <a:xfrm>
            <a:off x="838200" y="1808163"/>
            <a:ext cx="10515600" cy="4392612"/>
          </a:xfrm>
          <a:prstGeom prst="rect">
            <a:avLst/>
          </a:prstGeom>
          <a:solidFill>
            <a:srgbClr val="FFFFFF">
              <a:alpha val="39999"/>
            </a:srgbClr>
          </a:solidFill>
          <a:ln w="12700" cap="flat" cmpd="sng">
            <a:noFill/>
            <a:bevel/>
          </a:ln>
        </p:spPr>
        <p:txBody>
          <a:bodyPr anchor="ctr"/>
          <a:lstStyle/>
          <a:p>
            <a:pPr algn="ctr"/>
            <a:endParaRPr lang="zh-CN" altLang="zh-CN">
              <a:solidFill>
                <a:srgbClr val="FFFFFF"/>
              </a:solidFill>
            </a:endParaRPr>
          </a:p>
        </p:txBody>
      </p:sp>
      <p:sp>
        <p:nvSpPr>
          <p:cNvPr id="20484" name="矩形 4"/>
          <p:cNvSpPr>
            <a:spLocks noChangeArrowheads="1"/>
          </p:cNvSpPr>
          <p:nvPr/>
        </p:nvSpPr>
        <p:spPr bwMode="auto">
          <a:xfrm>
            <a:off x="839788" y="2033588"/>
            <a:ext cx="4313237" cy="709612"/>
          </a:xfrm>
          <a:prstGeom prst="rect">
            <a:avLst/>
          </a:prstGeom>
          <a:solidFill>
            <a:schemeClr val="accent1"/>
          </a:solidFill>
          <a:ln w="12700" cap="flat" cmpd="sng">
            <a:noFill/>
            <a:bevel/>
          </a:ln>
        </p:spPr>
        <p:txBody>
          <a:bodyPr anchor="ctr"/>
          <a:lstStyle/>
          <a:p>
            <a:pPr algn="ctr"/>
            <a:endParaRPr lang="zh-CN" altLang="zh-CN">
              <a:solidFill>
                <a:srgbClr val="FFFFFF"/>
              </a:solidFill>
            </a:endParaRPr>
          </a:p>
        </p:txBody>
      </p:sp>
      <p:sp>
        <p:nvSpPr>
          <p:cNvPr id="20485" name="矩形 5"/>
          <p:cNvSpPr>
            <a:spLocks noChangeArrowheads="1"/>
          </p:cNvSpPr>
          <p:nvPr/>
        </p:nvSpPr>
        <p:spPr bwMode="auto">
          <a:xfrm>
            <a:off x="839788" y="2033588"/>
            <a:ext cx="1576387" cy="709612"/>
          </a:xfrm>
          <a:prstGeom prst="rect">
            <a:avLst/>
          </a:prstGeom>
          <a:solidFill>
            <a:schemeClr val="bg1"/>
          </a:solidFill>
          <a:ln w="12700" cap="flat" cmpd="sng">
            <a:noFill/>
            <a:bevel/>
          </a:ln>
        </p:spPr>
        <p:txBody>
          <a:bodyPr anchor="ctr"/>
          <a:lstStyle/>
          <a:p>
            <a:pPr algn="ctr"/>
            <a:endParaRPr lang="zh-CN" altLang="zh-CN">
              <a:solidFill>
                <a:srgbClr val="FFFFFF"/>
              </a:solidFill>
            </a:endParaRPr>
          </a:p>
        </p:txBody>
      </p:sp>
      <p:sp>
        <p:nvSpPr>
          <p:cNvPr id="20486" name="矩形 6"/>
          <p:cNvSpPr>
            <a:spLocks noChangeArrowheads="1"/>
          </p:cNvSpPr>
          <p:nvPr/>
        </p:nvSpPr>
        <p:spPr bwMode="auto">
          <a:xfrm>
            <a:off x="1465263" y="3068638"/>
            <a:ext cx="3424237" cy="1384300"/>
          </a:xfrm>
          <a:prstGeom prst="rect">
            <a:avLst/>
          </a:prstGeom>
          <a:noFill/>
          <a:ln w="9525">
            <a:noFill/>
            <a:miter lim="800000"/>
          </a:ln>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
        <p:nvSpPr>
          <p:cNvPr id="20487" name="矩形 7"/>
          <p:cNvSpPr>
            <a:spLocks noChangeArrowheads="1"/>
          </p:cNvSpPr>
          <p:nvPr/>
        </p:nvSpPr>
        <p:spPr bwMode="auto">
          <a:xfrm>
            <a:off x="1465263" y="4625975"/>
            <a:ext cx="3543300" cy="307975"/>
          </a:xfrm>
          <a:prstGeom prst="rect">
            <a:avLst/>
          </a:prstGeom>
          <a:noFill/>
          <a:ln w="9525">
            <a:noFill/>
            <a:miter lim="800000"/>
          </a:ln>
        </p:spPr>
        <p:txBody>
          <a:bodyPr wrap="none">
            <a:spAutoFit/>
          </a:bodyPr>
          <a:lstStyle/>
          <a:p>
            <a:r>
              <a:rPr 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8" name="椭圆 8"/>
          <p:cNvSpPr>
            <a:spLocks noChangeArrowheads="1"/>
          </p:cNvSpPr>
          <p:nvPr/>
        </p:nvSpPr>
        <p:spPr bwMode="auto">
          <a:xfrm>
            <a:off x="1371600" y="4772025"/>
            <a:ext cx="74613" cy="76200"/>
          </a:xfrm>
          <a:prstGeom prst="ellipse">
            <a:avLst/>
          </a:prstGeom>
          <a:solidFill>
            <a:schemeClr val="bg1"/>
          </a:solidFill>
          <a:ln w="12700" cap="flat" cmpd="sng">
            <a:noFill/>
            <a:bevel/>
          </a:ln>
        </p:spPr>
        <p:txBody>
          <a:bodyPr anchor="ctr"/>
          <a:lstStyle/>
          <a:p>
            <a:pPr algn="ctr"/>
            <a:endParaRPr lang="zh-CN" altLang="zh-CN" sz="1400">
              <a:solidFill>
                <a:srgbClr val="FFFFFF"/>
              </a:solidFill>
            </a:endParaRPr>
          </a:p>
        </p:txBody>
      </p:sp>
      <p:sp>
        <p:nvSpPr>
          <p:cNvPr id="20489" name="矩形 9"/>
          <p:cNvSpPr>
            <a:spLocks noChangeArrowheads="1"/>
          </p:cNvSpPr>
          <p:nvPr/>
        </p:nvSpPr>
        <p:spPr bwMode="auto">
          <a:xfrm>
            <a:off x="1465263" y="4921250"/>
            <a:ext cx="3543300" cy="307975"/>
          </a:xfrm>
          <a:prstGeom prst="rect">
            <a:avLst/>
          </a:prstGeom>
          <a:noFill/>
          <a:ln w="9525">
            <a:noFill/>
            <a:miter lim="800000"/>
          </a:ln>
        </p:spPr>
        <p:txBody>
          <a:bodyPr wrap="none">
            <a:spAutoFit/>
          </a:bodyPr>
          <a:lstStyle/>
          <a:p>
            <a:r>
              <a:rPr 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0" name="椭圆 10"/>
          <p:cNvSpPr>
            <a:spLocks noChangeArrowheads="1"/>
          </p:cNvSpPr>
          <p:nvPr/>
        </p:nvSpPr>
        <p:spPr bwMode="auto">
          <a:xfrm>
            <a:off x="1371600" y="5067300"/>
            <a:ext cx="74613" cy="76200"/>
          </a:xfrm>
          <a:prstGeom prst="ellipse">
            <a:avLst/>
          </a:prstGeom>
          <a:solidFill>
            <a:schemeClr val="bg1"/>
          </a:solidFill>
          <a:ln w="12700" cap="flat" cmpd="sng">
            <a:noFill/>
            <a:bevel/>
          </a:ln>
        </p:spPr>
        <p:txBody>
          <a:bodyPr anchor="ctr"/>
          <a:lstStyle/>
          <a:p>
            <a:pPr algn="ctr"/>
            <a:endParaRPr lang="zh-CN" altLang="zh-CN" sz="1400">
              <a:solidFill>
                <a:srgbClr val="FFFFFF"/>
              </a:solidFill>
            </a:endParaRPr>
          </a:p>
        </p:txBody>
      </p:sp>
      <p:sp>
        <p:nvSpPr>
          <p:cNvPr id="20491" name="矩形 11"/>
          <p:cNvSpPr>
            <a:spLocks noChangeArrowheads="1"/>
          </p:cNvSpPr>
          <p:nvPr/>
        </p:nvSpPr>
        <p:spPr bwMode="auto">
          <a:xfrm>
            <a:off x="1465263" y="5216525"/>
            <a:ext cx="3543300" cy="307975"/>
          </a:xfrm>
          <a:prstGeom prst="rect">
            <a:avLst/>
          </a:prstGeom>
          <a:noFill/>
          <a:ln w="9525">
            <a:noFill/>
            <a:miter lim="800000"/>
          </a:ln>
        </p:spPr>
        <p:txBody>
          <a:bodyPr wrap="none">
            <a:spAutoFit/>
          </a:bodyPr>
          <a:lstStyle/>
          <a:p>
            <a:r>
              <a:rPr 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2" name="椭圆 12"/>
          <p:cNvSpPr>
            <a:spLocks noChangeArrowheads="1"/>
          </p:cNvSpPr>
          <p:nvPr/>
        </p:nvSpPr>
        <p:spPr bwMode="auto">
          <a:xfrm>
            <a:off x="1371600" y="5362575"/>
            <a:ext cx="74613" cy="76200"/>
          </a:xfrm>
          <a:prstGeom prst="ellipse">
            <a:avLst/>
          </a:prstGeom>
          <a:solidFill>
            <a:schemeClr val="bg1"/>
          </a:solidFill>
          <a:ln w="12700" cap="flat" cmpd="sng">
            <a:noFill/>
            <a:bevel/>
          </a:ln>
        </p:spPr>
        <p:txBody>
          <a:bodyPr anchor="ctr"/>
          <a:lstStyle/>
          <a:p>
            <a:pPr algn="ctr"/>
            <a:endParaRPr lang="zh-CN" altLang="zh-CN" sz="1400">
              <a:solidFill>
                <a:srgbClr val="FFFFFF"/>
              </a:solidFill>
            </a:endParaRPr>
          </a:p>
        </p:txBody>
      </p:sp>
      <p:sp>
        <p:nvSpPr>
          <p:cNvPr id="20493" name="矩形 13"/>
          <p:cNvSpPr>
            <a:spLocks noChangeArrowheads="1"/>
          </p:cNvSpPr>
          <p:nvPr/>
        </p:nvSpPr>
        <p:spPr bwMode="auto">
          <a:xfrm>
            <a:off x="1465263" y="5524500"/>
            <a:ext cx="3543300" cy="307975"/>
          </a:xfrm>
          <a:prstGeom prst="rect">
            <a:avLst/>
          </a:prstGeom>
          <a:noFill/>
          <a:ln w="9525">
            <a:noFill/>
            <a:miter lim="800000"/>
          </a:ln>
        </p:spPr>
        <p:txBody>
          <a:bodyPr wrap="none">
            <a:spAutoFit/>
          </a:bodyPr>
          <a:lstStyle/>
          <a:p>
            <a:r>
              <a:rPr 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4" name="椭圆 14"/>
          <p:cNvSpPr>
            <a:spLocks noChangeArrowheads="1"/>
          </p:cNvSpPr>
          <p:nvPr/>
        </p:nvSpPr>
        <p:spPr bwMode="auto">
          <a:xfrm>
            <a:off x="1371600" y="5645150"/>
            <a:ext cx="74613" cy="74613"/>
          </a:xfrm>
          <a:prstGeom prst="ellipse">
            <a:avLst/>
          </a:prstGeom>
          <a:solidFill>
            <a:schemeClr val="bg1"/>
          </a:solidFill>
          <a:ln w="12700" cap="flat" cmpd="sng">
            <a:noFill/>
            <a:bevel/>
          </a:ln>
        </p:spPr>
        <p:txBody>
          <a:bodyPr anchor="ctr"/>
          <a:lstStyle/>
          <a:p>
            <a:pPr algn="ctr"/>
            <a:endParaRPr lang="zh-CN" altLang="zh-CN" sz="1400">
              <a:solidFill>
                <a:srgbClr val="FFFFFF"/>
              </a:solidFill>
            </a:endParaRPr>
          </a:p>
        </p:txBody>
      </p:sp>
      <p:sp>
        <p:nvSpPr>
          <p:cNvPr id="20495" name="矩形 15"/>
          <p:cNvSpPr>
            <a:spLocks noChangeArrowheads="1"/>
          </p:cNvSpPr>
          <p:nvPr/>
        </p:nvSpPr>
        <p:spPr bwMode="auto">
          <a:xfrm>
            <a:off x="873125" y="2128838"/>
            <a:ext cx="3797300" cy="584200"/>
          </a:xfrm>
          <a:prstGeom prst="rect">
            <a:avLst/>
          </a:prstGeom>
          <a:noFill/>
          <a:ln w="9525">
            <a:noFill/>
            <a:miter lim="800000"/>
          </a:ln>
        </p:spPr>
        <p:txBody>
          <a:bodyPr wrap="none">
            <a:spAutoFit/>
          </a:bodyPr>
          <a:lstStyle/>
          <a:p>
            <a:r>
              <a:rPr lang="en-US" sz="3200" b="1">
                <a:solidFill>
                  <a:srgbClr val="000000"/>
                </a:solidFill>
                <a:latin typeface="Calibri" panose="020F0502020204030204" pitchFamily="34" charset="0"/>
                <a:ea typeface="微软雅黑" panose="020B0503020204020204" pitchFamily="34" charset="-122"/>
                <a:sym typeface="Calibri" panose="020F0502020204030204" pitchFamily="34" charset="0"/>
              </a:rPr>
              <a:t>MAURIS </a:t>
            </a:r>
            <a:r>
              <a:rPr lang="en-US" sz="3200" b="1">
                <a:solidFill>
                  <a:schemeClr val="bg1"/>
                </a:solidFill>
                <a:latin typeface="Calibri" panose="020F0502020204030204" pitchFamily="34" charset="0"/>
                <a:ea typeface="微软雅黑" panose="020B0503020204020204" pitchFamily="34" charset="-122"/>
                <a:sym typeface="Calibri" panose="020F0502020204030204" pitchFamily="34" charset="0"/>
              </a:rPr>
              <a:t>BLANDIT ALI</a:t>
            </a:r>
            <a:endParaRPr lang="zh-CN" altLang="en-US" sz="32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20496" name="图表 19"/>
          <p:cNvPicPr>
            <a:picLocks noChangeArrowheads="1"/>
          </p:cNvPicPr>
          <p:nvPr/>
        </p:nvPicPr>
        <p:blipFill>
          <a:blip r:embed="rId2"/>
          <a:srcRect/>
          <a:stretch>
            <a:fillRect/>
          </a:stretch>
        </p:blipFill>
        <p:spPr bwMode="auto">
          <a:xfrm>
            <a:off x="6213475" y="2297113"/>
            <a:ext cx="4264025" cy="36528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2"/>
          <p:cNvSpPr>
            <a:spLocks noChangeArrowheads="1"/>
          </p:cNvSpPr>
          <p:nvPr/>
        </p:nvSpPr>
        <p:spPr bwMode="auto">
          <a:xfrm>
            <a:off x="838200" y="1808163"/>
            <a:ext cx="10515600" cy="4392612"/>
          </a:xfrm>
          <a:prstGeom prst="rect">
            <a:avLst/>
          </a:prstGeom>
          <a:solidFill>
            <a:srgbClr val="FFFFFF">
              <a:alpha val="39999"/>
            </a:srgbClr>
          </a:solidFill>
          <a:ln w="12700" cap="flat" cmpd="sng">
            <a:noFill/>
            <a:bevel/>
          </a:ln>
        </p:spPr>
        <p:txBody>
          <a:bodyPr anchor="ctr"/>
          <a:lstStyle/>
          <a:p>
            <a:pPr algn="ctr"/>
            <a:endParaRPr lang="zh-CN" altLang="zh-CN">
              <a:solidFill>
                <a:srgbClr val="FFFFFF"/>
              </a:solidFill>
            </a:endParaRPr>
          </a:p>
        </p:txBody>
      </p:sp>
      <p:sp>
        <p:nvSpPr>
          <p:cNvPr id="21507" name="矩形 1"/>
          <p:cNvSpPr>
            <a:spLocks noChangeArrowheads="1"/>
          </p:cNvSpPr>
          <p:nvPr/>
        </p:nvSpPr>
        <p:spPr bwMode="auto">
          <a:xfrm>
            <a:off x="839788" y="5105400"/>
            <a:ext cx="5256212" cy="1095375"/>
          </a:xfrm>
          <a:prstGeom prst="rect">
            <a:avLst/>
          </a:prstGeom>
          <a:solidFill>
            <a:schemeClr val="accent1"/>
          </a:solidFill>
          <a:ln w="12700" cap="flat" cmpd="sng">
            <a:noFill/>
            <a:bevel/>
          </a:ln>
        </p:spPr>
        <p:txBody>
          <a:bodyPr anchor="ctr"/>
          <a:lstStyle/>
          <a:p>
            <a:pPr algn="ctr"/>
            <a:endParaRPr lang="zh-CN" altLang="zh-CN">
              <a:solidFill>
                <a:srgbClr val="FFFFFF"/>
              </a:solidFill>
            </a:endParaRPr>
          </a:p>
        </p:txBody>
      </p:sp>
      <p:sp>
        <p:nvSpPr>
          <p:cNvPr id="21508"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pic>
        <p:nvPicPr>
          <p:cNvPr id="21509" name="图表 4"/>
          <p:cNvPicPr>
            <a:picLocks noChangeArrowheads="1"/>
          </p:cNvPicPr>
          <p:nvPr/>
        </p:nvPicPr>
        <p:blipFill>
          <a:blip r:embed="rId2"/>
          <a:srcRect/>
          <a:stretch>
            <a:fillRect/>
          </a:stretch>
        </p:blipFill>
        <p:spPr bwMode="auto">
          <a:xfrm>
            <a:off x="839788" y="1812925"/>
            <a:ext cx="5256212" cy="3159125"/>
          </a:xfrm>
          <a:prstGeom prst="rect">
            <a:avLst/>
          </a:prstGeom>
          <a:noFill/>
          <a:ln w="9525">
            <a:noFill/>
            <a:miter lim="800000"/>
            <a:headEnd/>
            <a:tailEnd/>
          </a:ln>
        </p:spPr>
      </p:pic>
      <p:sp>
        <p:nvSpPr>
          <p:cNvPr id="21510" name="矩形 5"/>
          <p:cNvSpPr>
            <a:spLocks noChangeArrowheads="1"/>
          </p:cNvSpPr>
          <p:nvPr/>
        </p:nvSpPr>
        <p:spPr bwMode="auto">
          <a:xfrm>
            <a:off x="1231900" y="5283200"/>
            <a:ext cx="4471988" cy="739775"/>
          </a:xfrm>
          <a:prstGeom prst="rect">
            <a:avLst/>
          </a:prstGeom>
          <a:noFill/>
          <a:ln w="9525">
            <a:noFill/>
            <a:miter lim="800000"/>
          </a:ln>
        </p:spPr>
        <p:txBody>
          <a:bodyPr>
            <a:spAutoFit/>
          </a:bodyPr>
          <a:lstStyle/>
          <a:p>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a:t>
            </a:r>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1" name="矩形 6"/>
          <p:cNvSpPr>
            <a:spLocks noChangeArrowheads="1"/>
          </p:cNvSpPr>
          <p:nvPr/>
        </p:nvSpPr>
        <p:spPr bwMode="auto">
          <a:xfrm>
            <a:off x="7146925" y="3898900"/>
            <a:ext cx="3644900" cy="1384300"/>
          </a:xfrm>
          <a:prstGeom prst="rect">
            <a:avLst/>
          </a:prstGeom>
          <a:noFill/>
          <a:ln w="9525">
            <a:noFill/>
            <a:miter lim="800000"/>
          </a:ln>
        </p:spPr>
        <p:txBody>
          <a:bodyPr>
            <a:spAutoFit/>
          </a:bodyPr>
          <a:lstStyle/>
          <a:p>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
        <p:nvSpPr>
          <p:cNvPr id="21512" name="矩形 7"/>
          <p:cNvSpPr>
            <a:spLocks noChangeArrowheads="1"/>
          </p:cNvSpPr>
          <p:nvPr/>
        </p:nvSpPr>
        <p:spPr bwMode="auto">
          <a:xfrm>
            <a:off x="7146925" y="3252788"/>
            <a:ext cx="2370138" cy="646112"/>
          </a:xfrm>
          <a:prstGeom prst="rect">
            <a:avLst/>
          </a:prstGeom>
          <a:noFill/>
          <a:ln w="9525">
            <a:noFill/>
            <a:miter lim="800000"/>
          </a:ln>
        </p:spPr>
        <p:txBody>
          <a:bodyPr>
            <a:spAutoFit/>
          </a:bodyPr>
          <a:lstStyle/>
          <a:p>
            <a:r>
              <a:rPr lang="en-US" b="1">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a:t>
            </a:r>
            <a:endParaRPr lang="zh-CN" altLang="en-US"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sp>
        <p:nvSpPr>
          <p:cNvPr id="22531" name="矩形 2"/>
          <p:cNvSpPr>
            <a:spLocks noChangeArrowheads="1"/>
          </p:cNvSpPr>
          <p:nvPr/>
        </p:nvSpPr>
        <p:spPr bwMode="auto">
          <a:xfrm>
            <a:off x="838200" y="1808163"/>
            <a:ext cx="10515600" cy="4392612"/>
          </a:xfrm>
          <a:prstGeom prst="rect">
            <a:avLst/>
          </a:prstGeom>
          <a:solidFill>
            <a:srgbClr val="FFFFFF">
              <a:alpha val="39999"/>
            </a:srgbClr>
          </a:solidFill>
          <a:ln w="12700" cap="flat" cmpd="sng">
            <a:noFill/>
            <a:bevel/>
          </a:ln>
        </p:spPr>
        <p:txBody>
          <a:bodyPr anchor="ctr"/>
          <a:lstStyle/>
          <a:p>
            <a:pPr algn="ctr"/>
            <a:endParaRPr lang="zh-CN" altLang="zh-CN">
              <a:solidFill>
                <a:srgbClr val="FFFFFF"/>
              </a:solidFill>
            </a:endParaRPr>
          </a:p>
        </p:txBody>
      </p:sp>
      <p:pic>
        <p:nvPicPr>
          <p:cNvPr id="22532" name="图表 4"/>
          <p:cNvPicPr>
            <a:picLocks noChangeArrowheads="1"/>
          </p:cNvPicPr>
          <p:nvPr/>
        </p:nvPicPr>
        <p:blipFill>
          <a:blip r:embed="rId2" cstate="email"/>
          <a:srcRect/>
          <a:stretch>
            <a:fillRect/>
          </a:stretch>
        </p:blipFill>
        <p:spPr bwMode="auto">
          <a:xfrm>
            <a:off x="8369300" y="2962275"/>
            <a:ext cx="3009900" cy="2117725"/>
          </a:xfrm>
          <a:prstGeom prst="rect">
            <a:avLst/>
          </a:prstGeom>
          <a:noFill/>
          <a:ln w="9525">
            <a:noFill/>
            <a:miter lim="800000"/>
            <a:headEnd/>
            <a:tailEnd/>
          </a:ln>
        </p:spPr>
      </p:pic>
      <p:pic>
        <p:nvPicPr>
          <p:cNvPr id="22533" name="图表 5"/>
          <p:cNvPicPr>
            <a:picLocks noChangeArrowheads="1"/>
          </p:cNvPicPr>
          <p:nvPr/>
        </p:nvPicPr>
        <p:blipFill>
          <a:blip r:embed="rId3" cstate="email"/>
          <a:srcRect/>
          <a:stretch>
            <a:fillRect/>
          </a:stretch>
        </p:blipFill>
        <p:spPr bwMode="auto">
          <a:xfrm>
            <a:off x="4851400" y="2962275"/>
            <a:ext cx="2543175" cy="2117725"/>
          </a:xfrm>
          <a:prstGeom prst="rect">
            <a:avLst/>
          </a:prstGeom>
          <a:noFill/>
          <a:ln w="9525">
            <a:noFill/>
            <a:miter lim="800000"/>
            <a:headEnd/>
            <a:tailEnd/>
          </a:ln>
        </p:spPr>
      </p:pic>
      <p:pic>
        <p:nvPicPr>
          <p:cNvPr id="22534" name="图表 6"/>
          <p:cNvPicPr>
            <a:picLocks noChangeArrowheads="1"/>
          </p:cNvPicPr>
          <p:nvPr/>
        </p:nvPicPr>
        <p:blipFill>
          <a:blip r:embed="rId4" cstate="email"/>
          <a:srcRect/>
          <a:stretch>
            <a:fillRect/>
          </a:stretch>
        </p:blipFill>
        <p:spPr bwMode="auto">
          <a:xfrm>
            <a:off x="866775" y="2962275"/>
            <a:ext cx="3009900" cy="2117725"/>
          </a:xfrm>
          <a:prstGeom prst="rect">
            <a:avLst/>
          </a:prstGeom>
          <a:noFill/>
          <a:ln w="9525">
            <a:noFill/>
            <a:miter lim="800000"/>
            <a:headEnd/>
            <a:tailEnd/>
          </a:ln>
        </p:spPr>
      </p:pic>
      <p:sp>
        <p:nvSpPr>
          <p:cNvPr id="22535" name="矩形 7"/>
          <p:cNvSpPr>
            <a:spLocks noChangeArrowheads="1"/>
          </p:cNvSpPr>
          <p:nvPr/>
        </p:nvSpPr>
        <p:spPr bwMode="auto">
          <a:xfrm>
            <a:off x="838200" y="5467350"/>
            <a:ext cx="3133725" cy="522288"/>
          </a:xfrm>
          <a:prstGeom prst="rect">
            <a:avLst/>
          </a:prstGeom>
          <a:noFill/>
          <a:ln w="9525">
            <a:noFill/>
            <a:miter lim="800000"/>
          </a:ln>
        </p:spPr>
        <p:txBody>
          <a:bodyPr>
            <a:spAutoFit/>
          </a:bodyPr>
          <a:lstStyle/>
          <a:p>
            <a:pPr algn="ctr"/>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a:t>
            </a:r>
          </a:p>
        </p:txBody>
      </p:sp>
      <p:sp>
        <p:nvSpPr>
          <p:cNvPr id="22536" name="矩形 8"/>
          <p:cNvSpPr>
            <a:spLocks noChangeArrowheads="1"/>
          </p:cNvSpPr>
          <p:nvPr/>
        </p:nvSpPr>
        <p:spPr bwMode="auto">
          <a:xfrm>
            <a:off x="1565275" y="5181600"/>
            <a:ext cx="1817688" cy="338138"/>
          </a:xfrm>
          <a:prstGeom prst="rect">
            <a:avLst/>
          </a:prstGeom>
          <a:noFill/>
          <a:ln w="9525">
            <a:noFill/>
            <a:miter lim="800000"/>
          </a:ln>
        </p:spPr>
        <p:txBody>
          <a:bodyPr wrap="none">
            <a:spAutoFit/>
          </a:bodyPr>
          <a:lstStyle/>
          <a:p>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a:t>
            </a:r>
            <a:endParaRPr lang="zh-CN" altLang="en-US"/>
          </a:p>
        </p:txBody>
      </p:sp>
      <p:sp>
        <p:nvSpPr>
          <p:cNvPr id="22537" name="矩形 9"/>
          <p:cNvSpPr>
            <a:spLocks noChangeArrowheads="1"/>
          </p:cNvSpPr>
          <p:nvPr/>
        </p:nvSpPr>
        <p:spPr bwMode="auto">
          <a:xfrm>
            <a:off x="4794250" y="5468938"/>
            <a:ext cx="3067050" cy="523875"/>
          </a:xfrm>
          <a:prstGeom prst="rect">
            <a:avLst/>
          </a:prstGeom>
          <a:noFill/>
          <a:ln w="9525">
            <a:noFill/>
            <a:miter lim="800000"/>
          </a:ln>
        </p:spPr>
        <p:txBody>
          <a:bodyPr>
            <a:spAutoFit/>
          </a:bodyPr>
          <a:lstStyle/>
          <a:p>
            <a:pPr algn="ctr"/>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a:t>
            </a:r>
          </a:p>
        </p:txBody>
      </p:sp>
      <p:sp>
        <p:nvSpPr>
          <p:cNvPr id="22538" name="矩形 10"/>
          <p:cNvSpPr>
            <a:spLocks noChangeArrowheads="1"/>
          </p:cNvSpPr>
          <p:nvPr/>
        </p:nvSpPr>
        <p:spPr bwMode="auto">
          <a:xfrm>
            <a:off x="5484813" y="5184775"/>
            <a:ext cx="1816100" cy="338138"/>
          </a:xfrm>
          <a:prstGeom prst="rect">
            <a:avLst/>
          </a:prstGeom>
          <a:noFill/>
          <a:ln w="9525">
            <a:noFill/>
            <a:miter lim="800000"/>
          </a:ln>
        </p:spPr>
        <p:txBody>
          <a:bodyPr wrap="none">
            <a:spAutoFit/>
          </a:bodyPr>
          <a:lstStyle/>
          <a:p>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a:t>
            </a:r>
            <a:endParaRPr lang="zh-CN" altLang="en-US"/>
          </a:p>
        </p:txBody>
      </p:sp>
      <p:sp>
        <p:nvSpPr>
          <p:cNvPr id="22539" name="矩形 11"/>
          <p:cNvSpPr>
            <a:spLocks noChangeArrowheads="1"/>
          </p:cNvSpPr>
          <p:nvPr/>
        </p:nvSpPr>
        <p:spPr bwMode="auto">
          <a:xfrm>
            <a:off x="8402638" y="5467350"/>
            <a:ext cx="3067050" cy="522288"/>
          </a:xfrm>
          <a:prstGeom prst="rect">
            <a:avLst/>
          </a:prstGeom>
          <a:noFill/>
          <a:ln w="9525">
            <a:noFill/>
            <a:miter lim="800000"/>
          </a:ln>
        </p:spPr>
        <p:txBody>
          <a:bodyPr>
            <a:spAutoFit/>
          </a:bodyPr>
          <a:lstStyle/>
          <a:p>
            <a:pPr algn="ctr"/>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a:t>
            </a:r>
          </a:p>
        </p:txBody>
      </p:sp>
      <p:sp>
        <p:nvSpPr>
          <p:cNvPr id="22540" name="矩形 12"/>
          <p:cNvSpPr>
            <a:spLocks noChangeArrowheads="1"/>
          </p:cNvSpPr>
          <p:nvPr/>
        </p:nvSpPr>
        <p:spPr bwMode="auto">
          <a:xfrm>
            <a:off x="9099550" y="5184775"/>
            <a:ext cx="1817688" cy="338138"/>
          </a:xfrm>
          <a:prstGeom prst="rect">
            <a:avLst/>
          </a:prstGeom>
          <a:noFill/>
          <a:ln w="9525">
            <a:noFill/>
            <a:miter lim="800000"/>
          </a:ln>
        </p:spPr>
        <p:txBody>
          <a:bodyPr wrap="none">
            <a:spAutoFit/>
          </a:bodyPr>
          <a:lstStyle/>
          <a:p>
            <a:r>
              <a:rPr lang="en-US" sz="1600" b="1">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a:t>
            </a:r>
            <a:endParaRPr lang="zh-CN" altLang="en-US"/>
          </a:p>
        </p:txBody>
      </p:sp>
      <p:sp>
        <p:nvSpPr>
          <p:cNvPr id="22541" name="矩形 13"/>
          <p:cNvSpPr>
            <a:spLocks noChangeArrowheads="1"/>
          </p:cNvSpPr>
          <p:nvPr/>
        </p:nvSpPr>
        <p:spPr bwMode="auto">
          <a:xfrm>
            <a:off x="1965325" y="1973263"/>
            <a:ext cx="8262938" cy="522287"/>
          </a:xfrm>
          <a:prstGeom prst="rect">
            <a:avLst/>
          </a:prstGeom>
          <a:noFill/>
          <a:ln w="9525">
            <a:noFill/>
            <a:miter lim="800000"/>
          </a:ln>
        </p:spPr>
        <p:txBody>
          <a:bodyPr>
            <a:spAutoFit/>
          </a:bodyPr>
          <a:lstStyle/>
          <a:p>
            <a:pPr algn="ct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a:t>
            </a:r>
          </a:p>
        </p:txBody>
      </p:sp>
      <p:sp>
        <p:nvSpPr>
          <p:cNvPr id="22542" name="椭圆 14"/>
          <p:cNvSpPr>
            <a:spLocks noChangeArrowheads="1"/>
          </p:cNvSpPr>
          <p:nvPr/>
        </p:nvSpPr>
        <p:spPr bwMode="auto">
          <a:xfrm>
            <a:off x="2135188" y="3740150"/>
            <a:ext cx="541337" cy="541338"/>
          </a:xfrm>
          <a:prstGeom prst="ellipse">
            <a:avLst/>
          </a:prstGeom>
          <a:solidFill>
            <a:schemeClr val="bg1"/>
          </a:solidFill>
          <a:ln w="12700" cap="flat" cmpd="sng">
            <a:noFill/>
            <a:bevel/>
          </a:ln>
        </p:spPr>
        <p:txBody>
          <a:bodyPr anchor="ctr"/>
          <a:lstStyle/>
          <a:p>
            <a:pPr algn="ctr"/>
            <a:endParaRPr lang="zh-CN" altLang="zh-CN">
              <a:solidFill>
                <a:srgbClr val="FFFFFF"/>
              </a:solidFill>
            </a:endParaRPr>
          </a:p>
        </p:txBody>
      </p:sp>
      <p:sp>
        <p:nvSpPr>
          <p:cNvPr id="22543" name="椭圆 15"/>
          <p:cNvSpPr>
            <a:spLocks noChangeArrowheads="1"/>
          </p:cNvSpPr>
          <p:nvPr/>
        </p:nvSpPr>
        <p:spPr bwMode="auto">
          <a:xfrm>
            <a:off x="5851525" y="3740150"/>
            <a:ext cx="541338" cy="541338"/>
          </a:xfrm>
          <a:prstGeom prst="ellipse">
            <a:avLst/>
          </a:prstGeom>
          <a:solidFill>
            <a:schemeClr val="bg1"/>
          </a:solidFill>
          <a:ln w="12700" cap="flat" cmpd="sng">
            <a:noFill/>
            <a:bevel/>
          </a:ln>
        </p:spPr>
        <p:txBody>
          <a:bodyPr anchor="ctr"/>
          <a:lstStyle/>
          <a:p>
            <a:pPr algn="ctr"/>
            <a:endParaRPr lang="zh-CN" altLang="zh-CN">
              <a:solidFill>
                <a:srgbClr val="FFFFFF"/>
              </a:solidFill>
            </a:endParaRPr>
          </a:p>
        </p:txBody>
      </p:sp>
      <p:sp>
        <p:nvSpPr>
          <p:cNvPr id="22544" name="椭圆 16"/>
          <p:cNvSpPr>
            <a:spLocks noChangeArrowheads="1"/>
          </p:cNvSpPr>
          <p:nvPr/>
        </p:nvSpPr>
        <p:spPr bwMode="auto">
          <a:xfrm>
            <a:off x="9663113" y="3740150"/>
            <a:ext cx="541337" cy="541338"/>
          </a:xfrm>
          <a:prstGeom prst="ellipse">
            <a:avLst/>
          </a:prstGeom>
          <a:solidFill>
            <a:schemeClr val="bg1"/>
          </a:solidFill>
          <a:ln w="12700" cap="flat" cmpd="sng">
            <a:noFill/>
            <a:bevel/>
          </a:ln>
        </p:spPr>
        <p:txBody>
          <a:bodyPr anchor="ctr"/>
          <a:lstStyle/>
          <a:p>
            <a:pPr algn="ctr"/>
            <a:endParaRPr lang="zh-CN" altLang="zh-CN">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3"/>
          <p:cNvSpPr>
            <a:spLocks noGrp="1" noChangeArrowheads="1"/>
          </p:cNvSpPr>
          <p:nvPr>
            <p:ph type="title" idx="4294967295"/>
          </p:nvPr>
        </p:nvSpPr>
        <p:spPr>
          <a:xfrm>
            <a:off x="3937000" y="2609850"/>
            <a:ext cx="7415213" cy="1846263"/>
          </a:xfrm>
        </p:spPr>
        <p:txBody>
          <a:bodyPr/>
          <a:lstStyle/>
          <a:p>
            <a:r>
              <a:rPr lang="en-US" sz="6000">
                <a:solidFill>
                  <a:schemeClr val="bg1"/>
                </a:solidFill>
              </a:rPr>
              <a:t>SECTION TITLE</a:t>
            </a:r>
            <a:endParaRPr lang="zh-CN" altLang="en-US" sz="6000">
              <a:solidFill>
                <a:schemeClr val="bg1"/>
              </a:solidFill>
            </a:endParaRPr>
          </a:p>
        </p:txBody>
      </p:sp>
      <p:sp>
        <p:nvSpPr>
          <p:cNvPr id="5123" name="文本占位符 4"/>
          <p:cNvSpPr>
            <a:spLocks noGrp="1" noChangeArrowheads="1"/>
          </p:cNvSpPr>
          <p:nvPr>
            <p:ph sz="quarter" idx="4294967295"/>
          </p:nvPr>
        </p:nvSpPr>
        <p:spPr bwMode="auto">
          <a:xfrm>
            <a:off x="2324100" y="2619375"/>
            <a:ext cx="1612900" cy="1836738"/>
          </a:xfrm>
          <a:prstGeom prst="rect">
            <a:avLst/>
          </a:prstGeom>
          <a:noFill/>
        </p:spPr>
        <p:txBody>
          <a:bodyPr anchor="ctr"/>
          <a:lstStyle/>
          <a:p>
            <a:pPr marL="0" indent="0" algn="ctr">
              <a:buFont typeface="Arial" panose="020B0604020202020204" pitchFamily="34" charset="0"/>
              <a:buNone/>
            </a:pPr>
            <a:r>
              <a:rPr lang="en-US" sz="6000">
                <a:solidFill>
                  <a:schemeClr val="bg1"/>
                </a:solidFill>
                <a:latin typeface="Kozuka Gothic Pr6N H" pitchFamily="2" charset="-128"/>
                <a:ea typeface="Kozuka Gothic Pr6N H" pitchFamily="2" charset="-128"/>
                <a:sym typeface="Kozuka Gothic Pr6N H" pitchFamily="2" charset="-128"/>
              </a:rPr>
              <a:t>1</a:t>
            </a:r>
            <a:endParaRPr lang="zh-CN" altLang="en-US" sz="6000">
              <a:solidFill>
                <a:schemeClr val="bg1"/>
              </a:solidFill>
              <a:latin typeface="Kozuka Gothic Pr6N H" pitchFamily="2" charset="-128"/>
              <a:ea typeface="Kozuka Gothic Pr6N H" pitchFamily="2" charset="-128"/>
              <a:sym typeface="Kozuka Gothic Pr6N H" pitchFamily="2"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noChangeArrowheads="1"/>
          </p:cNvSpPr>
          <p:nvPr>
            <p:ph type="ctrTitle" idx="4294967295"/>
          </p:nvPr>
        </p:nvSpPr>
        <p:spPr>
          <a:xfrm>
            <a:off x="838200" y="2244725"/>
            <a:ext cx="10514013" cy="2166938"/>
          </a:xfrm>
        </p:spPr>
        <p:txBody>
          <a:bodyPr/>
          <a:lstStyle/>
          <a:p>
            <a:pPr marL="0" indent="0" algn="ctr"/>
            <a:r>
              <a:rPr lang="en-US" sz="8000">
                <a:solidFill>
                  <a:schemeClr val="bg1"/>
                </a:solidFill>
              </a:rPr>
              <a:t>THANK YOU</a:t>
            </a:r>
            <a:endParaRPr lang="zh-CN" altLang="en-US" sz="8000">
              <a:solidFill>
                <a:schemeClr val="bg1"/>
              </a:solidFill>
            </a:endParaRPr>
          </a:p>
        </p:txBody>
      </p:sp>
      <p:sp>
        <p:nvSpPr>
          <p:cNvPr id="23555" name="副标题 7"/>
          <p:cNvSpPr>
            <a:spLocks noGrp="1" noChangeArrowheads="1"/>
          </p:cNvSpPr>
          <p:nvPr>
            <p:ph type="subTitle" idx="4294967295"/>
          </p:nvPr>
        </p:nvSpPr>
        <p:spPr bwMode="auto">
          <a:xfrm>
            <a:off x="3587750" y="3852863"/>
            <a:ext cx="5016500" cy="1579562"/>
          </a:xfrm>
          <a:prstGeom prst="rect">
            <a:avLst/>
          </a:prstGeom>
          <a:noFill/>
        </p:spPr>
        <p:txBody>
          <a:bodyPr/>
          <a:lstStyle/>
          <a:p>
            <a:pPr marL="0" indent="0" algn="ctr">
              <a:buFont typeface="Arial" panose="020B0604020202020204" pitchFamily="34" charset="0"/>
              <a:buNone/>
            </a:pPr>
            <a:r>
              <a:rPr lang="zh-CN" altLang="zh-CN" sz="1400">
                <a:solidFill>
                  <a:schemeClr val="bg1"/>
                </a:solidFill>
              </a:rPr>
              <a:t>Quisque velit nisi, pretium ut lacinia in, elementum id enim. Cras ultricies ligula sed magna dictum porta. Quisque velit nisi, pretium ut lacinia in, elementum id enim. Vivamus magna justo, lacinia eget consectetur sed.</a:t>
            </a:r>
          </a:p>
          <a:p>
            <a:pPr marL="0" indent="0" algn="ctr">
              <a:buFont typeface="Arial" panose="020B0604020202020204" pitchFamily="34" charset="0"/>
              <a:buNone/>
            </a:pPr>
            <a:endParaRPr lang="zh-CN" altLang="zh-CN" sz="14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pic>
        <p:nvPicPr>
          <p:cNvPr id="6147" name="图片 4"/>
          <p:cNvPicPr>
            <a:picLocks noChangeAspect="1" noChangeArrowheads="1"/>
          </p:cNvPicPr>
          <p:nvPr/>
        </p:nvPicPr>
        <p:blipFill>
          <a:blip r:embed="rId2" cstate="email"/>
          <a:srcRect/>
          <a:stretch>
            <a:fillRect/>
          </a:stretch>
        </p:blipFill>
        <p:spPr bwMode="auto">
          <a:xfrm>
            <a:off x="838200" y="1909763"/>
            <a:ext cx="5549900" cy="3900487"/>
          </a:xfrm>
          <a:prstGeom prst="rect">
            <a:avLst/>
          </a:prstGeom>
          <a:noFill/>
          <a:ln w="9525">
            <a:noFill/>
            <a:miter lim="800000"/>
            <a:headEnd/>
            <a:tailEnd/>
          </a:ln>
        </p:spPr>
      </p:pic>
      <p:sp>
        <p:nvSpPr>
          <p:cNvPr id="6148" name="矩形 5"/>
          <p:cNvSpPr>
            <a:spLocks noChangeArrowheads="1"/>
          </p:cNvSpPr>
          <p:nvPr/>
        </p:nvSpPr>
        <p:spPr bwMode="auto">
          <a:xfrm>
            <a:off x="6388100" y="1909763"/>
            <a:ext cx="4737100" cy="4291012"/>
          </a:xfrm>
          <a:prstGeom prst="rect">
            <a:avLst/>
          </a:prstGeom>
          <a:solidFill>
            <a:srgbClr val="FFFFFF">
              <a:alpha val="50000"/>
            </a:srgbClr>
          </a:solidFill>
          <a:ln w="12700" cap="flat" cmpd="sng">
            <a:noFill/>
            <a:bevel/>
          </a:ln>
        </p:spPr>
        <p:txBody>
          <a:bodyPr anchor="ctr"/>
          <a:lstStyle/>
          <a:p>
            <a:pPr algn="ctr"/>
            <a:endParaRPr lang="zh-CN" altLang="zh-CN">
              <a:solidFill>
                <a:srgbClr val="FFFFFF"/>
              </a:solidFill>
            </a:endParaRPr>
          </a:p>
        </p:txBody>
      </p:sp>
      <p:sp>
        <p:nvSpPr>
          <p:cNvPr id="6149" name="矩形 6"/>
          <p:cNvSpPr>
            <a:spLocks noChangeArrowheads="1"/>
          </p:cNvSpPr>
          <p:nvPr/>
        </p:nvSpPr>
        <p:spPr bwMode="auto">
          <a:xfrm>
            <a:off x="839788" y="5194300"/>
            <a:ext cx="5548312" cy="1006475"/>
          </a:xfrm>
          <a:prstGeom prst="rect">
            <a:avLst/>
          </a:prstGeom>
          <a:solidFill>
            <a:srgbClr val="FFFFFF">
              <a:alpha val="50000"/>
            </a:srgbClr>
          </a:solidFill>
          <a:ln w="12700" cap="flat" cmpd="sng">
            <a:noFill/>
            <a:bevel/>
          </a:ln>
        </p:spPr>
        <p:txBody>
          <a:bodyPr anchor="ctr"/>
          <a:lstStyle/>
          <a:p>
            <a:pPr algn="ctr"/>
            <a:endParaRPr lang="zh-CN" altLang="zh-CN">
              <a:solidFill>
                <a:srgbClr val="FFFFFF"/>
              </a:solidFill>
            </a:endParaRPr>
          </a:p>
        </p:txBody>
      </p:sp>
      <p:grpSp>
        <p:nvGrpSpPr>
          <p:cNvPr id="6150" name="组合 7"/>
          <p:cNvGrpSpPr/>
          <p:nvPr/>
        </p:nvGrpSpPr>
        <p:grpSpPr bwMode="auto">
          <a:xfrm>
            <a:off x="3324225" y="5651500"/>
            <a:ext cx="288925" cy="288925"/>
            <a:chOff x="0" y="0"/>
            <a:chExt cx="481013" cy="481013"/>
          </a:xfrm>
        </p:grpSpPr>
        <p:sp>
          <p:nvSpPr>
            <p:cNvPr id="6151" name="Freeform 78"/>
            <p:cNvSpPr>
              <a:spLocks noEditPoints="1" noChangeArrowheads="1"/>
            </p:cNvSpPr>
            <p:nvPr/>
          </p:nvSpPr>
          <p:spPr bwMode="auto">
            <a:xfrm>
              <a:off x="0" y="0"/>
              <a:ext cx="481013" cy="48101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28"/>
                <a:gd name="T32" fmla="*/ 128 w 128"/>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chemeClr val="tx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2" name="Freeform 79"/>
            <p:cNvSpPr>
              <a:spLocks noChangeArrowheads="1"/>
            </p:cNvSpPr>
            <p:nvPr/>
          </p:nvSpPr>
          <p:spPr bwMode="auto">
            <a:xfrm>
              <a:off x="184150" y="120650"/>
              <a:ext cx="112713" cy="239713"/>
            </a:xfrm>
            <a:custGeom>
              <a:avLst/>
              <a:gdLst>
                <a:gd name="T0" fmla="*/ 30 w 30"/>
                <a:gd name="T1" fmla="*/ 22 h 64"/>
                <a:gd name="T2" fmla="*/ 19 w 30"/>
                <a:gd name="T3" fmla="*/ 22 h 64"/>
                <a:gd name="T4" fmla="*/ 19 w 30"/>
                <a:gd name="T5" fmla="*/ 14 h 64"/>
                <a:gd name="T6" fmla="*/ 23 w 30"/>
                <a:gd name="T7" fmla="*/ 11 h 64"/>
                <a:gd name="T8" fmla="*/ 30 w 30"/>
                <a:gd name="T9" fmla="*/ 11 h 64"/>
                <a:gd name="T10" fmla="*/ 30 w 30"/>
                <a:gd name="T11" fmla="*/ 0 h 64"/>
                <a:gd name="T12" fmla="*/ 22 w 30"/>
                <a:gd name="T13" fmla="*/ 0 h 64"/>
                <a:gd name="T14" fmla="*/ 8 w 30"/>
                <a:gd name="T15" fmla="*/ 13 h 64"/>
                <a:gd name="T16" fmla="*/ 8 w 30"/>
                <a:gd name="T17" fmla="*/ 22 h 64"/>
                <a:gd name="T18" fmla="*/ 0 w 30"/>
                <a:gd name="T19" fmla="*/ 22 h 64"/>
                <a:gd name="T20" fmla="*/ 0 w 30"/>
                <a:gd name="T21" fmla="*/ 34 h 64"/>
                <a:gd name="T22" fmla="*/ 8 w 30"/>
                <a:gd name="T23" fmla="*/ 34 h 64"/>
                <a:gd name="T24" fmla="*/ 8 w 30"/>
                <a:gd name="T25" fmla="*/ 64 h 64"/>
                <a:gd name="T26" fmla="*/ 19 w 30"/>
                <a:gd name="T27" fmla="*/ 64 h 64"/>
                <a:gd name="T28" fmla="*/ 19 w 30"/>
                <a:gd name="T29" fmla="*/ 34 h 64"/>
                <a:gd name="T30" fmla="*/ 28 w 30"/>
                <a:gd name="T31" fmla="*/ 34 h 64"/>
                <a:gd name="T32" fmla="*/ 30 w 30"/>
                <a:gd name="T33" fmla="*/ 22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4"/>
                <a:gd name="T53" fmla="*/ 30 w 30"/>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4">
                  <a:moveTo>
                    <a:pt x="30" y="22"/>
                  </a:moveTo>
                  <a:cubicBezTo>
                    <a:pt x="19" y="22"/>
                    <a:pt x="19" y="22"/>
                    <a:pt x="19" y="22"/>
                  </a:cubicBezTo>
                  <a:cubicBezTo>
                    <a:pt x="19" y="14"/>
                    <a:pt x="19" y="14"/>
                    <a:pt x="19" y="14"/>
                  </a:cubicBezTo>
                  <a:cubicBezTo>
                    <a:pt x="19" y="12"/>
                    <a:pt x="22" y="11"/>
                    <a:pt x="23" y="11"/>
                  </a:cubicBezTo>
                  <a:cubicBezTo>
                    <a:pt x="24" y="11"/>
                    <a:pt x="30" y="11"/>
                    <a:pt x="30" y="11"/>
                  </a:cubicBezTo>
                  <a:cubicBezTo>
                    <a:pt x="30" y="0"/>
                    <a:pt x="30" y="0"/>
                    <a:pt x="30" y="0"/>
                  </a:cubicBezTo>
                  <a:cubicBezTo>
                    <a:pt x="22" y="0"/>
                    <a:pt x="22" y="0"/>
                    <a:pt x="22" y="0"/>
                  </a:cubicBezTo>
                  <a:cubicBezTo>
                    <a:pt x="11" y="0"/>
                    <a:pt x="8" y="8"/>
                    <a:pt x="8" y="13"/>
                  </a:cubicBezTo>
                  <a:cubicBezTo>
                    <a:pt x="8" y="22"/>
                    <a:pt x="8" y="22"/>
                    <a:pt x="8" y="22"/>
                  </a:cubicBezTo>
                  <a:cubicBezTo>
                    <a:pt x="0" y="22"/>
                    <a:pt x="0" y="22"/>
                    <a:pt x="0" y="22"/>
                  </a:cubicBezTo>
                  <a:cubicBezTo>
                    <a:pt x="0" y="34"/>
                    <a:pt x="0" y="34"/>
                    <a:pt x="0" y="34"/>
                  </a:cubicBezTo>
                  <a:cubicBezTo>
                    <a:pt x="8" y="34"/>
                    <a:pt x="8" y="34"/>
                    <a:pt x="8" y="34"/>
                  </a:cubicBezTo>
                  <a:cubicBezTo>
                    <a:pt x="8" y="48"/>
                    <a:pt x="8" y="64"/>
                    <a:pt x="8" y="64"/>
                  </a:cubicBezTo>
                  <a:cubicBezTo>
                    <a:pt x="19" y="64"/>
                    <a:pt x="19" y="64"/>
                    <a:pt x="19" y="64"/>
                  </a:cubicBezTo>
                  <a:cubicBezTo>
                    <a:pt x="19" y="64"/>
                    <a:pt x="19" y="48"/>
                    <a:pt x="19" y="34"/>
                  </a:cubicBezTo>
                  <a:cubicBezTo>
                    <a:pt x="28" y="34"/>
                    <a:pt x="28" y="34"/>
                    <a:pt x="28" y="34"/>
                  </a:cubicBezTo>
                  <a:lnTo>
                    <a:pt x="30" y="22"/>
                  </a:lnTo>
                  <a:close/>
                </a:path>
              </a:pathLst>
            </a:custGeom>
            <a:solidFill>
              <a:schemeClr val="tx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6153" name="组合 10"/>
          <p:cNvGrpSpPr/>
          <p:nvPr/>
        </p:nvGrpSpPr>
        <p:grpSpPr bwMode="auto">
          <a:xfrm>
            <a:off x="2406650" y="5651500"/>
            <a:ext cx="287338" cy="288925"/>
            <a:chOff x="0" y="0"/>
            <a:chExt cx="479425" cy="481013"/>
          </a:xfrm>
        </p:grpSpPr>
        <p:sp>
          <p:nvSpPr>
            <p:cNvPr id="6154" name="Freeform 83"/>
            <p:cNvSpPr>
              <a:spLocks noEditPoints="1" noChangeArrowheads="1"/>
            </p:cNvSpPr>
            <p:nvPr/>
          </p:nvSpPr>
          <p:spPr bwMode="auto">
            <a:xfrm>
              <a:off x="0" y="0"/>
              <a:ext cx="479425" cy="48101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28"/>
                <a:gd name="T32" fmla="*/ 128 w 128"/>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chemeClr val="tx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5" name="Freeform 84"/>
            <p:cNvSpPr>
              <a:spLocks noEditPoints="1" noChangeArrowheads="1"/>
            </p:cNvSpPr>
            <p:nvPr/>
          </p:nvSpPr>
          <p:spPr bwMode="auto">
            <a:xfrm>
              <a:off x="119062" y="120650"/>
              <a:ext cx="241300" cy="250825"/>
            </a:xfrm>
            <a:custGeom>
              <a:avLst/>
              <a:gdLst>
                <a:gd name="T0" fmla="*/ 38 w 64"/>
                <a:gd name="T1" fmla="*/ 2 h 67"/>
                <a:gd name="T2" fmla="*/ 41 w 64"/>
                <a:gd name="T3" fmla="*/ 0 h 67"/>
                <a:gd name="T4" fmla="*/ 20 w 64"/>
                <a:gd name="T5" fmla="*/ 0 h 67"/>
                <a:gd name="T6" fmla="*/ 4 w 64"/>
                <a:gd name="T7" fmla="*/ 16 h 67"/>
                <a:gd name="T8" fmla="*/ 20 w 64"/>
                <a:gd name="T9" fmla="*/ 29 h 67"/>
                <a:gd name="T10" fmla="*/ 21 w 64"/>
                <a:gd name="T11" fmla="*/ 36 h 67"/>
                <a:gd name="T12" fmla="*/ 21 w 64"/>
                <a:gd name="T13" fmla="*/ 38 h 67"/>
                <a:gd name="T14" fmla="*/ 0 w 64"/>
                <a:gd name="T15" fmla="*/ 52 h 67"/>
                <a:gd name="T16" fmla="*/ 34 w 64"/>
                <a:gd name="T17" fmla="*/ 59 h 67"/>
                <a:gd name="T18" fmla="*/ 34 w 64"/>
                <a:gd name="T19" fmla="*/ 37 h 67"/>
                <a:gd name="T20" fmla="*/ 29 w 64"/>
                <a:gd name="T21" fmla="*/ 26 h 67"/>
                <a:gd name="T22" fmla="*/ 37 w 64"/>
                <a:gd name="T23" fmla="*/ 13 h 67"/>
                <a:gd name="T24" fmla="*/ 31 w 64"/>
                <a:gd name="T25" fmla="*/ 3 h 67"/>
                <a:gd name="T26" fmla="*/ 38 w 64"/>
                <a:gd name="T27" fmla="*/ 2 h 67"/>
                <a:gd name="T28" fmla="*/ 34 w 64"/>
                <a:gd name="T29" fmla="*/ 51 h 67"/>
                <a:gd name="T30" fmla="*/ 21 w 64"/>
                <a:gd name="T31" fmla="*/ 60 h 67"/>
                <a:gd name="T32" fmla="*/ 7 w 64"/>
                <a:gd name="T33" fmla="*/ 49 h 67"/>
                <a:gd name="T34" fmla="*/ 25 w 64"/>
                <a:gd name="T35" fmla="*/ 40 h 67"/>
                <a:gd name="T36" fmla="*/ 34 w 64"/>
                <a:gd name="T37" fmla="*/ 51 h 67"/>
                <a:gd name="T38" fmla="*/ 22 w 64"/>
                <a:gd name="T39" fmla="*/ 26 h 67"/>
                <a:gd name="T40" fmla="*/ 19 w 64"/>
                <a:gd name="T41" fmla="*/ 2 h 67"/>
                <a:gd name="T42" fmla="*/ 22 w 64"/>
                <a:gd name="T43" fmla="*/ 26 h 67"/>
                <a:gd name="T44" fmla="*/ 56 w 64"/>
                <a:gd name="T45" fmla="*/ 8 h 67"/>
                <a:gd name="T46" fmla="*/ 56 w 64"/>
                <a:gd name="T47" fmla="*/ 0 h 67"/>
                <a:gd name="T48" fmla="*/ 52 w 64"/>
                <a:gd name="T49" fmla="*/ 0 h 67"/>
                <a:gd name="T50" fmla="*/ 52 w 64"/>
                <a:gd name="T51" fmla="*/ 8 h 67"/>
                <a:gd name="T52" fmla="*/ 44 w 64"/>
                <a:gd name="T53" fmla="*/ 8 h 67"/>
                <a:gd name="T54" fmla="*/ 44 w 64"/>
                <a:gd name="T55" fmla="*/ 12 h 67"/>
                <a:gd name="T56" fmla="*/ 52 w 64"/>
                <a:gd name="T57" fmla="*/ 12 h 67"/>
                <a:gd name="T58" fmla="*/ 52 w 64"/>
                <a:gd name="T59" fmla="*/ 20 h 67"/>
                <a:gd name="T60" fmla="*/ 56 w 64"/>
                <a:gd name="T61" fmla="*/ 20 h 67"/>
                <a:gd name="T62" fmla="*/ 56 w 64"/>
                <a:gd name="T63" fmla="*/ 12 h 67"/>
                <a:gd name="T64" fmla="*/ 64 w 64"/>
                <a:gd name="T65" fmla="*/ 12 h 67"/>
                <a:gd name="T66" fmla="*/ 64 w 64"/>
                <a:gd name="T67" fmla="*/ 8 h 67"/>
                <a:gd name="T68" fmla="*/ 56 w 64"/>
                <a:gd name="T69" fmla="*/ 8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67"/>
                <a:gd name="T107" fmla="*/ 64 w 64"/>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67">
                  <a:moveTo>
                    <a:pt x="38" y="2"/>
                  </a:moveTo>
                  <a:cubicBezTo>
                    <a:pt x="40" y="1"/>
                    <a:pt x="41" y="0"/>
                    <a:pt x="41" y="0"/>
                  </a:cubicBezTo>
                  <a:cubicBezTo>
                    <a:pt x="20" y="0"/>
                    <a:pt x="20" y="0"/>
                    <a:pt x="20" y="0"/>
                  </a:cubicBezTo>
                  <a:cubicBezTo>
                    <a:pt x="16" y="0"/>
                    <a:pt x="4" y="5"/>
                    <a:pt x="4" y="16"/>
                  </a:cubicBezTo>
                  <a:cubicBezTo>
                    <a:pt x="4" y="27"/>
                    <a:pt x="16" y="29"/>
                    <a:pt x="20" y="29"/>
                  </a:cubicBezTo>
                  <a:cubicBezTo>
                    <a:pt x="18" y="32"/>
                    <a:pt x="20" y="35"/>
                    <a:pt x="21" y="36"/>
                  </a:cubicBezTo>
                  <a:cubicBezTo>
                    <a:pt x="23" y="38"/>
                    <a:pt x="22" y="38"/>
                    <a:pt x="21" y="38"/>
                  </a:cubicBezTo>
                  <a:cubicBezTo>
                    <a:pt x="19" y="38"/>
                    <a:pt x="0" y="38"/>
                    <a:pt x="0" y="52"/>
                  </a:cubicBezTo>
                  <a:cubicBezTo>
                    <a:pt x="0" y="66"/>
                    <a:pt x="26" y="67"/>
                    <a:pt x="34" y="59"/>
                  </a:cubicBezTo>
                  <a:cubicBezTo>
                    <a:pt x="43" y="52"/>
                    <a:pt x="41" y="42"/>
                    <a:pt x="34" y="37"/>
                  </a:cubicBezTo>
                  <a:cubicBezTo>
                    <a:pt x="28" y="32"/>
                    <a:pt x="25" y="30"/>
                    <a:pt x="29" y="26"/>
                  </a:cubicBezTo>
                  <a:cubicBezTo>
                    <a:pt x="34" y="23"/>
                    <a:pt x="37" y="20"/>
                    <a:pt x="37" y="13"/>
                  </a:cubicBezTo>
                  <a:cubicBezTo>
                    <a:pt x="37" y="6"/>
                    <a:pt x="31" y="3"/>
                    <a:pt x="31" y="3"/>
                  </a:cubicBezTo>
                  <a:cubicBezTo>
                    <a:pt x="31" y="3"/>
                    <a:pt x="35" y="3"/>
                    <a:pt x="38" y="2"/>
                  </a:cubicBezTo>
                  <a:close/>
                  <a:moveTo>
                    <a:pt x="34" y="51"/>
                  </a:moveTo>
                  <a:cubicBezTo>
                    <a:pt x="34" y="57"/>
                    <a:pt x="29" y="60"/>
                    <a:pt x="21" y="60"/>
                  </a:cubicBezTo>
                  <a:cubicBezTo>
                    <a:pt x="12" y="60"/>
                    <a:pt x="7" y="56"/>
                    <a:pt x="7" y="49"/>
                  </a:cubicBezTo>
                  <a:cubicBezTo>
                    <a:pt x="7" y="43"/>
                    <a:pt x="14" y="40"/>
                    <a:pt x="25" y="40"/>
                  </a:cubicBezTo>
                  <a:cubicBezTo>
                    <a:pt x="29" y="42"/>
                    <a:pt x="34" y="45"/>
                    <a:pt x="34" y="51"/>
                  </a:cubicBezTo>
                  <a:close/>
                  <a:moveTo>
                    <a:pt x="22" y="26"/>
                  </a:moveTo>
                  <a:cubicBezTo>
                    <a:pt x="11" y="26"/>
                    <a:pt x="7" y="2"/>
                    <a:pt x="19" y="2"/>
                  </a:cubicBezTo>
                  <a:cubicBezTo>
                    <a:pt x="28" y="2"/>
                    <a:pt x="36" y="26"/>
                    <a:pt x="22" y="26"/>
                  </a:cubicBezTo>
                  <a:close/>
                  <a:moveTo>
                    <a:pt x="56" y="8"/>
                  </a:moveTo>
                  <a:cubicBezTo>
                    <a:pt x="56" y="0"/>
                    <a:pt x="56" y="0"/>
                    <a:pt x="56" y="0"/>
                  </a:cubicBezTo>
                  <a:cubicBezTo>
                    <a:pt x="52" y="0"/>
                    <a:pt x="52" y="0"/>
                    <a:pt x="52" y="0"/>
                  </a:cubicBezTo>
                  <a:cubicBezTo>
                    <a:pt x="52" y="8"/>
                    <a:pt x="52" y="8"/>
                    <a:pt x="52" y="8"/>
                  </a:cubicBezTo>
                  <a:cubicBezTo>
                    <a:pt x="44" y="8"/>
                    <a:pt x="44" y="8"/>
                    <a:pt x="44" y="8"/>
                  </a:cubicBezTo>
                  <a:cubicBezTo>
                    <a:pt x="44" y="12"/>
                    <a:pt x="44" y="12"/>
                    <a:pt x="44" y="12"/>
                  </a:cubicBezTo>
                  <a:cubicBezTo>
                    <a:pt x="52" y="12"/>
                    <a:pt x="52" y="12"/>
                    <a:pt x="52" y="12"/>
                  </a:cubicBezTo>
                  <a:cubicBezTo>
                    <a:pt x="52" y="20"/>
                    <a:pt x="52" y="20"/>
                    <a:pt x="52" y="20"/>
                  </a:cubicBezTo>
                  <a:cubicBezTo>
                    <a:pt x="56" y="20"/>
                    <a:pt x="56" y="20"/>
                    <a:pt x="56" y="20"/>
                  </a:cubicBezTo>
                  <a:cubicBezTo>
                    <a:pt x="56" y="12"/>
                    <a:pt x="56" y="12"/>
                    <a:pt x="56" y="12"/>
                  </a:cubicBezTo>
                  <a:cubicBezTo>
                    <a:pt x="64" y="12"/>
                    <a:pt x="64" y="12"/>
                    <a:pt x="64" y="12"/>
                  </a:cubicBezTo>
                  <a:cubicBezTo>
                    <a:pt x="64" y="8"/>
                    <a:pt x="64" y="8"/>
                    <a:pt x="64" y="8"/>
                  </a:cubicBezTo>
                  <a:lnTo>
                    <a:pt x="56" y="8"/>
                  </a:lnTo>
                  <a:close/>
                </a:path>
              </a:pathLst>
            </a:custGeom>
            <a:solidFill>
              <a:schemeClr val="tx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6156" name="组合 13"/>
          <p:cNvGrpSpPr/>
          <p:nvPr/>
        </p:nvGrpSpPr>
        <p:grpSpPr bwMode="auto">
          <a:xfrm>
            <a:off x="5162550" y="5651500"/>
            <a:ext cx="288925" cy="288925"/>
            <a:chOff x="0" y="0"/>
            <a:chExt cx="481013" cy="481013"/>
          </a:xfrm>
        </p:grpSpPr>
        <p:sp>
          <p:nvSpPr>
            <p:cNvPr id="6157" name="Freeform 89"/>
            <p:cNvSpPr>
              <a:spLocks noEditPoints="1" noChangeArrowheads="1"/>
            </p:cNvSpPr>
            <p:nvPr/>
          </p:nvSpPr>
          <p:spPr bwMode="auto">
            <a:xfrm>
              <a:off x="0" y="0"/>
              <a:ext cx="481013" cy="48101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28"/>
                <a:gd name="T32" fmla="*/ 128 w 128"/>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chemeClr val="tx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8" name="Freeform 90"/>
            <p:cNvSpPr>
              <a:spLocks noEditPoints="1" noChangeArrowheads="1"/>
            </p:cNvSpPr>
            <p:nvPr/>
          </p:nvSpPr>
          <p:spPr bwMode="auto">
            <a:xfrm>
              <a:off x="120650" y="120650"/>
              <a:ext cx="239713" cy="239713"/>
            </a:xfrm>
            <a:custGeom>
              <a:avLst/>
              <a:gdLst>
                <a:gd name="T0" fmla="*/ 0 w 64"/>
                <a:gd name="T1" fmla="*/ 64 h 64"/>
                <a:gd name="T2" fmla="*/ 12 w 64"/>
                <a:gd name="T3" fmla="*/ 64 h 64"/>
                <a:gd name="T4" fmla="*/ 12 w 64"/>
                <a:gd name="T5" fmla="*/ 16 h 64"/>
                <a:gd name="T6" fmla="*/ 0 w 64"/>
                <a:gd name="T7" fmla="*/ 16 h 64"/>
                <a:gd name="T8" fmla="*/ 0 w 64"/>
                <a:gd name="T9" fmla="*/ 64 h 64"/>
                <a:gd name="T10" fmla="*/ 48 w 64"/>
                <a:gd name="T11" fmla="*/ 16 h 64"/>
                <a:gd name="T12" fmla="*/ 32 w 64"/>
                <a:gd name="T13" fmla="*/ 24 h 64"/>
                <a:gd name="T14" fmla="*/ 32 w 64"/>
                <a:gd name="T15" fmla="*/ 16 h 64"/>
                <a:gd name="T16" fmla="*/ 20 w 64"/>
                <a:gd name="T17" fmla="*/ 16 h 64"/>
                <a:gd name="T18" fmla="*/ 20 w 64"/>
                <a:gd name="T19" fmla="*/ 64 h 64"/>
                <a:gd name="T20" fmla="*/ 32 w 64"/>
                <a:gd name="T21" fmla="*/ 64 h 64"/>
                <a:gd name="T22" fmla="*/ 32 w 64"/>
                <a:gd name="T23" fmla="*/ 36 h 64"/>
                <a:gd name="T24" fmla="*/ 44 w 64"/>
                <a:gd name="T25" fmla="*/ 28 h 64"/>
                <a:gd name="T26" fmla="*/ 52 w 64"/>
                <a:gd name="T27" fmla="*/ 36 h 64"/>
                <a:gd name="T28" fmla="*/ 52 w 64"/>
                <a:gd name="T29" fmla="*/ 64 h 64"/>
                <a:gd name="T30" fmla="*/ 64 w 64"/>
                <a:gd name="T31" fmla="*/ 64 h 64"/>
                <a:gd name="T32" fmla="*/ 64 w 64"/>
                <a:gd name="T33" fmla="*/ 31 h 64"/>
                <a:gd name="T34" fmla="*/ 48 w 64"/>
                <a:gd name="T35" fmla="*/ 16 h 64"/>
                <a:gd name="T36" fmla="*/ 6 w 64"/>
                <a:gd name="T37" fmla="*/ 0 h 64"/>
                <a:gd name="T38" fmla="*/ 0 w 64"/>
                <a:gd name="T39" fmla="*/ 6 h 64"/>
                <a:gd name="T40" fmla="*/ 6 w 64"/>
                <a:gd name="T41" fmla="*/ 12 h 64"/>
                <a:gd name="T42" fmla="*/ 12 w 64"/>
                <a:gd name="T43" fmla="*/ 6 h 64"/>
                <a:gd name="T44" fmla="*/ 6 w 64"/>
                <a:gd name="T45" fmla="*/ 0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
                <a:gd name="T70" fmla="*/ 0 h 64"/>
                <a:gd name="T71" fmla="*/ 64 w 64"/>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 h="64">
                  <a:moveTo>
                    <a:pt x="0" y="64"/>
                  </a:moveTo>
                  <a:cubicBezTo>
                    <a:pt x="12" y="64"/>
                    <a:pt x="12" y="64"/>
                    <a:pt x="12" y="64"/>
                  </a:cubicBezTo>
                  <a:cubicBezTo>
                    <a:pt x="12" y="16"/>
                    <a:pt x="12" y="16"/>
                    <a:pt x="12" y="16"/>
                  </a:cubicBezTo>
                  <a:cubicBezTo>
                    <a:pt x="0" y="16"/>
                    <a:pt x="0" y="16"/>
                    <a:pt x="0" y="16"/>
                  </a:cubicBezTo>
                  <a:lnTo>
                    <a:pt x="0" y="64"/>
                  </a:lnTo>
                  <a:close/>
                  <a:moveTo>
                    <a:pt x="48" y="16"/>
                  </a:moveTo>
                  <a:cubicBezTo>
                    <a:pt x="38" y="16"/>
                    <a:pt x="33" y="24"/>
                    <a:pt x="32" y="24"/>
                  </a:cubicBezTo>
                  <a:cubicBezTo>
                    <a:pt x="32" y="16"/>
                    <a:pt x="32" y="16"/>
                    <a:pt x="32" y="16"/>
                  </a:cubicBezTo>
                  <a:cubicBezTo>
                    <a:pt x="20" y="16"/>
                    <a:pt x="20" y="16"/>
                    <a:pt x="20" y="16"/>
                  </a:cubicBezTo>
                  <a:cubicBezTo>
                    <a:pt x="20" y="64"/>
                    <a:pt x="20" y="64"/>
                    <a:pt x="20" y="64"/>
                  </a:cubicBezTo>
                  <a:cubicBezTo>
                    <a:pt x="32" y="64"/>
                    <a:pt x="32" y="64"/>
                    <a:pt x="32" y="64"/>
                  </a:cubicBezTo>
                  <a:cubicBezTo>
                    <a:pt x="32" y="36"/>
                    <a:pt x="32" y="36"/>
                    <a:pt x="32" y="36"/>
                  </a:cubicBezTo>
                  <a:cubicBezTo>
                    <a:pt x="32" y="35"/>
                    <a:pt x="35" y="27"/>
                    <a:pt x="44" y="28"/>
                  </a:cubicBezTo>
                  <a:cubicBezTo>
                    <a:pt x="49" y="28"/>
                    <a:pt x="52" y="35"/>
                    <a:pt x="52" y="36"/>
                  </a:cubicBezTo>
                  <a:cubicBezTo>
                    <a:pt x="52" y="64"/>
                    <a:pt x="52" y="64"/>
                    <a:pt x="52" y="64"/>
                  </a:cubicBezTo>
                  <a:cubicBezTo>
                    <a:pt x="64" y="64"/>
                    <a:pt x="64" y="64"/>
                    <a:pt x="64" y="64"/>
                  </a:cubicBezTo>
                  <a:cubicBezTo>
                    <a:pt x="64" y="31"/>
                    <a:pt x="64" y="31"/>
                    <a:pt x="64" y="31"/>
                  </a:cubicBezTo>
                  <a:cubicBezTo>
                    <a:pt x="64" y="26"/>
                    <a:pt x="61" y="16"/>
                    <a:pt x="48" y="16"/>
                  </a:cubicBezTo>
                  <a:close/>
                  <a:moveTo>
                    <a:pt x="6" y="0"/>
                  </a:moveTo>
                  <a:cubicBezTo>
                    <a:pt x="3" y="0"/>
                    <a:pt x="0" y="3"/>
                    <a:pt x="0" y="6"/>
                  </a:cubicBezTo>
                  <a:cubicBezTo>
                    <a:pt x="0" y="9"/>
                    <a:pt x="3" y="12"/>
                    <a:pt x="6" y="12"/>
                  </a:cubicBezTo>
                  <a:cubicBezTo>
                    <a:pt x="9" y="12"/>
                    <a:pt x="12" y="9"/>
                    <a:pt x="12" y="6"/>
                  </a:cubicBezTo>
                  <a:cubicBezTo>
                    <a:pt x="12" y="3"/>
                    <a:pt x="9" y="0"/>
                    <a:pt x="6" y="0"/>
                  </a:cubicBezTo>
                  <a:close/>
                </a:path>
              </a:pathLst>
            </a:custGeom>
            <a:solidFill>
              <a:schemeClr val="tx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6159" name="组合 16"/>
          <p:cNvGrpSpPr/>
          <p:nvPr/>
        </p:nvGrpSpPr>
        <p:grpSpPr bwMode="auto">
          <a:xfrm>
            <a:off x="1487488" y="5651500"/>
            <a:ext cx="288925" cy="288925"/>
            <a:chOff x="0" y="0"/>
            <a:chExt cx="481013" cy="481013"/>
          </a:xfrm>
        </p:grpSpPr>
        <p:sp>
          <p:nvSpPr>
            <p:cNvPr id="6160" name="Freeform 187"/>
            <p:cNvSpPr>
              <a:spLocks noEditPoints="1" noChangeArrowheads="1"/>
            </p:cNvSpPr>
            <p:nvPr/>
          </p:nvSpPr>
          <p:spPr bwMode="auto">
            <a:xfrm>
              <a:off x="0" y="0"/>
              <a:ext cx="481013" cy="48101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28"/>
                <a:gd name="T32" fmla="*/ 128 w 128"/>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chemeClr val="tx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61" name="Freeform 188"/>
            <p:cNvSpPr>
              <a:spLocks noChangeArrowheads="1"/>
            </p:cNvSpPr>
            <p:nvPr/>
          </p:nvSpPr>
          <p:spPr bwMode="auto">
            <a:xfrm>
              <a:off x="120650" y="134937"/>
              <a:ext cx="239713" cy="211138"/>
            </a:xfrm>
            <a:custGeom>
              <a:avLst/>
              <a:gdLst>
                <a:gd name="T0" fmla="*/ 64 w 64"/>
                <a:gd name="T1" fmla="*/ 7 h 56"/>
                <a:gd name="T2" fmla="*/ 57 w 64"/>
                <a:gd name="T3" fmla="*/ 9 h 56"/>
                <a:gd name="T4" fmla="*/ 62 w 64"/>
                <a:gd name="T5" fmla="*/ 1 h 56"/>
                <a:gd name="T6" fmla="*/ 54 w 64"/>
                <a:gd name="T7" fmla="*/ 4 h 56"/>
                <a:gd name="T8" fmla="*/ 54 w 64"/>
                <a:gd name="T9" fmla="*/ 4 h 56"/>
                <a:gd name="T10" fmla="*/ 44 w 64"/>
                <a:gd name="T11" fmla="*/ 0 h 56"/>
                <a:gd name="T12" fmla="*/ 31 w 64"/>
                <a:gd name="T13" fmla="*/ 14 h 56"/>
                <a:gd name="T14" fmla="*/ 32 w 64"/>
                <a:gd name="T15" fmla="*/ 17 h 56"/>
                <a:gd name="T16" fmla="*/ 32 w 64"/>
                <a:gd name="T17" fmla="*/ 17 h 56"/>
                <a:gd name="T18" fmla="*/ 4 w 64"/>
                <a:gd name="T19" fmla="*/ 3 h 56"/>
                <a:gd name="T20" fmla="*/ 8 w 64"/>
                <a:gd name="T21" fmla="*/ 21 h 56"/>
                <a:gd name="T22" fmla="*/ 2 w 64"/>
                <a:gd name="T23" fmla="*/ 20 h 56"/>
                <a:gd name="T24" fmla="*/ 12 w 64"/>
                <a:gd name="T25" fmla="*/ 34 h 56"/>
                <a:gd name="T26" fmla="*/ 6 w 64"/>
                <a:gd name="T27" fmla="*/ 34 h 56"/>
                <a:gd name="T28" fmla="*/ 18 w 64"/>
                <a:gd name="T29" fmla="*/ 44 h 56"/>
                <a:gd name="T30" fmla="*/ 0 w 64"/>
                <a:gd name="T31" fmla="*/ 50 h 56"/>
                <a:gd name="T32" fmla="*/ 21 w 64"/>
                <a:gd name="T33" fmla="*/ 56 h 56"/>
                <a:gd name="T34" fmla="*/ 58 w 64"/>
                <a:gd name="T35" fmla="*/ 14 h 56"/>
                <a:gd name="T36" fmla="*/ 58 w 64"/>
                <a:gd name="T37" fmla="*/ 14 h 56"/>
                <a:gd name="T38" fmla="*/ 58 w 64"/>
                <a:gd name="T39" fmla="*/ 14 h 56"/>
                <a:gd name="T40" fmla="*/ 58 w 64"/>
                <a:gd name="T41" fmla="*/ 14 h 56"/>
                <a:gd name="T42" fmla="*/ 64 w 64"/>
                <a:gd name="T43" fmla="*/ 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6"/>
                <a:gd name="T68" fmla="*/ 64 w 64"/>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6">
                  <a:moveTo>
                    <a:pt x="64" y="7"/>
                  </a:moveTo>
                  <a:cubicBezTo>
                    <a:pt x="63" y="7"/>
                    <a:pt x="60" y="9"/>
                    <a:pt x="57" y="9"/>
                  </a:cubicBezTo>
                  <a:cubicBezTo>
                    <a:pt x="59" y="8"/>
                    <a:pt x="61" y="4"/>
                    <a:pt x="62" y="1"/>
                  </a:cubicBezTo>
                  <a:cubicBezTo>
                    <a:pt x="60" y="3"/>
                    <a:pt x="56" y="4"/>
                    <a:pt x="54" y="4"/>
                  </a:cubicBezTo>
                  <a:cubicBezTo>
                    <a:pt x="54" y="4"/>
                    <a:pt x="54" y="4"/>
                    <a:pt x="54" y="4"/>
                  </a:cubicBezTo>
                  <a:cubicBezTo>
                    <a:pt x="52" y="2"/>
                    <a:pt x="48" y="0"/>
                    <a:pt x="44" y="0"/>
                  </a:cubicBezTo>
                  <a:cubicBezTo>
                    <a:pt x="37" y="0"/>
                    <a:pt x="31" y="6"/>
                    <a:pt x="31" y="14"/>
                  </a:cubicBezTo>
                  <a:cubicBezTo>
                    <a:pt x="31" y="15"/>
                    <a:pt x="31" y="16"/>
                    <a:pt x="32" y="17"/>
                  </a:cubicBezTo>
                  <a:cubicBezTo>
                    <a:pt x="32" y="17"/>
                    <a:pt x="32" y="17"/>
                    <a:pt x="32" y="17"/>
                  </a:cubicBezTo>
                  <a:cubicBezTo>
                    <a:pt x="22" y="17"/>
                    <a:pt x="10" y="12"/>
                    <a:pt x="4" y="3"/>
                  </a:cubicBezTo>
                  <a:cubicBezTo>
                    <a:pt x="0" y="10"/>
                    <a:pt x="3" y="18"/>
                    <a:pt x="8" y="21"/>
                  </a:cubicBezTo>
                  <a:cubicBezTo>
                    <a:pt x="6" y="22"/>
                    <a:pt x="3" y="21"/>
                    <a:pt x="2" y="20"/>
                  </a:cubicBezTo>
                  <a:cubicBezTo>
                    <a:pt x="2" y="25"/>
                    <a:pt x="4" y="31"/>
                    <a:pt x="12" y="34"/>
                  </a:cubicBezTo>
                  <a:cubicBezTo>
                    <a:pt x="10" y="35"/>
                    <a:pt x="8" y="34"/>
                    <a:pt x="6" y="34"/>
                  </a:cubicBezTo>
                  <a:cubicBezTo>
                    <a:pt x="7" y="38"/>
                    <a:pt x="12" y="44"/>
                    <a:pt x="18" y="44"/>
                  </a:cubicBezTo>
                  <a:cubicBezTo>
                    <a:pt x="16" y="46"/>
                    <a:pt x="9" y="51"/>
                    <a:pt x="0" y="50"/>
                  </a:cubicBezTo>
                  <a:cubicBezTo>
                    <a:pt x="6" y="54"/>
                    <a:pt x="13" y="56"/>
                    <a:pt x="21" y="56"/>
                  </a:cubicBezTo>
                  <a:cubicBezTo>
                    <a:pt x="42" y="56"/>
                    <a:pt x="58" y="37"/>
                    <a:pt x="58" y="14"/>
                  </a:cubicBezTo>
                  <a:cubicBezTo>
                    <a:pt x="58" y="14"/>
                    <a:pt x="58" y="14"/>
                    <a:pt x="58" y="14"/>
                  </a:cubicBezTo>
                  <a:cubicBezTo>
                    <a:pt x="58" y="14"/>
                    <a:pt x="58" y="14"/>
                    <a:pt x="58" y="14"/>
                  </a:cubicBezTo>
                  <a:cubicBezTo>
                    <a:pt x="58" y="14"/>
                    <a:pt x="58" y="14"/>
                    <a:pt x="58" y="14"/>
                  </a:cubicBezTo>
                  <a:cubicBezTo>
                    <a:pt x="60" y="13"/>
                    <a:pt x="62" y="10"/>
                    <a:pt x="64" y="7"/>
                  </a:cubicBezTo>
                  <a:close/>
                </a:path>
              </a:pathLst>
            </a:custGeom>
            <a:solidFill>
              <a:schemeClr val="tx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6162" name="组合 19"/>
          <p:cNvGrpSpPr/>
          <p:nvPr/>
        </p:nvGrpSpPr>
        <p:grpSpPr bwMode="auto">
          <a:xfrm>
            <a:off x="4244975" y="5651500"/>
            <a:ext cx="285750" cy="288925"/>
            <a:chOff x="0" y="0"/>
            <a:chExt cx="479425" cy="481013"/>
          </a:xfrm>
        </p:grpSpPr>
        <p:sp>
          <p:nvSpPr>
            <p:cNvPr id="6163" name="Freeform 189"/>
            <p:cNvSpPr>
              <a:spLocks noEditPoints="1" noChangeArrowheads="1"/>
            </p:cNvSpPr>
            <p:nvPr/>
          </p:nvSpPr>
          <p:spPr bwMode="auto">
            <a:xfrm>
              <a:off x="0" y="0"/>
              <a:ext cx="479425" cy="48101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28"/>
                <a:gd name="T32" fmla="*/ 128 w 128"/>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chemeClr val="tx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64" name="Freeform 190"/>
            <p:cNvSpPr>
              <a:spLocks noEditPoints="1" noChangeArrowheads="1"/>
            </p:cNvSpPr>
            <p:nvPr/>
          </p:nvSpPr>
          <p:spPr bwMode="auto">
            <a:xfrm>
              <a:off x="119063" y="120650"/>
              <a:ext cx="241300" cy="239713"/>
            </a:xfrm>
            <a:custGeom>
              <a:avLst/>
              <a:gdLst>
                <a:gd name="T0" fmla="*/ 25 w 64"/>
                <a:gd name="T1" fmla="*/ 51 h 64"/>
                <a:gd name="T2" fmla="*/ 22 w 64"/>
                <a:gd name="T3" fmla="*/ 48 h 64"/>
                <a:gd name="T4" fmla="*/ 21 w 64"/>
                <a:gd name="T5" fmla="*/ 41 h 64"/>
                <a:gd name="T6" fmla="*/ 21 w 64"/>
                <a:gd name="T7" fmla="*/ 29 h 64"/>
                <a:gd name="T8" fmla="*/ 38 w 64"/>
                <a:gd name="T9" fmla="*/ 29 h 64"/>
                <a:gd name="T10" fmla="*/ 38 w 64"/>
                <a:gd name="T11" fmla="*/ 17 h 64"/>
                <a:gd name="T12" fmla="*/ 21 w 64"/>
                <a:gd name="T13" fmla="*/ 17 h 64"/>
                <a:gd name="T14" fmla="*/ 21 w 64"/>
                <a:gd name="T15" fmla="*/ 0 h 64"/>
                <a:gd name="T16" fmla="*/ 14 w 64"/>
                <a:gd name="T17" fmla="*/ 0 h 64"/>
                <a:gd name="T18" fmla="*/ 12 w 64"/>
                <a:gd name="T19" fmla="*/ 7 h 64"/>
                <a:gd name="T20" fmla="*/ 7 w 64"/>
                <a:gd name="T21" fmla="*/ 14 h 64"/>
                <a:gd name="T22" fmla="*/ 0 w 64"/>
                <a:gd name="T23" fmla="*/ 18 h 64"/>
                <a:gd name="T24" fmla="*/ 0 w 64"/>
                <a:gd name="T25" fmla="*/ 29 h 64"/>
                <a:gd name="T26" fmla="*/ 8 w 64"/>
                <a:gd name="T27" fmla="*/ 29 h 64"/>
                <a:gd name="T28" fmla="*/ 8 w 64"/>
                <a:gd name="T29" fmla="*/ 47 h 64"/>
                <a:gd name="T30" fmla="*/ 9 w 64"/>
                <a:gd name="T31" fmla="*/ 54 h 64"/>
                <a:gd name="T32" fmla="*/ 13 w 64"/>
                <a:gd name="T33" fmla="*/ 59 h 64"/>
                <a:gd name="T34" fmla="*/ 18 w 64"/>
                <a:gd name="T35" fmla="*/ 63 h 64"/>
                <a:gd name="T36" fmla="*/ 25 w 64"/>
                <a:gd name="T37" fmla="*/ 64 h 64"/>
                <a:gd name="T38" fmla="*/ 33 w 64"/>
                <a:gd name="T39" fmla="*/ 63 h 64"/>
                <a:gd name="T40" fmla="*/ 42 w 64"/>
                <a:gd name="T41" fmla="*/ 60 h 64"/>
                <a:gd name="T42" fmla="*/ 42 w 64"/>
                <a:gd name="T43" fmla="*/ 49 h 64"/>
                <a:gd name="T44" fmla="*/ 30 w 64"/>
                <a:gd name="T45" fmla="*/ 53 h 64"/>
                <a:gd name="T46" fmla="*/ 25 w 64"/>
                <a:gd name="T47" fmla="*/ 51 h 64"/>
                <a:gd name="T48" fmla="*/ 55 w 64"/>
                <a:gd name="T49" fmla="*/ 47 h 64"/>
                <a:gd name="T50" fmla="*/ 47 w 64"/>
                <a:gd name="T51" fmla="*/ 55 h 64"/>
                <a:gd name="T52" fmla="*/ 55 w 64"/>
                <a:gd name="T53" fmla="*/ 64 h 64"/>
                <a:gd name="T54" fmla="*/ 64 w 64"/>
                <a:gd name="T55" fmla="*/ 55 h 64"/>
                <a:gd name="T56" fmla="*/ 55 w 64"/>
                <a:gd name="T57" fmla="*/ 47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64"/>
                <a:gd name="T89" fmla="*/ 64 w 64"/>
                <a:gd name="T90" fmla="*/ 64 h 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64">
                  <a:moveTo>
                    <a:pt x="25" y="51"/>
                  </a:moveTo>
                  <a:cubicBezTo>
                    <a:pt x="24" y="50"/>
                    <a:pt x="23" y="50"/>
                    <a:pt x="22" y="48"/>
                  </a:cubicBezTo>
                  <a:cubicBezTo>
                    <a:pt x="22" y="47"/>
                    <a:pt x="21" y="45"/>
                    <a:pt x="21" y="41"/>
                  </a:cubicBezTo>
                  <a:cubicBezTo>
                    <a:pt x="21" y="29"/>
                    <a:pt x="21" y="29"/>
                    <a:pt x="21" y="29"/>
                  </a:cubicBezTo>
                  <a:cubicBezTo>
                    <a:pt x="38" y="29"/>
                    <a:pt x="38" y="29"/>
                    <a:pt x="38" y="29"/>
                  </a:cubicBezTo>
                  <a:cubicBezTo>
                    <a:pt x="38" y="17"/>
                    <a:pt x="38" y="17"/>
                    <a:pt x="38" y="17"/>
                  </a:cubicBezTo>
                  <a:cubicBezTo>
                    <a:pt x="21" y="17"/>
                    <a:pt x="21" y="17"/>
                    <a:pt x="21" y="17"/>
                  </a:cubicBezTo>
                  <a:cubicBezTo>
                    <a:pt x="21" y="0"/>
                    <a:pt x="21" y="0"/>
                    <a:pt x="21" y="0"/>
                  </a:cubicBezTo>
                  <a:cubicBezTo>
                    <a:pt x="14" y="0"/>
                    <a:pt x="14" y="0"/>
                    <a:pt x="14" y="0"/>
                  </a:cubicBezTo>
                  <a:cubicBezTo>
                    <a:pt x="14" y="4"/>
                    <a:pt x="13" y="5"/>
                    <a:pt x="12" y="7"/>
                  </a:cubicBezTo>
                  <a:cubicBezTo>
                    <a:pt x="11" y="9"/>
                    <a:pt x="9" y="12"/>
                    <a:pt x="7" y="14"/>
                  </a:cubicBezTo>
                  <a:cubicBezTo>
                    <a:pt x="6" y="16"/>
                    <a:pt x="3" y="17"/>
                    <a:pt x="0" y="18"/>
                  </a:cubicBezTo>
                  <a:cubicBezTo>
                    <a:pt x="0" y="29"/>
                    <a:pt x="0" y="29"/>
                    <a:pt x="0" y="29"/>
                  </a:cubicBezTo>
                  <a:cubicBezTo>
                    <a:pt x="8" y="29"/>
                    <a:pt x="8" y="29"/>
                    <a:pt x="8" y="29"/>
                  </a:cubicBezTo>
                  <a:cubicBezTo>
                    <a:pt x="8" y="47"/>
                    <a:pt x="8" y="47"/>
                    <a:pt x="8" y="47"/>
                  </a:cubicBezTo>
                  <a:cubicBezTo>
                    <a:pt x="8" y="50"/>
                    <a:pt x="8" y="53"/>
                    <a:pt x="9" y="54"/>
                  </a:cubicBezTo>
                  <a:cubicBezTo>
                    <a:pt x="10" y="56"/>
                    <a:pt x="11" y="58"/>
                    <a:pt x="13" y="59"/>
                  </a:cubicBezTo>
                  <a:cubicBezTo>
                    <a:pt x="15" y="61"/>
                    <a:pt x="18" y="63"/>
                    <a:pt x="18" y="63"/>
                  </a:cubicBezTo>
                  <a:cubicBezTo>
                    <a:pt x="18" y="63"/>
                    <a:pt x="22" y="64"/>
                    <a:pt x="25" y="64"/>
                  </a:cubicBezTo>
                  <a:cubicBezTo>
                    <a:pt x="28" y="64"/>
                    <a:pt x="30" y="64"/>
                    <a:pt x="33" y="63"/>
                  </a:cubicBezTo>
                  <a:cubicBezTo>
                    <a:pt x="35" y="62"/>
                    <a:pt x="39" y="61"/>
                    <a:pt x="42" y="60"/>
                  </a:cubicBezTo>
                  <a:cubicBezTo>
                    <a:pt x="42" y="49"/>
                    <a:pt x="42" y="49"/>
                    <a:pt x="42" y="49"/>
                  </a:cubicBezTo>
                  <a:cubicBezTo>
                    <a:pt x="38" y="51"/>
                    <a:pt x="34" y="53"/>
                    <a:pt x="30" y="53"/>
                  </a:cubicBezTo>
                  <a:cubicBezTo>
                    <a:pt x="28" y="53"/>
                    <a:pt x="26" y="52"/>
                    <a:pt x="25" y="51"/>
                  </a:cubicBezTo>
                  <a:close/>
                  <a:moveTo>
                    <a:pt x="55" y="47"/>
                  </a:moveTo>
                  <a:cubicBezTo>
                    <a:pt x="50" y="47"/>
                    <a:pt x="47" y="51"/>
                    <a:pt x="47" y="55"/>
                  </a:cubicBezTo>
                  <a:cubicBezTo>
                    <a:pt x="47" y="60"/>
                    <a:pt x="50" y="64"/>
                    <a:pt x="55" y="64"/>
                  </a:cubicBezTo>
                  <a:cubicBezTo>
                    <a:pt x="60" y="64"/>
                    <a:pt x="64" y="60"/>
                    <a:pt x="64" y="55"/>
                  </a:cubicBezTo>
                  <a:cubicBezTo>
                    <a:pt x="64" y="51"/>
                    <a:pt x="60" y="47"/>
                    <a:pt x="55" y="47"/>
                  </a:cubicBezTo>
                  <a:close/>
                </a:path>
              </a:pathLst>
            </a:custGeom>
            <a:solidFill>
              <a:schemeClr val="tx1"/>
            </a:solidFill>
            <a:ln w="9525" cmpd="sng">
              <a:noFill/>
              <a:bevel/>
            </a:ln>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6165" name="矩形 22"/>
          <p:cNvSpPr>
            <a:spLocks noChangeArrowheads="1"/>
          </p:cNvSpPr>
          <p:nvPr/>
        </p:nvSpPr>
        <p:spPr bwMode="auto">
          <a:xfrm>
            <a:off x="6667500" y="2443163"/>
            <a:ext cx="4178300" cy="3416300"/>
          </a:xfrm>
          <a:prstGeom prst="rect">
            <a:avLst/>
          </a:prstGeom>
          <a:noFill/>
          <a:ln w="9525">
            <a:noFill/>
            <a:miter lim="800000"/>
          </a:ln>
        </p:spPr>
        <p:txBody>
          <a:bodyPr>
            <a:spAutoFit/>
          </a:bodyPr>
          <a:lstStyle/>
          <a:p>
            <a:r>
              <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 elementum sed sit amet dui. Quisque velit nisi, pretium ut lacinia in, elementum id enim. Vestibulum ac diam sit amet quam vehicula elementum sed sit amet dui. Quisque velit nisi, pretium ut lacinia in, elementum id enim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25"/>
          <p:cNvSpPr>
            <a:spLocks noChangeArrowheads="1"/>
          </p:cNvSpPr>
          <p:nvPr/>
        </p:nvSpPr>
        <p:spPr bwMode="auto">
          <a:xfrm>
            <a:off x="838200" y="1808163"/>
            <a:ext cx="10515600" cy="4392612"/>
          </a:xfrm>
          <a:prstGeom prst="rect">
            <a:avLst/>
          </a:prstGeom>
          <a:solidFill>
            <a:srgbClr val="FFFFFF">
              <a:alpha val="50000"/>
            </a:srgbClr>
          </a:solidFill>
          <a:ln w="12700" cap="flat" cmpd="sng">
            <a:noFill/>
            <a:bevel/>
          </a:ln>
        </p:spPr>
        <p:txBody>
          <a:bodyPr anchor="ctr"/>
          <a:lstStyle/>
          <a:p>
            <a:pPr algn="ctr"/>
            <a:endParaRPr lang="zh-CN" altLang="zh-CN">
              <a:solidFill>
                <a:srgbClr val="FFFFFF"/>
              </a:solidFill>
            </a:endParaRPr>
          </a:p>
        </p:txBody>
      </p:sp>
      <p:sp>
        <p:nvSpPr>
          <p:cNvPr id="7171"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pic>
        <p:nvPicPr>
          <p:cNvPr id="7172" name="图片 1"/>
          <p:cNvPicPr>
            <a:picLocks noChangeAspect="1" noChangeArrowheads="1"/>
          </p:cNvPicPr>
          <p:nvPr/>
        </p:nvPicPr>
        <p:blipFill>
          <a:blip r:embed="rId2" cstate="email"/>
          <a:srcRect/>
          <a:stretch>
            <a:fillRect/>
          </a:stretch>
        </p:blipFill>
        <p:spPr bwMode="auto">
          <a:xfrm>
            <a:off x="8069263" y="1808163"/>
            <a:ext cx="3282950" cy="2189162"/>
          </a:xfrm>
          <a:prstGeom prst="rect">
            <a:avLst/>
          </a:prstGeom>
          <a:noFill/>
          <a:ln w="12700" cmpd="sng">
            <a:solidFill>
              <a:schemeClr val="bg1"/>
            </a:solidFill>
            <a:bevel/>
          </a:ln>
        </p:spPr>
      </p:pic>
      <p:pic>
        <p:nvPicPr>
          <p:cNvPr id="7173" name="图片 2"/>
          <p:cNvPicPr>
            <a:picLocks noChangeAspect="1" noChangeArrowheads="1"/>
          </p:cNvPicPr>
          <p:nvPr/>
        </p:nvPicPr>
        <p:blipFill>
          <a:blip r:embed="rId3" cstate="email"/>
          <a:srcRect/>
          <a:stretch>
            <a:fillRect/>
          </a:stretch>
        </p:blipFill>
        <p:spPr bwMode="auto">
          <a:xfrm>
            <a:off x="839788" y="1808163"/>
            <a:ext cx="5046662" cy="3363912"/>
          </a:xfrm>
          <a:prstGeom prst="rect">
            <a:avLst/>
          </a:prstGeom>
          <a:noFill/>
          <a:ln w="9525">
            <a:noFill/>
            <a:miter lim="800000"/>
            <a:headEnd/>
            <a:tailEnd/>
          </a:ln>
        </p:spPr>
      </p:pic>
      <p:pic>
        <p:nvPicPr>
          <p:cNvPr id="7174" name="图片 24"/>
          <p:cNvPicPr>
            <a:picLocks noChangeAspect="1" noChangeArrowheads="1"/>
          </p:cNvPicPr>
          <p:nvPr/>
        </p:nvPicPr>
        <p:blipFill>
          <a:blip r:embed="rId4" cstate="email"/>
          <a:srcRect/>
          <a:stretch>
            <a:fillRect/>
          </a:stretch>
        </p:blipFill>
        <p:spPr bwMode="auto">
          <a:xfrm>
            <a:off x="5568950" y="2574925"/>
            <a:ext cx="3200400" cy="2133600"/>
          </a:xfrm>
          <a:prstGeom prst="rect">
            <a:avLst/>
          </a:prstGeom>
          <a:noFill/>
          <a:ln w="12700" cmpd="sng">
            <a:solidFill>
              <a:schemeClr val="bg1"/>
            </a:solidFill>
            <a:bevel/>
          </a:ln>
        </p:spPr>
      </p:pic>
      <p:pic>
        <p:nvPicPr>
          <p:cNvPr id="7175" name="图片 23"/>
          <p:cNvPicPr>
            <a:picLocks noChangeAspect="1" noChangeArrowheads="1"/>
          </p:cNvPicPr>
          <p:nvPr/>
        </p:nvPicPr>
        <p:blipFill>
          <a:blip r:embed="rId5" cstate="email"/>
          <a:srcRect/>
          <a:stretch>
            <a:fillRect/>
          </a:stretch>
        </p:blipFill>
        <p:spPr bwMode="auto">
          <a:xfrm>
            <a:off x="8451850" y="4152900"/>
            <a:ext cx="2689225" cy="1793875"/>
          </a:xfrm>
          <a:prstGeom prst="rect">
            <a:avLst/>
          </a:prstGeom>
          <a:noFill/>
          <a:ln w="12700" cmpd="sng">
            <a:solidFill>
              <a:schemeClr val="bg1"/>
            </a:solidFill>
            <a:bevel/>
          </a:ln>
        </p:spPr>
      </p:pic>
      <p:sp>
        <p:nvSpPr>
          <p:cNvPr id="7176" name="矩形 26"/>
          <p:cNvSpPr>
            <a:spLocks noChangeArrowheads="1"/>
          </p:cNvSpPr>
          <p:nvPr/>
        </p:nvSpPr>
        <p:spPr bwMode="auto">
          <a:xfrm>
            <a:off x="7169150" y="2066925"/>
            <a:ext cx="604838" cy="369888"/>
          </a:xfrm>
          <a:prstGeom prst="rect">
            <a:avLst/>
          </a:prstGeom>
          <a:noFill/>
          <a:ln w="9525">
            <a:noFill/>
            <a:miter lim="800000"/>
          </a:ln>
        </p:spPr>
        <p:txBody>
          <a:bodyPr wrap="none">
            <a:spAutoFit/>
          </a:bodyPr>
          <a:lstStyle/>
          <a:p>
            <a:pPr algn="ctr"/>
            <a:r>
              <a:rPr lang="en-US" b="1">
                <a:solidFill>
                  <a:schemeClr val="bg1"/>
                </a:solidFill>
                <a:latin typeface="Calibri" panose="020F0502020204030204" pitchFamily="34" charset="0"/>
                <a:ea typeface="微软雅黑" panose="020B0503020204020204" pitchFamily="34" charset="-122"/>
                <a:sym typeface="Calibri" panose="020F0502020204030204" pitchFamily="34" charset="0"/>
              </a:rPr>
              <a:t>ONE</a:t>
            </a:r>
            <a:endParaRPr lang="zh-CN" altLang="en-US"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7" name="等腰三角形 27"/>
          <p:cNvSpPr>
            <a:spLocks noChangeArrowheads="1"/>
          </p:cNvSpPr>
          <p:nvPr/>
        </p:nvSpPr>
        <p:spPr bwMode="auto">
          <a:xfrm rot="5400000">
            <a:off x="7750175" y="2173288"/>
            <a:ext cx="184150" cy="158750"/>
          </a:xfrm>
          <a:prstGeom prst="triangle">
            <a:avLst>
              <a:gd name="adj" fmla="val 50000"/>
            </a:avLst>
          </a:prstGeom>
          <a:solidFill>
            <a:schemeClr val="bg1"/>
          </a:solidFill>
          <a:ln w="12700" cap="flat" cmpd="sng">
            <a:noFill/>
            <a:bevel/>
          </a:ln>
        </p:spPr>
        <p:txBody>
          <a:bodyPr anchor="ctr"/>
          <a:lstStyle/>
          <a:p>
            <a:pPr algn="ctr"/>
            <a:endParaRPr lang="zh-CN" altLang="zh-CN">
              <a:solidFill>
                <a:srgbClr val="FFFFFF"/>
              </a:solidFill>
            </a:endParaRPr>
          </a:p>
        </p:txBody>
      </p:sp>
      <p:sp>
        <p:nvSpPr>
          <p:cNvPr id="7178" name="矩形 30"/>
          <p:cNvSpPr>
            <a:spLocks noChangeArrowheads="1"/>
          </p:cNvSpPr>
          <p:nvPr/>
        </p:nvSpPr>
        <p:spPr bwMode="auto">
          <a:xfrm>
            <a:off x="7272338" y="5483225"/>
            <a:ext cx="798512" cy="369888"/>
          </a:xfrm>
          <a:prstGeom prst="rect">
            <a:avLst/>
          </a:prstGeom>
          <a:noFill/>
          <a:ln w="9525">
            <a:noFill/>
            <a:miter lim="800000"/>
          </a:ln>
        </p:spPr>
        <p:txBody>
          <a:bodyPr wrap="none">
            <a:spAutoFit/>
          </a:bodyPr>
          <a:lstStyle/>
          <a:p>
            <a:pPr algn="ctr"/>
            <a:r>
              <a:rPr lang="en-US" b="1">
                <a:solidFill>
                  <a:schemeClr val="bg1"/>
                </a:solidFill>
                <a:latin typeface="Calibri" panose="020F0502020204030204" pitchFamily="34" charset="0"/>
                <a:ea typeface="微软雅黑" panose="020B0503020204020204" pitchFamily="34" charset="-122"/>
                <a:sym typeface="Calibri" panose="020F0502020204030204" pitchFamily="34" charset="0"/>
              </a:rPr>
              <a:t>THREE</a:t>
            </a:r>
            <a:endParaRPr lang="zh-CN" altLang="en-US"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9" name="等腰三角形 31"/>
          <p:cNvSpPr>
            <a:spLocks noChangeArrowheads="1"/>
          </p:cNvSpPr>
          <p:nvPr/>
        </p:nvSpPr>
        <p:spPr bwMode="auto">
          <a:xfrm rot="5400000">
            <a:off x="8051800" y="5589588"/>
            <a:ext cx="184150" cy="158750"/>
          </a:xfrm>
          <a:prstGeom prst="triangle">
            <a:avLst>
              <a:gd name="adj" fmla="val 50000"/>
            </a:avLst>
          </a:prstGeom>
          <a:solidFill>
            <a:schemeClr val="bg1"/>
          </a:solidFill>
          <a:ln w="12700" cap="flat" cmpd="sng">
            <a:noFill/>
            <a:bevel/>
          </a:ln>
        </p:spPr>
        <p:txBody>
          <a:bodyPr anchor="ctr"/>
          <a:lstStyle/>
          <a:p>
            <a:pPr algn="ctr"/>
            <a:endParaRPr lang="zh-CN" altLang="zh-CN">
              <a:solidFill>
                <a:srgbClr val="FFFFFF"/>
              </a:solidFill>
            </a:endParaRPr>
          </a:p>
        </p:txBody>
      </p:sp>
      <p:sp>
        <p:nvSpPr>
          <p:cNvPr id="7180" name="矩形 32"/>
          <p:cNvSpPr>
            <a:spLocks noChangeArrowheads="1"/>
          </p:cNvSpPr>
          <p:nvPr/>
        </p:nvSpPr>
        <p:spPr bwMode="auto">
          <a:xfrm>
            <a:off x="6388100" y="4846638"/>
            <a:ext cx="661988" cy="369887"/>
          </a:xfrm>
          <a:prstGeom prst="rect">
            <a:avLst/>
          </a:prstGeom>
          <a:noFill/>
          <a:ln w="9525">
            <a:noFill/>
            <a:miter lim="800000"/>
          </a:ln>
        </p:spPr>
        <p:txBody>
          <a:bodyPr wrap="none">
            <a:spAutoFit/>
          </a:bodyPr>
          <a:lstStyle/>
          <a:p>
            <a:pPr algn="ctr"/>
            <a:r>
              <a:rPr lang="en-US" b="1">
                <a:solidFill>
                  <a:schemeClr val="bg1"/>
                </a:solidFill>
                <a:latin typeface="Calibri" panose="020F0502020204030204" pitchFamily="34" charset="0"/>
                <a:ea typeface="微软雅黑" panose="020B0503020204020204" pitchFamily="34" charset="-122"/>
                <a:sym typeface="Calibri" panose="020F0502020204030204" pitchFamily="34" charset="0"/>
              </a:rPr>
              <a:t>TWO</a:t>
            </a:r>
            <a:endParaRPr lang="zh-CN" altLang="en-US"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81" name="等腰三角形 33"/>
          <p:cNvSpPr>
            <a:spLocks noChangeArrowheads="1"/>
          </p:cNvSpPr>
          <p:nvPr/>
        </p:nvSpPr>
        <p:spPr bwMode="auto">
          <a:xfrm>
            <a:off x="7021513" y="4951413"/>
            <a:ext cx="184150" cy="158750"/>
          </a:xfrm>
          <a:prstGeom prst="triangle">
            <a:avLst>
              <a:gd name="adj" fmla="val 50000"/>
            </a:avLst>
          </a:prstGeom>
          <a:solidFill>
            <a:schemeClr val="bg1"/>
          </a:solidFill>
          <a:ln w="12700" cap="flat" cmpd="sng">
            <a:noFill/>
            <a:bevel/>
          </a:ln>
        </p:spPr>
        <p:txBody>
          <a:bodyPr anchor="ctr"/>
          <a:lstStyle/>
          <a:p>
            <a:pPr algn="ctr"/>
            <a:endParaRPr lang="zh-CN" altLang="zh-CN">
              <a:solidFill>
                <a:srgbClr val="FFFFFF"/>
              </a:solidFill>
            </a:endParaRPr>
          </a:p>
        </p:txBody>
      </p:sp>
      <p:sp>
        <p:nvSpPr>
          <p:cNvPr id="7182" name="矩形 34"/>
          <p:cNvSpPr>
            <a:spLocks noChangeArrowheads="1"/>
          </p:cNvSpPr>
          <p:nvPr/>
        </p:nvSpPr>
        <p:spPr bwMode="auto">
          <a:xfrm>
            <a:off x="923925" y="5267325"/>
            <a:ext cx="4937125" cy="738188"/>
          </a:xfrm>
          <a:prstGeom prst="rect">
            <a:avLst/>
          </a:prstGeom>
          <a:noFill/>
          <a:ln w="9525">
            <a:noFill/>
            <a:miter lim="800000"/>
          </a:ln>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pic>
        <p:nvPicPr>
          <p:cNvPr id="8195" name="图片 4"/>
          <p:cNvPicPr>
            <a:picLocks noChangeAspect="1" noChangeArrowheads="1"/>
          </p:cNvPicPr>
          <p:nvPr/>
        </p:nvPicPr>
        <p:blipFill>
          <a:blip r:embed="rId2" cstate="email"/>
          <a:srcRect/>
          <a:stretch>
            <a:fillRect/>
          </a:stretch>
        </p:blipFill>
        <p:spPr bwMode="auto">
          <a:xfrm>
            <a:off x="1062038" y="2052638"/>
            <a:ext cx="4622800" cy="3081337"/>
          </a:xfrm>
          <a:prstGeom prst="rect">
            <a:avLst/>
          </a:prstGeom>
          <a:noFill/>
          <a:ln w="9525">
            <a:noFill/>
            <a:miter lim="800000"/>
            <a:headEnd/>
            <a:tailEnd/>
          </a:ln>
        </p:spPr>
      </p:pic>
      <p:sp>
        <p:nvSpPr>
          <p:cNvPr id="8196" name="矩形 16"/>
          <p:cNvSpPr>
            <a:spLocks noChangeArrowheads="1"/>
          </p:cNvSpPr>
          <p:nvPr/>
        </p:nvSpPr>
        <p:spPr bwMode="auto">
          <a:xfrm>
            <a:off x="6097588" y="2165350"/>
            <a:ext cx="5256212" cy="954088"/>
          </a:xfrm>
          <a:prstGeom prst="rect">
            <a:avLst/>
          </a:prstGeom>
          <a:noFill/>
          <a:ln w="9525">
            <a:noFill/>
            <a:miter lim="800000"/>
          </a:ln>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8197" name="矩形 17"/>
          <p:cNvSpPr>
            <a:spLocks noChangeArrowheads="1"/>
          </p:cNvSpPr>
          <p:nvPr/>
        </p:nvSpPr>
        <p:spPr bwMode="auto">
          <a:xfrm>
            <a:off x="6096000" y="1804988"/>
            <a:ext cx="1538288" cy="338137"/>
          </a:xfrm>
          <a:prstGeom prst="rect">
            <a:avLst/>
          </a:prstGeom>
          <a:noFill/>
          <a:ln w="9525">
            <a:noFill/>
            <a:miter lim="800000"/>
          </a:ln>
        </p:spPr>
        <p:txBody>
          <a:bodyPr wrap="none">
            <a:spAutoFit/>
          </a:bodyPr>
          <a:lstStyle/>
          <a:p>
            <a:r>
              <a:rPr 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198" name="矩形 19"/>
          <p:cNvSpPr>
            <a:spLocks noChangeArrowheads="1"/>
          </p:cNvSpPr>
          <p:nvPr/>
        </p:nvSpPr>
        <p:spPr bwMode="auto">
          <a:xfrm>
            <a:off x="6291263" y="4649788"/>
            <a:ext cx="1476375" cy="338137"/>
          </a:xfrm>
          <a:prstGeom prst="rect">
            <a:avLst/>
          </a:prstGeom>
          <a:noFill/>
          <a:ln w="9525" cmpd="sng">
            <a:noFill/>
            <a:bevel/>
          </a:ln>
        </p:spPr>
        <p:txBody>
          <a:bodyPr wrap="none">
            <a:spAutoFit/>
          </a:bodyPr>
          <a:lstStyle/>
          <a:p>
            <a:r>
              <a:rPr 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199" name="矩形 20"/>
          <p:cNvSpPr>
            <a:spLocks noChangeArrowheads="1"/>
          </p:cNvSpPr>
          <p:nvPr/>
        </p:nvSpPr>
        <p:spPr bwMode="auto">
          <a:xfrm>
            <a:off x="6540500" y="4986338"/>
            <a:ext cx="3543300" cy="307975"/>
          </a:xfrm>
          <a:prstGeom prst="rect">
            <a:avLst/>
          </a:prstGeom>
          <a:noFill/>
          <a:ln w="9525">
            <a:noFill/>
            <a:miter lim="800000"/>
          </a:ln>
        </p:spPr>
        <p:txBody>
          <a:bodyPr wrap="none">
            <a:spAutoFit/>
          </a:bodyPr>
          <a:lstStyle/>
          <a:p>
            <a:r>
              <a:rPr 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0" name="椭圆 21"/>
          <p:cNvSpPr>
            <a:spLocks noChangeArrowheads="1"/>
          </p:cNvSpPr>
          <p:nvPr/>
        </p:nvSpPr>
        <p:spPr bwMode="auto">
          <a:xfrm>
            <a:off x="6446838" y="5133975"/>
            <a:ext cx="74612" cy="76200"/>
          </a:xfrm>
          <a:prstGeom prst="ellipse">
            <a:avLst/>
          </a:prstGeom>
          <a:solidFill>
            <a:schemeClr val="bg1"/>
          </a:solidFill>
          <a:ln w="12700" cap="flat" cmpd="sng">
            <a:noFill/>
            <a:bevel/>
          </a:ln>
        </p:spPr>
        <p:txBody>
          <a:bodyPr anchor="ctr"/>
          <a:lstStyle/>
          <a:p>
            <a:pPr algn="ctr"/>
            <a:endParaRPr lang="zh-CN" altLang="zh-CN" sz="1400">
              <a:solidFill>
                <a:srgbClr val="FFFFFF"/>
              </a:solidFill>
            </a:endParaRPr>
          </a:p>
        </p:txBody>
      </p:sp>
      <p:sp>
        <p:nvSpPr>
          <p:cNvPr id="8201" name="矩形 22"/>
          <p:cNvSpPr>
            <a:spLocks noChangeArrowheads="1"/>
          </p:cNvSpPr>
          <p:nvPr/>
        </p:nvSpPr>
        <p:spPr bwMode="auto">
          <a:xfrm>
            <a:off x="6540500" y="5283200"/>
            <a:ext cx="3543300" cy="307975"/>
          </a:xfrm>
          <a:prstGeom prst="rect">
            <a:avLst/>
          </a:prstGeom>
          <a:noFill/>
          <a:ln w="9525">
            <a:noFill/>
            <a:miter lim="800000"/>
          </a:ln>
        </p:spPr>
        <p:txBody>
          <a:bodyPr wrap="none">
            <a:spAutoFit/>
          </a:bodyPr>
          <a:lstStyle/>
          <a:p>
            <a:r>
              <a:rPr 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2" name="椭圆 28"/>
          <p:cNvSpPr>
            <a:spLocks noChangeArrowheads="1"/>
          </p:cNvSpPr>
          <p:nvPr/>
        </p:nvSpPr>
        <p:spPr bwMode="auto">
          <a:xfrm>
            <a:off x="6446838" y="5429250"/>
            <a:ext cx="74612" cy="76200"/>
          </a:xfrm>
          <a:prstGeom prst="ellipse">
            <a:avLst/>
          </a:prstGeom>
          <a:solidFill>
            <a:schemeClr val="bg1"/>
          </a:solidFill>
          <a:ln w="12700" cap="flat" cmpd="sng">
            <a:noFill/>
            <a:bevel/>
          </a:ln>
        </p:spPr>
        <p:txBody>
          <a:bodyPr anchor="ctr"/>
          <a:lstStyle/>
          <a:p>
            <a:pPr algn="ctr"/>
            <a:endParaRPr lang="zh-CN" altLang="zh-CN" sz="1400">
              <a:solidFill>
                <a:srgbClr val="FFFFFF"/>
              </a:solidFill>
            </a:endParaRPr>
          </a:p>
        </p:txBody>
      </p:sp>
      <p:sp>
        <p:nvSpPr>
          <p:cNvPr id="8203" name="矩形 29"/>
          <p:cNvSpPr>
            <a:spLocks noChangeArrowheads="1"/>
          </p:cNvSpPr>
          <p:nvPr/>
        </p:nvSpPr>
        <p:spPr bwMode="auto">
          <a:xfrm>
            <a:off x="6540500" y="5578475"/>
            <a:ext cx="3543300" cy="307975"/>
          </a:xfrm>
          <a:prstGeom prst="rect">
            <a:avLst/>
          </a:prstGeom>
          <a:noFill/>
          <a:ln w="9525">
            <a:noFill/>
            <a:miter lim="800000"/>
          </a:ln>
        </p:spPr>
        <p:txBody>
          <a:bodyPr wrap="none">
            <a:spAutoFit/>
          </a:bodyPr>
          <a:lstStyle/>
          <a:p>
            <a:r>
              <a:rPr 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4" name="椭圆 35"/>
          <p:cNvSpPr>
            <a:spLocks noChangeArrowheads="1"/>
          </p:cNvSpPr>
          <p:nvPr/>
        </p:nvSpPr>
        <p:spPr bwMode="auto">
          <a:xfrm>
            <a:off x="6446838" y="5724525"/>
            <a:ext cx="74612" cy="76200"/>
          </a:xfrm>
          <a:prstGeom prst="ellipse">
            <a:avLst/>
          </a:prstGeom>
          <a:solidFill>
            <a:schemeClr val="bg1"/>
          </a:solidFill>
          <a:ln w="12700" cap="flat" cmpd="sng">
            <a:noFill/>
            <a:bevel/>
          </a:ln>
        </p:spPr>
        <p:txBody>
          <a:bodyPr anchor="ctr"/>
          <a:lstStyle/>
          <a:p>
            <a:pPr algn="ctr"/>
            <a:endParaRPr lang="zh-CN" altLang="zh-CN" sz="1400">
              <a:solidFill>
                <a:srgbClr val="FFFFFF"/>
              </a:solidFill>
            </a:endParaRPr>
          </a:p>
        </p:txBody>
      </p:sp>
      <p:sp>
        <p:nvSpPr>
          <p:cNvPr id="8205" name="矩形 36"/>
          <p:cNvSpPr>
            <a:spLocks noChangeArrowheads="1"/>
          </p:cNvSpPr>
          <p:nvPr/>
        </p:nvSpPr>
        <p:spPr bwMode="auto">
          <a:xfrm>
            <a:off x="6540500" y="5886450"/>
            <a:ext cx="3543300" cy="307975"/>
          </a:xfrm>
          <a:prstGeom prst="rect">
            <a:avLst/>
          </a:prstGeom>
          <a:noFill/>
          <a:ln w="9525">
            <a:noFill/>
            <a:miter lim="800000"/>
          </a:ln>
        </p:spPr>
        <p:txBody>
          <a:bodyPr wrap="none">
            <a:spAutoFit/>
          </a:bodyPr>
          <a:lstStyle/>
          <a:p>
            <a:r>
              <a:rPr 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06" name="椭圆 37"/>
          <p:cNvSpPr>
            <a:spLocks noChangeArrowheads="1"/>
          </p:cNvSpPr>
          <p:nvPr/>
        </p:nvSpPr>
        <p:spPr bwMode="auto">
          <a:xfrm>
            <a:off x="6446838" y="6007100"/>
            <a:ext cx="74612" cy="74613"/>
          </a:xfrm>
          <a:prstGeom prst="ellipse">
            <a:avLst/>
          </a:prstGeom>
          <a:solidFill>
            <a:schemeClr val="bg1"/>
          </a:solidFill>
          <a:ln w="12700" cap="flat" cmpd="sng">
            <a:noFill/>
            <a:bevel/>
          </a:ln>
        </p:spPr>
        <p:txBody>
          <a:bodyPr anchor="ctr"/>
          <a:lstStyle/>
          <a:p>
            <a:pPr algn="ctr"/>
            <a:endParaRPr lang="zh-CN" altLang="zh-CN" sz="1400">
              <a:solidFill>
                <a:srgbClr val="FFFFFF"/>
              </a:solidFill>
            </a:endParaRPr>
          </a:p>
        </p:txBody>
      </p:sp>
      <p:sp>
        <p:nvSpPr>
          <p:cNvPr id="8207" name="椭圆 38"/>
          <p:cNvSpPr>
            <a:spLocks noChangeArrowheads="1"/>
          </p:cNvSpPr>
          <p:nvPr/>
        </p:nvSpPr>
        <p:spPr bwMode="auto">
          <a:xfrm>
            <a:off x="6234113" y="3270250"/>
            <a:ext cx="1303337" cy="1301750"/>
          </a:xfrm>
          <a:prstGeom prst="ellipse">
            <a:avLst/>
          </a:prstGeom>
          <a:noFill/>
          <a:ln w="12700" cap="flat" cmpd="sng">
            <a:solidFill>
              <a:schemeClr val="bg1"/>
            </a:solidFill>
            <a:bevel/>
          </a:ln>
        </p:spPr>
        <p:txBody>
          <a:bodyPr anchor="ctr"/>
          <a:lstStyle/>
          <a:p>
            <a:pPr algn="ctr"/>
            <a:endParaRPr lang="zh-CN" altLang="zh-CN">
              <a:solidFill>
                <a:srgbClr val="FFFFFF"/>
              </a:solidFill>
            </a:endParaRPr>
          </a:p>
        </p:txBody>
      </p:sp>
      <p:sp>
        <p:nvSpPr>
          <p:cNvPr id="8208" name="椭圆 39"/>
          <p:cNvSpPr>
            <a:spLocks noChangeArrowheads="1"/>
          </p:cNvSpPr>
          <p:nvPr/>
        </p:nvSpPr>
        <p:spPr bwMode="auto">
          <a:xfrm>
            <a:off x="8072438" y="3270250"/>
            <a:ext cx="1303337" cy="1301750"/>
          </a:xfrm>
          <a:prstGeom prst="ellipse">
            <a:avLst/>
          </a:prstGeom>
          <a:noFill/>
          <a:ln w="12700" cap="flat" cmpd="sng">
            <a:solidFill>
              <a:schemeClr val="bg1"/>
            </a:solidFill>
            <a:bevel/>
          </a:ln>
        </p:spPr>
        <p:txBody>
          <a:bodyPr anchor="ctr"/>
          <a:lstStyle/>
          <a:p>
            <a:pPr algn="ctr"/>
            <a:endParaRPr lang="zh-CN" altLang="zh-CN">
              <a:solidFill>
                <a:srgbClr val="FFFFFF"/>
              </a:solidFill>
            </a:endParaRPr>
          </a:p>
        </p:txBody>
      </p:sp>
      <p:sp>
        <p:nvSpPr>
          <p:cNvPr id="8209" name="椭圆 40"/>
          <p:cNvSpPr>
            <a:spLocks noChangeArrowheads="1"/>
          </p:cNvSpPr>
          <p:nvPr/>
        </p:nvSpPr>
        <p:spPr bwMode="auto">
          <a:xfrm>
            <a:off x="9925050" y="3270250"/>
            <a:ext cx="1301750" cy="1301750"/>
          </a:xfrm>
          <a:prstGeom prst="ellipse">
            <a:avLst/>
          </a:prstGeom>
          <a:noFill/>
          <a:ln w="12700" cap="flat" cmpd="sng">
            <a:solidFill>
              <a:schemeClr val="bg1"/>
            </a:solidFill>
            <a:bevel/>
          </a:ln>
        </p:spPr>
        <p:txBody>
          <a:bodyPr anchor="ctr"/>
          <a:lstStyle/>
          <a:p>
            <a:pPr algn="ctr"/>
            <a:endParaRPr lang="zh-CN" altLang="zh-CN">
              <a:solidFill>
                <a:srgbClr val="FFFFFF"/>
              </a:solidFill>
            </a:endParaRPr>
          </a:p>
        </p:txBody>
      </p:sp>
      <p:sp>
        <p:nvSpPr>
          <p:cNvPr id="8210" name="矩形 41"/>
          <p:cNvSpPr>
            <a:spLocks noChangeArrowheads="1"/>
          </p:cNvSpPr>
          <p:nvPr/>
        </p:nvSpPr>
        <p:spPr bwMode="auto">
          <a:xfrm>
            <a:off x="6346825" y="3751263"/>
            <a:ext cx="1077913" cy="338137"/>
          </a:xfrm>
          <a:prstGeom prst="rect">
            <a:avLst/>
          </a:prstGeom>
          <a:noFill/>
          <a:ln w="9525">
            <a:noFill/>
            <a:miter lim="800000"/>
          </a:ln>
        </p:spPr>
        <p:txBody>
          <a:bodyPr wrap="none">
            <a:spAutoFit/>
          </a:bodyPr>
          <a:lstStyle/>
          <a:p>
            <a:pPr algn="ctr"/>
            <a:r>
              <a:rPr lang="en-US" sz="1600">
                <a:solidFill>
                  <a:srgbClr val="000000"/>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11" name="矩形 42"/>
          <p:cNvSpPr>
            <a:spLocks noChangeArrowheads="1"/>
          </p:cNvSpPr>
          <p:nvPr/>
        </p:nvSpPr>
        <p:spPr bwMode="auto">
          <a:xfrm>
            <a:off x="8185150" y="3751263"/>
            <a:ext cx="1077913" cy="338137"/>
          </a:xfrm>
          <a:prstGeom prst="rect">
            <a:avLst/>
          </a:prstGeom>
          <a:noFill/>
          <a:ln w="9525">
            <a:noFill/>
            <a:miter lim="800000"/>
          </a:ln>
        </p:spPr>
        <p:txBody>
          <a:bodyPr wrap="none">
            <a:spAutoFit/>
          </a:bodyPr>
          <a:lstStyle/>
          <a:p>
            <a:pPr algn="ctr"/>
            <a:r>
              <a:rPr lang="en-US" sz="1600">
                <a:solidFill>
                  <a:srgbClr val="000000"/>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12" name="矩形 43"/>
          <p:cNvSpPr>
            <a:spLocks noChangeArrowheads="1"/>
          </p:cNvSpPr>
          <p:nvPr/>
        </p:nvSpPr>
        <p:spPr bwMode="auto">
          <a:xfrm>
            <a:off x="10036175" y="3751263"/>
            <a:ext cx="1079500" cy="338137"/>
          </a:xfrm>
          <a:prstGeom prst="rect">
            <a:avLst/>
          </a:prstGeom>
          <a:noFill/>
          <a:ln w="9525">
            <a:noFill/>
            <a:miter lim="800000"/>
          </a:ln>
        </p:spPr>
        <p:txBody>
          <a:bodyPr wrap="none">
            <a:spAutoFit/>
          </a:bodyPr>
          <a:lstStyle/>
          <a:p>
            <a:pPr algn="ctr"/>
            <a:r>
              <a:rPr lang="en-US" sz="1600">
                <a:solidFill>
                  <a:srgbClr val="000000"/>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13" name="矩形 5"/>
          <p:cNvSpPr>
            <a:spLocks noChangeArrowheads="1"/>
          </p:cNvSpPr>
          <p:nvPr/>
        </p:nvSpPr>
        <p:spPr bwMode="auto">
          <a:xfrm>
            <a:off x="1041400" y="5133975"/>
            <a:ext cx="4643438" cy="812800"/>
          </a:xfrm>
          <a:prstGeom prst="rect">
            <a:avLst/>
          </a:prstGeom>
          <a:solidFill>
            <a:srgbClr val="FFFFFF">
              <a:alpha val="50000"/>
            </a:srgbClr>
          </a:solidFill>
          <a:ln w="12700" cap="flat" cmpd="sng">
            <a:noFill/>
            <a:bevel/>
          </a:ln>
        </p:spPr>
        <p:txBody>
          <a:bodyPr anchor="ctr"/>
          <a:lstStyle/>
          <a:p>
            <a:pPr algn="ctr"/>
            <a:endParaRPr lang="zh-CN" altLang="zh-CN">
              <a:solidFill>
                <a:srgbClr val="FFFFFF"/>
              </a:solidFill>
            </a:endParaRPr>
          </a:p>
        </p:txBody>
      </p:sp>
      <p:sp>
        <p:nvSpPr>
          <p:cNvPr id="8214" name="矩形 6"/>
          <p:cNvSpPr>
            <a:spLocks noChangeArrowheads="1"/>
          </p:cNvSpPr>
          <p:nvPr/>
        </p:nvSpPr>
        <p:spPr bwMode="auto">
          <a:xfrm>
            <a:off x="1130300" y="5210175"/>
            <a:ext cx="4406900" cy="646113"/>
          </a:xfrm>
          <a:prstGeom prst="rect">
            <a:avLst/>
          </a:prstGeom>
          <a:noFill/>
          <a:ln w="9525">
            <a:noFill/>
            <a:miter lim="800000"/>
          </a:ln>
        </p:spPr>
        <p:txBody>
          <a:bodyPr>
            <a:spAutoFit/>
          </a:bodyPr>
          <a:lstStyle/>
          <a:p>
            <a:r>
              <a:rPr lang="zh-CN" altLang="en-US">
                <a:solidFill>
                  <a:srgbClr val="595959"/>
                </a:solidFill>
                <a:latin typeface="Calibri" panose="020F0502020204030204" pitchFamily="34" charset="0"/>
                <a:ea typeface="微软雅黑" panose="020B0503020204020204" pitchFamily="34" charset="-122"/>
                <a:sym typeface="Calibri" panose="020F0502020204030204" pitchFamily="34" charset="0"/>
              </a:rPr>
              <a:t>ORCI LUCTUS ET ULTRICES POSUERE CUBILIA CURAE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pic>
        <p:nvPicPr>
          <p:cNvPr id="9219" name="图片 1"/>
          <p:cNvPicPr>
            <a:picLocks noChangeAspect="1" noChangeArrowheads="1"/>
          </p:cNvPicPr>
          <p:nvPr/>
        </p:nvPicPr>
        <p:blipFill>
          <a:blip r:embed="rId2" cstate="email"/>
          <a:srcRect/>
          <a:stretch>
            <a:fillRect/>
          </a:stretch>
        </p:blipFill>
        <p:spPr bwMode="auto">
          <a:xfrm>
            <a:off x="4762500" y="1808163"/>
            <a:ext cx="6591300" cy="4394200"/>
          </a:xfrm>
          <a:prstGeom prst="rect">
            <a:avLst/>
          </a:prstGeom>
          <a:noFill/>
          <a:ln w="9525">
            <a:noFill/>
            <a:miter lim="800000"/>
            <a:headEnd/>
            <a:tailEnd/>
          </a:ln>
        </p:spPr>
      </p:pic>
      <p:sp>
        <p:nvSpPr>
          <p:cNvPr id="9220" name="矩形 23"/>
          <p:cNvSpPr>
            <a:spLocks noChangeArrowheads="1"/>
          </p:cNvSpPr>
          <p:nvPr/>
        </p:nvSpPr>
        <p:spPr bwMode="auto">
          <a:xfrm>
            <a:off x="838200" y="1808163"/>
            <a:ext cx="6680200" cy="4392612"/>
          </a:xfrm>
          <a:prstGeom prst="rect">
            <a:avLst/>
          </a:prstGeom>
          <a:solidFill>
            <a:srgbClr val="FFFFFF">
              <a:alpha val="50000"/>
            </a:srgbClr>
          </a:solidFill>
          <a:ln w="12700" cap="flat" cmpd="sng">
            <a:noFill/>
            <a:bevel/>
          </a:ln>
        </p:spPr>
        <p:txBody>
          <a:bodyPr anchor="ctr"/>
          <a:lstStyle/>
          <a:p>
            <a:pPr algn="ctr"/>
            <a:endParaRPr lang="zh-CN" altLang="zh-CN">
              <a:solidFill>
                <a:srgbClr val="FFFFFF"/>
              </a:solidFill>
            </a:endParaRPr>
          </a:p>
        </p:txBody>
      </p:sp>
      <p:sp>
        <p:nvSpPr>
          <p:cNvPr id="9221" name="矩形标注 24"/>
          <p:cNvSpPr>
            <a:spLocks noChangeArrowheads="1"/>
          </p:cNvSpPr>
          <p:nvPr/>
        </p:nvSpPr>
        <p:spPr bwMode="auto">
          <a:xfrm>
            <a:off x="4762500" y="5276850"/>
            <a:ext cx="2695575" cy="835025"/>
          </a:xfrm>
          <a:prstGeom prst="wedgeRectCallout">
            <a:avLst>
              <a:gd name="adj1" fmla="val 57074"/>
              <a:gd name="adj2" fmla="val -28630"/>
            </a:avLst>
          </a:prstGeom>
          <a:solidFill>
            <a:srgbClr val="4472C4"/>
          </a:solidFill>
          <a:ln w="12700" cap="flat" cmpd="sng">
            <a:noFill/>
            <a:bevel/>
          </a:ln>
        </p:spPr>
        <p:txBody>
          <a:bodyPr anchor="ctr"/>
          <a:lstStyle/>
          <a:p>
            <a:pPr algn="ctr"/>
            <a:endParaRPr lang="zh-CN" altLang="zh-CN">
              <a:solidFill>
                <a:srgbClr val="FFFFFF"/>
              </a:solidFill>
            </a:endParaRPr>
          </a:p>
        </p:txBody>
      </p:sp>
      <p:sp>
        <p:nvSpPr>
          <p:cNvPr id="9222" name="矩形 25"/>
          <p:cNvSpPr>
            <a:spLocks noChangeArrowheads="1"/>
          </p:cNvSpPr>
          <p:nvPr/>
        </p:nvSpPr>
        <p:spPr bwMode="auto">
          <a:xfrm>
            <a:off x="4762500" y="2943225"/>
            <a:ext cx="2695575" cy="2247900"/>
          </a:xfrm>
          <a:prstGeom prst="rect">
            <a:avLst/>
          </a:prstGeom>
          <a:noFill/>
          <a:ln w="9525">
            <a:noFill/>
            <a:miter lim="800000"/>
          </a:ln>
        </p:spPr>
        <p:txBody>
          <a:bodyPr>
            <a:spAutoFit/>
          </a:bodyPr>
          <a:lstStyle/>
          <a:p>
            <a:r>
              <a:rPr lang="zh-CN" altLang="en-US" sz="2800">
                <a:solidFill>
                  <a:schemeClr val="bg1"/>
                </a:solidFill>
                <a:latin typeface="Kozuka Gothic Pro H" pitchFamily="2" charset="-128"/>
                <a:ea typeface="Kozuka Gothic Pro H" pitchFamily="2" charset="-128"/>
                <a:sym typeface="Kozuka Gothic Pro H" pitchFamily="2" charset="-128"/>
              </a:rPr>
              <a:t>ORCI LUCTUS ET ULTRICES POSUERE CUBILIA CURAE</a:t>
            </a:r>
            <a:r>
              <a:rPr lang="en-US" sz="2800">
                <a:solidFill>
                  <a:schemeClr val="bg1"/>
                </a:solidFill>
                <a:latin typeface="Kozuka Gothic Pro H" pitchFamily="2" charset="-128"/>
                <a:ea typeface="Kozuka Gothic Pro H" pitchFamily="2" charset="-128"/>
                <a:sym typeface="Kozuka Gothic Pro H" pitchFamily="2" charset="-128"/>
              </a:rPr>
              <a:t>.</a:t>
            </a:r>
            <a:r>
              <a:rPr lang="zh-CN" altLang="en-US" sz="2800">
                <a:solidFill>
                  <a:schemeClr val="bg1"/>
                </a:solidFill>
                <a:latin typeface="Kozuka Gothic Pro H" pitchFamily="2" charset="-128"/>
                <a:ea typeface="Kozuka Gothic Pro H" pitchFamily="2" charset="-128"/>
                <a:sym typeface="Kozuka Gothic Pro H" pitchFamily="2" charset="-128"/>
              </a:rPr>
              <a:t> </a:t>
            </a:r>
          </a:p>
        </p:txBody>
      </p:sp>
      <p:sp>
        <p:nvSpPr>
          <p:cNvPr id="9223" name="矩形 26"/>
          <p:cNvSpPr>
            <a:spLocks noChangeArrowheads="1"/>
          </p:cNvSpPr>
          <p:nvPr/>
        </p:nvSpPr>
        <p:spPr bwMode="auto">
          <a:xfrm>
            <a:off x="4962525" y="5302250"/>
            <a:ext cx="2266950" cy="738188"/>
          </a:xfrm>
          <a:prstGeom prst="rect">
            <a:avLst/>
          </a:prstGeom>
          <a:noFill/>
          <a:ln w="9525">
            <a:noFill/>
            <a:miter lim="800000"/>
          </a:ln>
        </p:spPr>
        <p:txBody>
          <a:bodyPr>
            <a:spAutoFit/>
          </a:bodyPr>
          <a:lstStyle/>
          <a:p>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a:t>
            </a:r>
            <a:r>
              <a:rPr 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224" name="矩形 27"/>
          <p:cNvSpPr>
            <a:spLocks noChangeArrowheads="1"/>
          </p:cNvSpPr>
          <p:nvPr/>
        </p:nvSpPr>
        <p:spPr bwMode="auto">
          <a:xfrm>
            <a:off x="4762500" y="2459038"/>
            <a:ext cx="2047875" cy="369887"/>
          </a:xfrm>
          <a:prstGeom prst="rect">
            <a:avLst/>
          </a:prstGeom>
          <a:noFill/>
          <a:ln w="9525">
            <a:noFill/>
            <a:miter lim="800000"/>
          </a:ln>
        </p:spPr>
        <p:txBody>
          <a:bodyPr wrap="none">
            <a:spAutoFit/>
          </a:bodyPr>
          <a:lstStyle/>
          <a:p>
            <a:r>
              <a:rPr lang="en-US" b="1">
                <a:solidFill>
                  <a:srgbClr val="4472C4"/>
                </a:solidFill>
                <a:sym typeface="Arial" panose="020B0604020202020204" pitchFamily="34" charset="0"/>
              </a:rPr>
              <a:t>ADD YOUR TEXT</a:t>
            </a:r>
            <a:endParaRPr lang="zh-CN" altLang="en-US"/>
          </a:p>
        </p:txBody>
      </p:sp>
      <p:sp>
        <p:nvSpPr>
          <p:cNvPr id="9225" name="矩形 30"/>
          <p:cNvSpPr>
            <a:spLocks noChangeArrowheads="1"/>
          </p:cNvSpPr>
          <p:nvPr/>
        </p:nvSpPr>
        <p:spPr bwMode="auto">
          <a:xfrm>
            <a:off x="1206500" y="2825750"/>
            <a:ext cx="3338513" cy="954088"/>
          </a:xfrm>
          <a:prstGeom prst="rect">
            <a:avLst/>
          </a:prstGeom>
          <a:noFill/>
          <a:ln w="9525">
            <a:noFill/>
            <a:miter lim="800000"/>
          </a:ln>
        </p:spPr>
        <p:txBody>
          <a:bodyPr>
            <a:spAutoFit/>
          </a:bodyPr>
          <a:lstStyle/>
          <a:p>
            <a:r>
              <a:rPr lang="zh-CN" altLang="en-US" sz="1400">
                <a:solidFill>
                  <a:srgbClr val="595959"/>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a:t>
            </a:r>
          </a:p>
        </p:txBody>
      </p:sp>
      <p:sp>
        <p:nvSpPr>
          <p:cNvPr id="9226" name="流程图: 手动操作 34"/>
          <p:cNvSpPr>
            <a:spLocks noChangeArrowheads="1"/>
          </p:cNvSpPr>
          <p:nvPr/>
        </p:nvSpPr>
        <p:spPr bwMode="auto">
          <a:xfrm>
            <a:off x="1770063" y="4614863"/>
            <a:ext cx="1135062" cy="931862"/>
          </a:xfrm>
          <a:prstGeom prst="flowChartManualOperation">
            <a:avLst/>
          </a:prstGeom>
          <a:solidFill>
            <a:srgbClr val="FFFFFF">
              <a:alpha val="68999"/>
            </a:srgbClr>
          </a:solidFill>
          <a:ln w="12700" cap="flat" cmpd="sng">
            <a:noFill/>
            <a:bevel/>
          </a:ln>
        </p:spPr>
        <p:txBody>
          <a:bodyPr anchor="ctr"/>
          <a:lstStyle/>
          <a:p>
            <a:pPr algn="ctr"/>
            <a:endParaRPr lang="zh-CN" altLang="zh-CN">
              <a:solidFill>
                <a:srgbClr val="FFFFFF"/>
              </a:solidFill>
            </a:endParaRPr>
          </a:p>
        </p:txBody>
      </p:sp>
      <p:sp>
        <p:nvSpPr>
          <p:cNvPr id="9227" name="矩形 44"/>
          <p:cNvSpPr>
            <a:spLocks noChangeArrowheads="1"/>
          </p:cNvSpPr>
          <p:nvPr/>
        </p:nvSpPr>
        <p:spPr bwMode="auto">
          <a:xfrm>
            <a:off x="2408238" y="4795838"/>
            <a:ext cx="1695450" cy="369887"/>
          </a:xfrm>
          <a:prstGeom prst="rect">
            <a:avLst/>
          </a:prstGeom>
          <a:solidFill>
            <a:srgbClr val="4472C4"/>
          </a:solidFill>
          <a:ln w="9525">
            <a:noFill/>
            <a:miter lim="800000"/>
          </a:ln>
        </p:spPr>
        <p:txBody>
          <a:bodyPr wrap="none">
            <a:spAutoFit/>
          </a:bodyPr>
          <a:lstStyle/>
          <a:p>
            <a:r>
              <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a:t>
            </a:r>
          </a:p>
        </p:txBody>
      </p:sp>
      <p:sp>
        <p:nvSpPr>
          <p:cNvPr id="9228" name="矩形 45"/>
          <p:cNvSpPr>
            <a:spLocks noChangeArrowheads="1"/>
          </p:cNvSpPr>
          <p:nvPr/>
        </p:nvSpPr>
        <p:spPr bwMode="auto">
          <a:xfrm>
            <a:off x="2757488" y="5187950"/>
            <a:ext cx="1787525" cy="738188"/>
          </a:xfrm>
          <a:prstGeom prst="rect">
            <a:avLst/>
          </a:prstGeom>
          <a:noFill/>
          <a:ln w="9525">
            <a:noFill/>
            <a:miter lim="800000"/>
          </a:ln>
        </p:spPr>
        <p:txBody>
          <a:bodyPr>
            <a:spAutoFit/>
          </a:bodyPr>
          <a:lstStyle/>
          <a:p>
            <a:r>
              <a:rPr lang="zh-CN" altLang="en-US" sz="1400">
                <a:solidFill>
                  <a:srgbClr val="595959"/>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sp>
        <p:nvSpPr>
          <p:cNvPr id="10243" name="直接连接符 2"/>
          <p:cNvSpPr>
            <a:spLocks noChangeShapeType="1"/>
          </p:cNvSpPr>
          <p:nvPr/>
        </p:nvSpPr>
        <p:spPr bwMode="auto">
          <a:xfrm>
            <a:off x="5286375" y="2438400"/>
            <a:ext cx="1588" cy="1219200"/>
          </a:xfrm>
          <a:prstGeom prst="line">
            <a:avLst/>
          </a:prstGeom>
          <a:noFill/>
          <a:ln w="6350" cap="flat" cmpd="sng">
            <a:solidFill>
              <a:schemeClr val="bg1"/>
            </a:solidFill>
            <a:bevel/>
          </a:ln>
        </p:spPr>
        <p:txBody>
          <a:bodyPr/>
          <a:lstStyle/>
          <a:p>
            <a:endParaRPr lang="zh-CN" altLang="en-US"/>
          </a:p>
        </p:txBody>
      </p:sp>
      <p:sp>
        <p:nvSpPr>
          <p:cNvPr id="10244" name="矩形 4"/>
          <p:cNvSpPr>
            <a:spLocks noChangeArrowheads="1"/>
          </p:cNvSpPr>
          <p:nvPr/>
        </p:nvSpPr>
        <p:spPr bwMode="auto">
          <a:xfrm>
            <a:off x="5457825" y="2705100"/>
            <a:ext cx="1536700" cy="954088"/>
          </a:xfrm>
          <a:prstGeom prst="rect">
            <a:avLst/>
          </a:prstGeom>
          <a:noFill/>
          <a:ln w="9525">
            <a:noFill/>
            <a:miter lim="800000"/>
          </a:ln>
        </p:spPr>
        <p:txBody>
          <a:bodyPr>
            <a:spAutoFit/>
          </a:bodyPr>
          <a:lstStyle/>
          <a:p>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p>
        </p:txBody>
      </p:sp>
      <p:sp>
        <p:nvSpPr>
          <p:cNvPr id="10245" name="矩形 5"/>
          <p:cNvSpPr>
            <a:spLocks noChangeArrowheads="1"/>
          </p:cNvSpPr>
          <p:nvPr/>
        </p:nvSpPr>
        <p:spPr bwMode="auto">
          <a:xfrm>
            <a:off x="5457825" y="2335213"/>
            <a:ext cx="1536700" cy="338137"/>
          </a:xfrm>
          <a:prstGeom prst="rect">
            <a:avLst/>
          </a:prstGeom>
          <a:noFill/>
          <a:ln w="9525">
            <a:noFill/>
            <a:miter lim="800000"/>
          </a:ln>
        </p:spPr>
        <p:txBody>
          <a:bodyPr wrap="none">
            <a:spAutoFit/>
          </a:bodyPr>
          <a:lstStyle/>
          <a:p>
            <a:r>
              <a:rPr lang="en-US" sz="1600">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6" name="直接连接符 6"/>
          <p:cNvSpPr>
            <a:spLocks noChangeShapeType="1"/>
          </p:cNvSpPr>
          <p:nvPr/>
        </p:nvSpPr>
        <p:spPr bwMode="auto">
          <a:xfrm>
            <a:off x="7259638" y="2438400"/>
            <a:ext cx="1587" cy="1219200"/>
          </a:xfrm>
          <a:prstGeom prst="line">
            <a:avLst/>
          </a:prstGeom>
          <a:noFill/>
          <a:ln w="6350" cap="flat" cmpd="sng">
            <a:solidFill>
              <a:schemeClr val="bg1"/>
            </a:solidFill>
            <a:bevel/>
          </a:ln>
        </p:spPr>
        <p:txBody>
          <a:bodyPr/>
          <a:lstStyle/>
          <a:p>
            <a:endParaRPr lang="zh-CN" altLang="en-US"/>
          </a:p>
        </p:txBody>
      </p:sp>
      <p:sp>
        <p:nvSpPr>
          <p:cNvPr id="10247" name="矩形 7"/>
          <p:cNvSpPr>
            <a:spLocks noChangeArrowheads="1"/>
          </p:cNvSpPr>
          <p:nvPr/>
        </p:nvSpPr>
        <p:spPr bwMode="auto">
          <a:xfrm>
            <a:off x="7516813" y="2705100"/>
            <a:ext cx="1538287" cy="954088"/>
          </a:xfrm>
          <a:prstGeom prst="rect">
            <a:avLst/>
          </a:prstGeom>
          <a:noFill/>
          <a:ln w="9525">
            <a:noFill/>
            <a:miter lim="800000"/>
          </a:ln>
        </p:spPr>
        <p:txBody>
          <a:bodyPr>
            <a:spAutoFit/>
          </a:bodyPr>
          <a:lstStyle/>
          <a:p>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p>
        </p:txBody>
      </p:sp>
      <p:sp>
        <p:nvSpPr>
          <p:cNvPr id="10248" name="矩形 8"/>
          <p:cNvSpPr>
            <a:spLocks noChangeArrowheads="1"/>
          </p:cNvSpPr>
          <p:nvPr/>
        </p:nvSpPr>
        <p:spPr bwMode="auto">
          <a:xfrm>
            <a:off x="7516813" y="2335213"/>
            <a:ext cx="1538287" cy="338137"/>
          </a:xfrm>
          <a:prstGeom prst="rect">
            <a:avLst/>
          </a:prstGeom>
          <a:noFill/>
          <a:ln w="9525">
            <a:noFill/>
            <a:miter lim="800000"/>
          </a:ln>
        </p:spPr>
        <p:txBody>
          <a:bodyPr wrap="none">
            <a:spAutoFit/>
          </a:bodyPr>
          <a:lstStyle/>
          <a:p>
            <a:r>
              <a:rPr lang="en-US" sz="1600">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9" name="直接连接符 9"/>
          <p:cNvSpPr>
            <a:spLocks noChangeShapeType="1"/>
          </p:cNvSpPr>
          <p:nvPr/>
        </p:nvSpPr>
        <p:spPr bwMode="auto">
          <a:xfrm>
            <a:off x="9280525" y="2438400"/>
            <a:ext cx="0" cy="1219200"/>
          </a:xfrm>
          <a:prstGeom prst="line">
            <a:avLst/>
          </a:prstGeom>
          <a:noFill/>
          <a:ln w="6350" cap="flat" cmpd="sng">
            <a:solidFill>
              <a:schemeClr val="bg1"/>
            </a:solidFill>
            <a:bevel/>
          </a:ln>
        </p:spPr>
        <p:txBody>
          <a:bodyPr/>
          <a:lstStyle/>
          <a:p>
            <a:endParaRPr lang="zh-CN" altLang="en-US"/>
          </a:p>
        </p:txBody>
      </p:sp>
      <p:sp>
        <p:nvSpPr>
          <p:cNvPr id="10250" name="矩形 10"/>
          <p:cNvSpPr>
            <a:spLocks noChangeArrowheads="1"/>
          </p:cNvSpPr>
          <p:nvPr/>
        </p:nvSpPr>
        <p:spPr bwMode="auto">
          <a:xfrm>
            <a:off x="9450388" y="2705100"/>
            <a:ext cx="1368425" cy="954088"/>
          </a:xfrm>
          <a:prstGeom prst="rect">
            <a:avLst/>
          </a:prstGeom>
          <a:noFill/>
          <a:ln w="9525">
            <a:noFill/>
            <a:miter lim="800000"/>
          </a:ln>
        </p:spPr>
        <p:txBody>
          <a:bodyPr>
            <a:spAutoFit/>
          </a:bodyPr>
          <a:lstStyle/>
          <a:p>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a:t>
            </a:r>
          </a:p>
        </p:txBody>
      </p:sp>
      <p:sp>
        <p:nvSpPr>
          <p:cNvPr id="10251" name="矩形 11"/>
          <p:cNvSpPr>
            <a:spLocks noChangeArrowheads="1"/>
          </p:cNvSpPr>
          <p:nvPr/>
        </p:nvSpPr>
        <p:spPr bwMode="auto">
          <a:xfrm>
            <a:off x="9450388" y="2335213"/>
            <a:ext cx="1538287" cy="338137"/>
          </a:xfrm>
          <a:prstGeom prst="rect">
            <a:avLst/>
          </a:prstGeom>
          <a:noFill/>
          <a:ln w="9525">
            <a:noFill/>
            <a:miter lim="800000"/>
          </a:ln>
        </p:spPr>
        <p:txBody>
          <a:bodyPr wrap="none">
            <a:spAutoFit/>
          </a:bodyPr>
          <a:lstStyle/>
          <a:p>
            <a:r>
              <a:rPr lang="en-US" sz="1600">
                <a:solidFill>
                  <a:schemeClr val="bg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10252" name="图片 12"/>
          <p:cNvPicPr>
            <a:picLocks noChangeAspect="1" noChangeArrowheads="1"/>
          </p:cNvPicPr>
          <p:nvPr/>
        </p:nvPicPr>
        <p:blipFill>
          <a:blip r:embed="rId2" cstate="email"/>
          <a:srcRect/>
          <a:stretch>
            <a:fillRect/>
          </a:stretch>
        </p:blipFill>
        <p:spPr bwMode="auto">
          <a:xfrm>
            <a:off x="5302250" y="4124325"/>
            <a:ext cx="1806575" cy="1608138"/>
          </a:xfrm>
          <a:prstGeom prst="rect">
            <a:avLst/>
          </a:prstGeom>
          <a:noFill/>
          <a:ln w="9525">
            <a:noFill/>
            <a:miter lim="800000"/>
            <a:headEnd/>
            <a:tailEnd/>
          </a:ln>
        </p:spPr>
      </p:pic>
      <p:pic>
        <p:nvPicPr>
          <p:cNvPr id="10253" name="图片 13"/>
          <p:cNvPicPr>
            <a:picLocks noChangeAspect="1" noChangeArrowheads="1"/>
          </p:cNvPicPr>
          <p:nvPr/>
        </p:nvPicPr>
        <p:blipFill>
          <a:blip r:embed="rId2" cstate="email"/>
          <a:srcRect/>
          <a:stretch>
            <a:fillRect/>
          </a:stretch>
        </p:blipFill>
        <p:spPr bwMode="auto">
          <a:xfrm>
            <a:off x="7289800" y="4124325"/>
            <a:ext cx="1806575" cy="1608138"/>
          </a:xfrm>
          <a:prstGeom prst="rect">
            <a:avLst/>
          </a:prstGeom>
          <a:noFill/>
          <a:ln w="9525">
            <a:noFill/>
            <a:miter lim="800000"/>
            <a:headEnd/>
            <a:tailEnd/>
          </a:ln>
        </p:spPr>
      </p:pic>
      <p:pic>
        <p:nvPicPr>
          <p:cNvPr id="10254" name="图片 14"/>
          <p:cNvPicPr>
            <a:picLocks noChangeAspect="1" noChangeArrowheads="1"/>
          </p:cNvPicPr>
          <p:nvPr/>
        </p:nvPicPr>
        <p:blipFill>
          <a:blip r:embed="rId2" cstate="email"/>
          <a:srcRect/>
          <a:stretch>
            <a:fillRect/>
          </a:stretch>
        </p:blipFill>
        <p:spPr bwMode="auto">
          <a:xfrm>
            <a:off x="9277350" y="4124325"/>
            <a:ext cx="1806575" cy="1608138"/>
          </a:xfrm>
          <a:prstGeom prst="rect">
            <a:avLst/>
          </a:prstGeom>
          <a:noFill/>
          <a:ln w="9525">
            <a:noFill/>
            <a:miter lim="800000"/>
            <a:headEnd/>
            <a:tailEnd/>
          </a:ln>
        </p:spPr>
      </p:pic>
      <p:pic>
        <p:nvPicPr>
          <p:cNvPr id="10255" name="图片 15"/>
          <p:cNvPicPr>
            <a:picLocks noChangeAspect="1" noChangeArrowheads="1"/>
          </p:cNvPicPr>
          <p:nvPr/>
        </p:nvPicPr>
        <p:blipFill>
          <a:blip r:embed="rId3" cstate="email"/>
          <a:srcRect/>
          <a:stretch>
            <a:fillRect/>
          </a:stretch>
        </p:blipFill>
        <p:spPr bwMode="auto">
          <a:xfrm>
            <a:off x="850900" y="1808163"/>
            <a:ext cx="3505200" cy="4392612"/>
          </a:xfrm>
          <a:prstGeom prst="rect">
            <a:avLst/>
          </a:prstGeom>
          <a:noFill/>
          <a:ln w="9525">
            <a:noFill/>
            <a:miter lim="800000"/>
            <a:headEnd/>
            <a:tailEnd/>
          </a:ln>
        </p:spPr>
      </p:pic>
      <p:sp>
        <p:nvSpPr>
          <p:cNvPr id="10256" name="矩形 16"/>
          <p:cNvSpPr>
            <a:spLocks noChangeArrowheads="1"/>
          </p:cNvSpPr>
          <p:nvPr/>
        </p:nvSpPr>
        <p:spPr bwMode="auto">
          <a:xfrm>
            <a:off x="838200" y="4124325"/>
            <a:ext cx="3517900" cy="1608138"/>
          </a:xfrm>
          <a:prstGeom prst="rect">
            <a:avLst/>
          </a:prstGeom>
          <a:solidFill>
            <a:srgbClr val="E0D8C6">
              <a:alpha val="59999"/>
            </a:srgbClr>
          </a:solidFill>
          <a:ln w="12700" cap="flat" cmpd="sng">
            <a:noFill/>
            <a:bevel/>
          </a:ln>
        </p:spPr>
        <p:txBody>
          <a:bodyPr anchor="ctr"/>
          <a:lstStyle/>
          <a:p>
            <a:pPr algn="ctr"/>
            <a:endParaRPr lang="zh-CN" altLang="zh-CN">
              <a:solidFill>
                <a:srgbClr val="FFFFFF"/>
              </a:solidFill>
            </a:endParaRPr>
          </a:p>
        </p:txBody>
      </p:sp>
      <p:sp>
        <p:nvSpPr>
          <p:cNvPr id="10257" name="矩形 17"/>
          <p:cNvSpPr>
            <a:spLocks noChangeArrowheads="1"/>
          </p:cNvSpPr>
          <p:nvPr/>
        </p:nvSpPr>
        <p:spPr bwMode="auto">
          <a:xfrm>
            <a:off x="942975" y="4410075"/>
            <a:ext cx="3503613" cy="1077913"/>
          </a:xfrm>
          <a:prstGeom prst="rect">
            <a:avLst/>
          </a:prstGeom>
          <a:noFill/>
          <a:ln w="9525">
            <a:noFill/>
            <a:miter lim="800000"/>
          </a:ln>
        </p:spPr>
        <p:txBody>
          <a:bodyPr>
            <a:spAutoFit/>
          </a:bodyPr>
          <a:lstStyle/>
          <a:p>
            <a:r>
              <a:rPr lang="zh-CN" altLang="en-US" sz="32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noChangeArrowheads="1"/>
          </p:cNvSpPr>
          <p:nvPr>
            <p:ph type="title" idx="4294967295"/>
          </p:nvPr>
        </p:nvSpPr>
        <p:spPr/>
        <p:txBody>
          <a:bodyPr/>
          <a:lstStyle/>
          <a:p>
            <a:r>
              <a:rPr lang="en-US">
                <a:solidFill>
                  <a:schemeClr val="bg1"/>
                </a:solidFill>
              </a:rPr>
              <a:t>Your  Title  Here</a:t>
            </a:r>
            <a:endParaRPr lang="zh-CN" altLang="en-US">
              <a:solidFill>
                <a:schemeClr val="bg1"/>
              </a:solidFill>
            </a:endParaRPr>
          </a:p>
        </p:txBody>
      </p:sp>
      <p:pic>
        <p:nvPicPr>
          <p:cNvPr id="11267" name="图片 2"/>
          <p:cNvPicPr>
            <a:picLocks noChangeAspect="1" noChangeArrowheads="1"/>
          </p:cNvPicPr>
          <p:nvPr/>
        </p:nvPicPr>
        <p:blipFill>
          <a:blip r:embed="rId2" cstate="email"/>
          <a:srcRect/>
          <a:stretch>
            <a:fillRect/>
          </a:stretch>
        </p:blipFill>
        <p:spPr bwMode="auto">
          <a:xfrm>
            <a:off x="1177925" y="2212975"/>
            <a:ext cx="2955925" cy="2622550"/>
          </a:xfrm>
          <a:prstGeom prst="rect">
            <a:avLst/>
          </a:prstGeom>
          <a:noFill/>
          <a:ln w="12700" cmpd="sng">
            <a:noFill/>
            <a:bevel/>
          </a:ln>
        </p:spPr>
      </p:pic>
      <p:sp>
        <p:nvSpPr>
          <p:cNvPr id="11268" name="矩形 4"/>
          <p:cNvSpPr>
            <a:spLocks noChangeArrowheads="1"/>
          </p:cNvSpPr>
          <p:nvPr/>
        </p:nvSpPr>
        <p:spPr bwMode="auto">
          <a:xfrm>
            <a:off x="3200400" y="3476625"/>
            <a:ext cx="2174875" cy="368300"/>
          </a:xfrm>
          <a:prstGeom prst="rect">
            <a:avLst/>
          </a:prstGeom>
          <a:solidFill>
            <a:srgbClr val="4472C4"/>
          </a:solidFill>
          <a:ln w="9525">
            <a:noFill/>
            <a:miter lim="800000"/>
          </a:ln>
        </p:spPr>
        <p:txBody>
          <a:bodyPr>
            <a:spAutoFit/>
          </a:bodyPr>
          <a:lstStyle/>
          <a:p>
            <a:pPr algn="ctr"/>
            <a:r>
              <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a:t>
            </a:r>
          </a:p>
        </p:txBody>
      </p:sp>
      <p:sp>
        <p:nvSpPr>
          <p:cNvPr id="11269" name="矩形 5"/>
          <p:cNvSpPr>
            <a:spLocks noChangeArrowheads="1"/>
          </p:cNvSpPr>
          <p:nvPr/>
        </p:nvSpPr>
        <p:spPr bwMode="auto">
          <a:xfrm>
            <a:off x="3627438" y="3887788"/>
            <a:ext cx="1947862" cy="1169987"/>
          </a:xfrm>
          <a:prstGeom prst="rect">
            <a:avLst/>
          </a:prstGeom>
          <a:noFill/>
          <a:ln w="9525">
            <a:noFill/>
            <a:miter lim="800000"/>
          </a:ln>
        </p:spPr>
        <p:txBody>
          <a:bodyPr>
            <a:spAutoFit/>
          </a:bodyPr>
          <a:lstStyle/>
          <a:p>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p>
        </p:txBody>
      </p:sp>
      <p:pic>
        <p:nvPicPr>
          <p:cNvPr id="11270" name="图片 6"/>
          <p:cNvPicPr>
            <a:picLocks noChangeAspect="1" noChangeArrowheads="1"/>
          </p:cNvPicPr>
          <p:nvPr/>
        </p:nvPicPr>
        <p:blipFill>
          <a:blip r:embed="rId3" cstate="email"/>
          <a:srcRect/>
          <a:stretch>
            <a:fillRect/>
          </a:stretch>
        </p:blipFill>
        <p:spPr bwMode="auto">
          <a:xfrm>
            <a:off x="6694488" y="3476625"/>
            <a:ext cx="2341562" cy="2082800"/>
          </a:xfrm>
          <a:prstGeom prst="rect">
            <a:avLst/>
          </a:prstGeom>
          <a:noFill/>
          <a:ln w="9525">
            <a:noFill/>
            <a:miter lim="800000"/>
            <a:headEnd/>
            <a:tailEnd/>
          </a:ln>
        </p:spPr>
      </p:pic>
      <p:sp>
        <p:nvSpPr>
          <p:cNvPr id="11271" name="矩形 7"/>
          <p:cNvSpPr>
            <a:spLocks noChangeArrowheads="1"/>
          </p:cNvSpPr>
          <p:nvPr/>
        </p:nvSpPr>
        <p:spPr bwMode="auto">
          <a:xfrm>
            <a:off x="8451850" y="4068763"/>
            <a:ext cx="2174875" cy="369887"/>
          </a:xfrm>
          <a:prstGeom prst="rect">
            <a:avLst/>
          </a:prstGeom>
          <a:solidFill>
            <a:srgbClr val="4472C4"/>
          </a:solidFill>
          <a:ln w="9525">
            <a:noFill/>
            <a:miter lim="800000"/>
          </a:ln>
        </p:spPr>
        <p:txBody>
          <a:bodyPr>
            <a:spAutoFit/>
          </a:bodyPr>
          <a:lstStyle/>
          <a:p>
            <a:pPr algn="ctr"/>
            <a:r>
              <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rPr>
              <a:t>ADD YOUR TEXT</a:t>
            </a:r>
          </a:p>
        </p:txBody>
      </p:sp>
      <p:sp>
        <p:nvSpPr>
          <p:cNvPr id="11272" name="矩形 8"/>
          <p:cNvSpPr>
            <a:spLocks noChangeArrowheads="1"/>
          </p:cNvSpPr>
          <p:nvPr/>
        </p:nvSpPr>
        <p:spPr bwMode="auto">
          <a:xfrm>
            <a:off x="8878888" y="4479925"/>
            <a:ext cx="1947862" cy="1169988"/>
          </a:xfrm>
          <a:prstGeom prst="rect">
            <a:avLst/>
          </a:prstGeom>
          <a:noFill/>
          <a:ln w="9525">
            <a:noFill/>
            <a:miter lim="800000"/>
          </a:ln>
        </p:spPr>
        <p:txBody>
          <a:bodyPr>
            <a:spAutoFit/>
          </a:bodyPr>
          <a:lstStyle/>
          <a:p>
            <a:r>
              <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noChangeArrowheads="1"/>
          </p:cNvSpPr>
          <p:nvPr>
            <p:ph type="title" idx="4294967295"/>
          </p:nvPr>
        </p:nvSpPr>
        <p:spPr>
          <a:xfrm>
            <a:off x="3937000" y="2609850"/>
            <a:ext cx="7415213" cy="1846263"/>
          </a:xfrm>
        </p:spPr>
        <p:txBody>
          <a:bodyPr/>
          <a:lstStyle/>
          <a:p>
            <a:r>
              <a:rPr lang="en-US" sz="6000">
                <a:solidFill>
                  <a:schemeClr val="bg1"/>
                </a:solidFill>
              </a:rPr>
              <a:t>SECTION TITLE</a:t>
            </a:r>
            <a:endParaRPr lang="zh-CN" altLang="en-US" sz="6000">
              <a:solidFill>
                <a:schemeClr val="bg1"/>
              </a:solidFill>
            </a:endParaRPr>
          </a:p>
        </p:txBody>
      </p:sp>
      <p:sp>
        <p:nvSpPr>
          <p:cNvPr id="12291" name="文本占位符 4"/>
          <p:cNvSpPr>
            <a:spLocks noGrp="1" noChangeArrowheads="1"/>
          </p:cNvSpPr>
          <p:nvPr>
            <p:ph sz="quarter" idx="4294967295"/>
          </p:nvPr>
        </p:nvSpPr>
        <p:spPr bwMode="auto">
          <a:xfrm>
            <a:off x="2324100" y="2619375"/>
            <a:ext cx="1612900" cy="1836738"/>
          </a:xfrm>
          <a:prstGeom prst="rect">
            <a:avLst/>
          </a:prstGeom>
          <a:noFill/>
        </p:spPr>
        <p:txBody>
          <a:bodyPr anchor="ctr"/>
          <a:lstStyle/>
          <a:p>
            <a:pPr marL="0" indent="0" algn="ctr">
              <a:buFont typeface="Arial" panose="020B0604020202020204" pitchFamily="34" charset="0"/>
              <a:buNone/>
            </a:pPr>
            <a:r>
              <a:rPr lang="en-US" sz="6000">
                <a:solidFill>
                  <a:schemeClr val="bg1"/>
                </a:solidFill>
                <a:latin typeface="Kozuka Gothic Pr6N H" pitchFamily="2" charset="-128"/>
                <a:ea typeface="Kozuka Gothic Pr6N H" pitchFamily="2" charset="-128"/>
                <a:sym typeface="Kozuka Gothic Pr6N H" pitchFamily="2" charset="-128"/>
              </a:rPr>
              <a:t>2</a:t>
            </a:r>
            <a:endParaRPr lang="zh-CN" altLang="en-US" sz="6000">
              <a:solidFill>
                <a:schemeClr val="bg1"/>
              </a:solidFill>
              <a:latin typeface="Kozuka Gothic Pr6N H" pitchFamily="2" charset="-128"/>
              <a:ea typeface="Kozuka Gothic Pr6N H" pitchFamily="2" charset="-128"/>
              <a:sym typeface="Kozuka Gothic Pr6N H" pitchFamily="2" charset="-128"/>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1011</Words>
  <Application>Microsoft Office PowerPoint</Application>
  <PresentationFormat>宽屏</PresentationFormat>
  <Paragraphs>129</Paragraphs>
  <Slides>20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Kozuka Gothic Pr6N B</vt:lpstr>
      <vt:lpstr>Kozuka Gothic Pr6N H</vt:lpstr>
      <vt:lpstr>Kozuka Gothic Pro H</vt:lpstr>
      <vt:lpstr>Arial</vt:lpstr>
      <vt:lpstr>Calibri</vt:lpstr>
      <vt:lpstr>Office 主题</vt:lpstr>
      <vt:lpstr>BUSINESS PPT TEMPLATE</vt:lpstr>
      <vt:lpstr>SECTION TITLE</vt:lpstr>
      <vt:lpstr>Your  Title  Here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PPT TEMPLATE</dc:title>
  <dc:creator/>
  <cp:lastModifiedBy>天 下</cp:lastModifiedBy>
  <cp:revision>32</cp:revision>
  <dcterms:created xsi:type="dcterms:W3CDTF">2014-07-21T00:59:00Z</dcterms:created>
  <dcterms:modified xsi:type="dcterms:W3CDTF">2021-01-05T12:14:11Z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