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48" r:id="rId2"/>
    <p:sldId id="329" r:id="rId3"/>
    <p:sldId id="332" r:id="rId4"/>
    <p:sldId id="324" r:id="rId5"/>
    <p:sldId id="311" r:id="rId6"/>
    <p:sldId id="312" r:id="rId7"/>
    <p:sldId id="299" r:id="rId8"/>
    <p:sldId id="326" r:id="rId9"/>
    <p:sldId id="316" r:id="rId10"/>
    <p:sldId id="307" r:id="rId11"/>
    <p:sldId id="323" r:id="rId12"/>
    <p:sldId id="314" r:id="rId13"/>
    <p:sldId id="309" r:id="rId14"/>
    <p:sldId id="298" r:id="rId15"/>
    <p:sldId id="269" r:id="rId16"/>
    <p:sldId id="308" r:id="rId17"/>
    <p:sldId id="283" r:id="rId18"/>
    <p:sldId id="315" r:id="rId19"/>
    <p:sldId id="338" r:id="rId20"/>
    <p:sldId id="325" r:id="rId21"/>
    <p:sldId id="318" r:id="rId22"/>
    <p:sldId id="320" r:id="rId23"/>
    <p:sldId id="322" r:id="rId24"/>
    <p:sldId id="327" r:id="rId25"/>
    <p:sldId id="328" r:id="rId26"/>
    <p:sldId id="331" r:id="rId27"/>
    <p:sldId id="334" r:id="rId28"/>
    <p:sldId id="335" r:id="rId29"/>
    <p:sldId id="341" r:id="rId30"/>
    <p:sldId id="342" r:id="rId31"/>
    <p:sldId id="343" r:id="rId32"/>
    <p:sldId id="340"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948"/>
    <a:srgbClr val="F29B26"/>
    <a:srgbClr val="1A8A72"/>
    <a:srgbClr val="333F4F"/>
    <a:srgbClr val="BD392F"/>
    <a:srgbClr val="CBCBCB"/>
    <a:srgbClr val="D5D5D5"/>
    <a:srgbClr val="785448"/>
    <a:srgbClr val="9BBB5C"/>
    <a:srgbClr val="1D9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howGuides="1">
      <p:cViewPr varScale="1">
        <p:scale>
          <a:sx n="141" d="100"/>
          <a:sy n="141" d="100"/>
        </p:scale>
        <p:origin x="690" y="108"/>
      </p:cViewPr>
      <p:guideLst>
        <p:guide orient="horz" pos="1620"/>
        <p:guide pos="2880"/>
      </p:guideLst>
    </p:cSldViewPr>
  </p:slideViewPr>
  <p:notesTextViewPr>
    <p:cViewPr>
      <p:scale>
        <a:sx n="1" d="1"/>
        <a:sy n="1" d="1"/>
      </p:scale>
      <p:origin x="0" y="0"/>
    </p:cViewPr>
  </p:notesTextViewPr>
  <p:sorterViewPr>
    <p:cViewPr>
      <p:scale>
        <a:sx n="182" d="100"/>
        <a:sy n="18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280868484264E-2"/>
          <c:y val="8.5536465601249403E-2"/>
          <c:w val="0.85336857891191398"/>
          <c:h val="0.796030889103572"/>
        </c:manualLayout>
      </c:layout>
      <c:barChart>
        <c:barDir val="bar"/>
        <c:grouping val="stacked"/>
        <c:varyColors val="0"/>
        <c:ser>
          <c:idx val="0"/>
          <c:order val="0"/>
          <c:tx>
            <c:strRef>
              <c:f>Sheet1!$B$1</c:f>
              <c:strCache>
                <c:ptCount val="1"/>
                <c:pt idx="0">
                  <c:v>系列 1</c:v>
                </c:pt>
              </c:strCache>
            </c:strRef>
          </c:tx>
          <c:spPr>
            <a:gradFill>
              <a:gsLst>
                <a:gs pos="0">
                  <a:schemeClr val="bg1">
                    <a:lumMod val="85000"/>
                  </a:schemeClr>
                </a:gs>
                <a:gs pos="1000">
                  <a:schemeClr val="bg1"/>
                </a:gs>
                <a:gs pos="92000">
                  <a:schemeClr val="bg1">
                    <a:lumMod val="85000"/>
                  </a:schemeClr>
                </a:gs>
              </a:gsLst>
              <a:lin ang="16200000" scaled="0"/>
            </a:gradFill>
            <a:effectLst>
              <a:outerShdw blurRad="152400" dist="88900" dir="8100000" algn="tr"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D51F-4AA6-830A-0B1F966C958D}"/>
              </c:ext>
            </c:extLst>
          </c:dPt>
          <c:dPt>
            <c:idx val="2"/>
            <c:invertIfNegative val="0"/>
            <c:bubble3D val="0"/>
            <c:spPr>
              <a:solidFill>
                <a:srgbClr val="BD392F"/>
              </a:solidFill>
              <a:effectLst>
                <a:outerShdw blurRad="152400" dist="88900" dir="8100000" algn="tr" rotWithShape="0">
                  <a:prstClr val="black">
                    <a:alpha val="40000"/>
                  </a:prstClr>
                </a:outerShdw>
              </a:effectLst>
            </c:spPr>
            <c:extLst>
              <c:ext xmlns:c16="http://schemas.microsoft.com/office/drawing/2014/chart" uri="{C3380CC4-5D6E-409C-BE32-E72D297353CC}">
                <c16:uniqueId val="{00000002-D51F-4AA6-830A-0B1F966C958D}"/>
              </c:ext>
            </c:extLst>
          </c:dPt>
          <c:cat>
            <c:strRef>
              <c:f>Sheet1!$A$2:$A$5</c:f>
              <c:strCache>
                <c:ptCount val="4"/>
                <c:pt idx="0">
                  <c:v>一季度</c:v>
                </c:pt>
                <c:pt idx="1">
                  <c:v>二季度</c:v>
                </c:pt>
                <c:pt idx="2">
                  <c:v>三季度</c:v>
                </c:pt>
                <c:pt idx="3">
                  <c:v>四季度</c:v>
                </c:pt>
              </c:strCache>
            </c:strRef>
          </c:cat>
          <c:val>
            <c:numRef>
              <c:f>Sheet1!$B$2:$B$5</c:f>
              <c:numCache>
                <c:formatCode>General</c:formatCode>
                <c:ptCount val="4"/>
                <c:pt idx="0">
                  <c:v>15</c:v>
                </c:pt>
                <c:pt idx="1">
                  <c:v>20</c:v>
                </c:pt>
                <c:pt idx="2">
                  <c:v>70</c:v>
                </c:pt>
                <c:pt idx="3">
                  <c:v>10</c:v>
                </c:pt>
              </c:numCache>
            </c:numRef>
          </c:val>
          <c:extLst>
            <c:ext xmlns:c16="http://schemas.microsoft.com/office/drawing/2014/chart" uri="{C3380CC4-5D6E-409C-BE32-E72D297353CC}">
              <c16:uniqueId val="{00000003-D51F-4AA6-830A-0B1F966C958D}"/>
            </c:ext>
          </c:extLst>
        </c:ser>
        <c:ser>
          <c:idx val="1"/>
          <c:order val="1"/>
          <c:tx>
            <c:strRef>
              <c:f>Sheet1!$C$1</c:f>
              <c:strCache>
                <c:ptCount val="1"/>
                <c:pt idx="0">
                  <c:v>系列 2</c:v>
                </c:pt>
              </c:strCache>
            </c:strRef>
          </c:tx>
          <c:spPr>
            <a:solidFill>
              <a:schemeClr val="bg1">
                <a:lumMod val="75000"/>
              </a:schemeClr>
            </a:solidFill>
            <a:effectLst>
              <a:innerShdw blurRad="63500" dist="50800" dir="16200000">
                <a:prstClr val="black">
                  <a:alpha val="50000"/>
                </a:prstClr>
              </a:innerShdw>
            </a:effectLst>
          </c:spPr>
          <c:invertIfNegative val="0"/>
          <c:cat>
            <c:strRef>
              <c:f>Sheet1!$A$2:$A$5</c:f>
              <c:strCache>
                <c:ptCount val="4"/>
                <c:pt idx="0">
                  <c:v>一季度</c:v>
                </c:pt>
                <c:pt idx="1">
                  <c:v>二季度</c:v>
                </c:pt>
                <c:pt idx="2">
                  <c:v>三季度</c:v>
                </c:pt>
                <c:pt idx="3">
                  <c:v>四季度</c:v>
                </c:pt>
              </c:strCache>
            </c:strRef>
          </c:cat>
          <c:val>
            <c:numRef>
              <c:f>Sheet1!$C$2:$C$5</c:f>
              <c:numCache>
                <c:formatCode>General</c:formatCode>
                <c:ptCount val="4"/>
                <c:pt idx="0">
                  <c:v>85</c:v>
                </c:pt>
                <c:pt idx="1">
                  <c:v>80</c:v>
                </c:pt>
                <c:pt idx="2">
                  <c:v>30</c:v>
                </c:pt>
                <c:pt idx="3">
                  <c:v>90</c:v>
                </c:pt>
              </c:numCache>
            </c:numRef>
          </c:val>
          <c:extLst>
            <c:ext xmlns:c16="http://schemas.microsoft.com/office/drawing/2014/chart" uri="{C3380CC4-5D6E-409C-BE32-E72D297353CC}">
              <c16:uniqueId val="{00000004-D51F-4AA6-830A-0B1F966C958D}"/>
            </c:ext>
          </c:extLst>
        </c:ser>
        <c:dLbls>
          <c:showLegendKey val="0"/>
          <c:showVal val="0"/>
          <c:showCatName val="0"/>
          <c:showSerName val="0"/>
          <c:showPercent val="0"/>
          <c:showBubbleSize val="0"/>
        </c:dLbls>
        <c:gapWidth val="50"/>
        <c:overlap val="100"/>
        <c:axId val="287779680"/>
        <c:axId val="287780240"/>
      </c:barChart>
      <c:catAx>
        <c:axId val="287779680"/>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7780240"/>
        <c:crosses val="autoZero"/>
        <c:auto val="1"/>
        <c:lblAlgn val="ctr"/>
        <c:lblOffset val="100"/>
        <c:noMultiLvlLbl val="0"/>
      </c:catAx>
      <c:valAx>
        <c:axId val="28778024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zh-CN"/>
          </a:p>
        </c:txPr>
        <c:crossAx val="287779680"/>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a:effectLst>
              <a:innerShdw blurRad="63500" dist="50800" dir="18900000">
                <a:prstClr val="black">
                  <a:alpha val="50000"/>
                </a:prstClr>
              </a:innerShdw>
            </a:effectLst>
          </c:spPr>
          <c:dPt>
            <c:idx val="0"/>
            <c:bubble3D val="0"/>
            <c:spPr>
              <a:solidFill>
                <a:srgbClr val="BD392F"/>
              </a:solidFill>
              <a:effectLst>
                <a:innerShdw blurRad="63500" dist="50800" dir="18900000">
                  <a:prstClr val="black">
                    <a:alpha val="50000"/>
                  </a:prstClr>
                </a:innerShdw>
              </a:effectLst>
            </c:spPr>
            <c:extLst>
              <c:ext xmlns:c16="http://schemas.microsoft.com/office/drawing/2014/chart" uri="{C3380CC4-5D6E-409C-BE32-E72D297353CC}">
                <c16:uniqueId val="{00000001-87CB-4983-8CDA-58BF10650A08}"/>
              </c:ext>
            </c:extLst>
          </c:dPt>
          <c:dPt>
            <c:idx val="1"/>
            <c:bubble3D val="0"/>
            <c:extLst>
              <c:ext xmlns:c16="http://schemas.microsoft.com/office/drawing/2014/chart" uri="{C3380CC4-5D6E-409C-BE32-E72D297353CC}">
                <c16:uniqueId val="{00000003-87CB-4983-8CDA-58BF10650A08}"/>
              </c:ext>
            </c:extLst>
          </c:dPt>
          <c:dPt>
            <c:idx val="2"/>
            <c:bubble3D val="0"/>
            <c:extLst>
              <c:ext xmlns:c16="http://schemas.microsoft.com/office/drawing/2014/chart" uri="{C3380CC4-5D6E-409C-BE32-E72D297353CC}">
                <c16:uniqueId val="{00000005-87CB-4983-8CDA-58BF10650A08}"/>
              </c:ext>
            </c:extLst>
          </c:dPt>
          <c:dPt>
            <c:idx val="3"/>
            <c:bubble3D val="0"/>
            <c:extLst>
              <c:ext xmlns:c16="http://schemas.microsoft.com/office/drawing/2014/chart" uri="{C3380CC4-5D6E-409C-BE32-E72D297353CC}">
                <c16:uniqueId val="{00000007-87CB-4983-8CDA-58BF10650A08}"/>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7CB-4983-8CDA-58BF10650A08}"/>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BB64-82C3-40D5-AC60-7A00C8971EC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8197B-F8C1-44B9-B4D6-4F6A82D879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8197B-F8C1-44B9-B4D6-4F6A82D8791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4355976" y="4862059"/>
            <a:ext cx="404100" cy="273844"/>
          </a:xfrm>
          <a:prstGeom prst="rect">
            <a:avLst/>
          </a:prstGeom>
        </p:spPr>
        <p:txBody>
          <a:bodyPr vert="horz" lIns="91440" tIns="45720" rIns="91440" bIns="45720" rtlCol="0" anchor="ctr"/>
          <a:lstStyle>
            <a:lvl1pPr algn="ctr">
              <a:defRPr sz="1050">
                <a:solidFill>
                  <a:schemeClr val="tx1">
                    <a:lumMod val="65000"/>
                    <a:lumOff val="35000"/>
                  </a:schemeClr>
                </a:solidFill>
              </a:defRPr>
            </a:lvl1pPr>
          </a:lstStyle>
          <a:p>
            <a:fld id="{877C4908-FE0A-43F2-B8DA-9F7993525651}" type="slidenum">
              <a:rPr lang="zh-CN" altLang="en-US" smtClean="0"/>
              <a:t>‹#›</a:t>
            </a:fld>
            <a:endParaRPr lang="zh-CN" altLang="en-US"/>
          </a:p>
        </p:txBody>
      </p:sp>
      <p:sp>
        <p:nvSpPr>
          <p:cNvPr id="7" name="等腰三角形 6"/>
          <p:cNvSpPr/>
          <p:nvPr userDrawn="1"/>
        </p:nvSpPr>
        <p:spPr>
          <a:xfrm rot="5400000">
            <a:off x="4680780" y="4949331"/>
            <a:ext cx="115188" cy="99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 name="等腰三角形 7"/>
          <p:cNvSpPr/>
          <p:nvPr userDrawn="1"/>
        </p:nvSpPr>
        <p:spPr>
          <a:xfrm rot="16200000" flipH="1">
            <a:off x="4276024" y="4949332"/>
            <a:ext cx="115188" cy="9930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0" y="3651870"/>
            <a:ext cx="9144000" cy="1491630"/>
          </a:xfrm>
          <a:prstGeom prst="rect">
            <a:avLst/>
          </a:prstGeom>
          <a:solidFill>
            <a:srgbClr val="2E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1622255"/>
            <a:ext cx="6662942" cy="3541783"/>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56633" b="41071"/>
          <a:stretch>
            <a:fillRect/>
          </a:stretch>
        </p:blipFill>
        <p:spPr>
          <a:xfrm flipH="1">
            <a:off x="0" y="1751189"/>
            <a:ext cx="2708032" cy="1956038"/>
          </a:xfrm>
          <a:prstGeom prst="rect">
            <a:avLst/>
          </a:prstGeom>
        </p:spPr>
      </p:pic>
      <p:sp>
        <p:nvSpPr>
          <p:cNvPr id="25" name="矩形 24"/>
          <p:cNvSpPr/>
          <p:nvPr/>
        </p:nvSpPr>
        <p:spPr>
          <a:xfrm flipH="1">
            <a:off x="920022" y="1213510"/>
            <a:ext cx="5020130" cy="584775"/>
          </a:xfrm>
          <a:prstGeom prst="rect">
            <a:avLst/>
          </a:prstGeom>
          <a:ln>
            <a:noFill/>
          </a:ln>
        </p:spPr>
        <p:txBody>
          <a:bodyPr wrap="square">
            <a:spAutoFit/>
          </a:bodyPr>
          <a:lstStyle/>
          <a:p>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rPr>
              <a:t>互联网电子商务</a:t>
            </a:r>
            <a:r>
              <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rPr>
              <a:t>PPT</a:t>
            </a: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rPr>
              <a:t>模板</a:t>
            </a:r>
            <a:endPar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cs typeface="BrowalliaUPC" panose="020B0604020202020204" pitchFamily="34" charset="-34"/>
            </a:endParaRPr>
          </a:p>
        </p:txBody>
      </p:sp>
      <p:sp>
        <p:nvSpPr>
          <p:cNvPr id="26" name="矩形 25"/>
          <p:cNvSpPr/>
          <p:nvPr/>
        </p:nvSpPr>
        <p:spPr>
          <a:xfrm flipH="1">
            <a:off x="920022" y="1734076"/>
            <a:ext cx="3503536" cy="261610"/>
          </a:xfrm>
          <a:prstGeom prst="rect">
            <a:avLst/>
          </a:prstGeom>
        </p:spPr>
        <p:txBody>
          <a:bodyPr wrap="square">
            <a:spAutoFit/>
          </a:bodyPr>
          <a:lstStyle/>
          <a:p>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工作总结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商务报告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项目展示</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商务展示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920022" y="712757"/>
            <a:ext cx="4065980" cy="646331"/>
          </a:xfrm>
          <a:prstGeom prst="rect">
            <a:avLst/>
          </a:prstGeom>
          <a:ln>
            <a:noFill/>
          </a:ln>
        </p:spPr>
        <p:txBody>
          <a:bodyPr wrap="square">
            <a:spAutoFit/>
          </a:bodyPr>
          <a:lstStyle/>
          <a:p>
            <a:r>
              <a:rPr lang="en-US" altLang="zh-CN" sz="3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rPr>
              <a:t>BUSENISS REPORT</a:t>
            </a: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4" y="627534"/>
            <a:ext cx="6516216" cy="2706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500"/>
                                        <p:tgtEl>
                                          <p:spTgt spid="4"/>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7"/>
                                        </p:tgtEl>
                                        <p:attrNameLst>
                                          <p:attrName>ppt_y</p:attrName>
                                        </p:attrNameLst>
                                      </p:cBhvr>
                                      <p:tavLst>
                                        <p:tav tm="0">
                                          <p:val>
                                            <p:strVal val="#ppt_y"/>
                                          </p:val>
                                        </p:tav>
                                        <p:tav tm="100000">
                                          <p:val>
                                            <p:strVal val="#ppt_y"/>
                                          </p:val>
                                        </p:tav>
                                      </p:tavLst>
                                    </p:anim>
                                    <p:anim calcmode="lin" valueType="num">
                                      <p:cBhvr>
                                        <p:cTn id="1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7"/>
                                        </p:tgtEl>
                                      </p:cBhvr>
                                    </p:animEffect>
                                  </p:childTnLst>
                                </p:cTn>
                              </p:par>
                            </p:childTnLst>
                          </p:cTn>
                        </p:par>
                        <p:par>
                          <p:cTn id="22" fill="hold">
                            <p:stCondLst>
                              <p:cond delay="2700"/>
                            </p:stCondLst>
                            <p:childTnLst>
                              <p:par>
                                <p:cTn id="23" presetID="16" presetClass="entr" presetSubtype="21"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par>
                          <p:cTn id="26" fill="hold">
                            <p:stCondLst>
                              <p:cond delay="3200"/>
                            </p:stCondLst>
                            <p:childTnLst>
                              <p:par>
                                <p:cTn id="27" presetID="16" presetClass="entr" presetSubtype="2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圆角矩形 67"/>
          <p:cNvSpPr/>
          <p:nvPr/>
        </p:nvSpPr>
        <p:spPr>
          <a:xfrm>
            <a:off x="3550154" y="940024"/>
            <a:ext cx="1927247" cy="3719958"/>
          </a:xfrm>
          <a:prstGeom prst="roundRect">
            <a:avLst/>
          </a:prstGeom>
          <a:gradFill>
            <a:gsLst>
              <a:gs pos="0">
                <a:schemeClr val="bg1">
                  <a:lumMod val="85000"/>
                </a:schemeClr>
              </a:gs>
              <a:gs pos="1000">
                <a:schemeClr val="bg1"/>
              </a:gs>
              <a:gs pos="100000">
                <a:schemeClr val="bg1">
                  <a:lumMod val="75000"/>
                </a:schemeClr>
              </a:gs>
            </a:gsLst>
            <a:lin ang="21594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704783" y="1281140"/>
            <a:ext cx="675689" cy="675688"/>
            <a:chOff x="819328" y="1120779"/>
            <a:chExt cx="1127886" cy="1127885"/>
          </a:xfrm>
        </p:grpSpPr>
        <p:sp>
          <p:nvSpPr>
            <p:cNvPr id="5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10</a:t>
            </a:fld>
            <a:endParaRPr lang="zh-CN" altLang="en-US"/>
          </a:p>
        </p:txBody>
      </p:sp>
      <p:grpSp>
        <p:nvGrpSpPr>
          <p:cNvPr id="21" name="组合 20"/>
          <p:cNvGrpSpPr/>
          <p:nvPr/>
        </p:nvGrpSpPr>
        <p:grpSpPr>
          <a:xfrm>
            <a:off x="3660634" y="1059527"/>
            <a:ext cx="1803422" cy="3480952"/>
            <a:chOff x="2430379" y="3645568"/>
            <a:chExt cx="914400" cy="1515978"/>
          </a:xfrm>
          <a:effectLst/>
        </p:grpSpPr>
        <p:sp>
          <p:nvSpPr>
            <p:cNvPr id="22" name="任意多边形 21"/>
            <p:cNvSpPr/>
            <p:nvPr/>
          </p:nvSpPr>
          <p:spPr>
            <a:xfrm>
              <a:off x="2430379" y="3645568"/>
              <a:ext cx="914400" cy="1515978"/>
            </a:xfrm>
            <a:custGeom>
              <a:avLst/>
              <a:gdLst>
                <a:gd name="connsiteX0" fmla="*/ 152403 w 914400"/>
                <a:gd name="connsiteY0" fmla="*/ 0 h 1515978"/>
                <a:gd name="connsiteX1" fmla="*/ 761997 w 914400"/>
                <a:gd name="connsiteY1" fmla="*/ 0 h 1515978"/>
                <a:gd name="connsiteX2" fmla="*/ 914400 w 914400"/>
                <a:gd name="connsiteY2" fmla="*/ 152403 h 1515978"/>
                <a:gd name="connsiteX3" fmla="*/ 914400 w 914400"/>
                <a:gd name="connsiteY3" fmla="*/ 1363575 h 1515978"/>
                <a:gd name="connsiteX4" fmla="*/ 761997 w 914400"/>
                <a:gd name="connsiteY4" fmla="*/ 1515978 h 1515978"/>
                <a:gd name="connsiteX5" fmla="*/ 152403 w 914400"/>
                <a:gd name="connsiteY5" fmla="*/ 1515978 h 1515978"/>
                <a:gd name="connsiteX6" fmla="*/ 0 w 914400"/>
                <a:gd name="connsiteY6" fmla="*/ 1363575 h 1515978"/>
                <a:gd name="connsiteX7" fmla="*/ 0 w 914400"/>
                <a:gd name="connsiteY7" fmla="*/ 152403 h 1515978"/>
                <a:gd name="connsiteX8" fmla="*/ 152403 w 914400"/>
                <a:gd name="connsiteY8" fmla="*/ 0 h 1515978"/>
                <a:gd name="connsiteX9" fmla="*/ 96252 w 914400"/>
                <a:gd name="connsiteY9" fmla="*/ 276727 h 1515978"/>
                <a:gd name="connsiteX10" fmla="*/ 96252 w 914400"/>
                <a:gd name="connsiteY10" fmla="*/ 1239251 h 1515978"/>
                <a:gd name="connsiteX11" fmla="*/ 818148 w 914400"/>
                <a:gd name="connsiteY11" fmla="*/ 1239251 h 1515978"/>
                <a:gd name="connsiteX12" fmla="*/ 818148 w 914400"/>
                <a:gd name="connsiteY12" fmla="*/ 276727 h 1515978"/>
                <a:gd name="connsiteX13" fmla="*/ 96252 w 914400"/>
                <a:gd name="connsiteY13" fmla="*/ 276727 h 15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515978">
                  <a:moveTo>
                    <a:pt x="152403" y="0"/>
                  </a:moveTo>
                  <a:lnTo>
                    <a:pt x="761997" y="0"/>
                  </a:lnTo>
                  <a:cubicBezTo>
                    <a:pt x="846167" y="0"/>
                    <a:pt x="914400" y="68233"/>
                    <a:pt x="914400" y="152403"/>
                  </a:cubicBezTo>
                  <a:lnTo>
                    <a:pt x="914400" y="1363575"/>
                  </a:lnTo>
                  <a:cubicBezTo>
                    <a:pt x="914400" y="1447745"/>
                    <a:pt x="846167" y="1515978"/>
                    <a:pt x="761997" y="1515978"/>
                  </a:cubicBezTo>
                  <a:lnTo>
                    <a:pt x="152403" y="1515978"/>
                  </a:lnTo>
                  <a:cubicBezTo>
                    <a:pt x="68233" y="1515978"/>
                    <a:pt x="0" y="1447745"/>
                    <a:pt x="0" y="1363575"/>
                  </a:cubicBezTo>
                  <a:lnTo>
                    <a:pt x="0" y="152403"/>
                  </a:lnTo>
                  <a:cubicBezTo>
                    <a:pt x="0" y="68233"/>
                    <a:pt x="68233" y="0"/>
                    <a:pt x="152403" y="0"/>
                  </a:cubicBezTo>
                  <a:close/>
                  <a:moveTo>
                    <a:pt x="96252" y="276727"/>
                  </a:moveTo>
                  <a:lnTo>
                    <a:pt x="96252" y="1239251"/>
                  </a:lnTo>
                  <a:lnTo>
                    <a:pt x="818148" y="1239251"/>
                  </a:lnTo>
                  <a:lnTo>
                    <a:pt x="818148" y="276727"/>
                  </a:lnTo>
                  <a:lnTo>
                    <a:pt x="96252" y="276727"/>
                  </a:lnTo>
                  <a:close/>
                </a:path>
              </a:pathLst>
            </a:custGeom>
            <a:noFill/>
            <a:ln w="12700">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圆角矩形 22"/>
            <p:cNvSpPr/>
            <p:nvPr/>
          </p:nvSpPr>
          <p:spPr>
            <a:xfrm>
              <a:off x="2615239" y="3753853"/>
              <a:ext cx="544680" cy="60158"/>
            </a:xfrm>
            <a:prstGeom prst="roundRect">
              <a:avLst>
                <a:gd name="adj" fmla="val 50000"/>
              </a:avLst>
            </a:prstGeom>
            <a:gradFill>
              <a:gsLst>
                <a:gs pos="0">
                  <a:schemeClr val="bg1">
                    <a:lumMod val="85000"/>
                  </a:schemeClr>
                </a:gs>
                <a:gs pos="1000">
                  <a:schemeClr val="bg1"/>
                </a:gs>
                <a:gs pos="93333">
                  <a:schemeClr val="bg1">
                    <a:lumMod val="65000"/>
                  </a:schemeClr>
                </a:gs>
                <a:gs pos="38000">
                  <a:schemeClr val="bg1">
                    <a:lumMod val="6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椭圆 23"/>
            <p:cNvSpPr/>
            <p:nvPr/>
          </p:nvSpPr>
          <p:spPr>
            <a:xfrm>
              <a:off x="2809374" y="4969068"/>
              <a:ext cx="156410" cy="132318"/>
            </a:xfrm>
            <a:prstGeom prst="ellipse">
              <a:avLst/>
            </a:prstGeom>
            <a:gradFill>
              <a:gsLst>
                <a:gs pos="0">
                  <a:schemeClr val="bg1">
                    <a:lumMod val="85000"/>
                  </a:schemeClr>
                </a:gs>
                <a:gs pos="1000">
                  <a:schemeClr val="bg1"/>
                </a:gs>
                <a:gs pos="100000">
                  <a:schemeClr val="bg1">
                    <a:lumMod val="7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5" name="Content Placeholder 2"/>
          <p:cNvSpPr txBox="1"/>
          <p:nvPr/>
        </p:nvSpPr>
        <p:spPr bwMode="auto">
          <a:xfrm>
            <a:off x="274380" y="128113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6" name="Content Placeholder 2"/>
          <p:cNvSpPr txBox="1"/>
          <p:nvPr/>
        </p:nvSpPr>
        <p:spPr bwMode="auto">
          <a:xfrm>
            <a:off x="274380" y="218029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251520" y="318613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6374928" y="13302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6390168" y="22065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6390168" y="323520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1" name="矩形 30"/>
          <p:cNvSpPr/>
          <p:nvPr/>
        </p:nvSpPr>
        <p:spPr>
          <a:xfrm>
            <a:off x="3991470" y="2436669"/>
            <a:ext cx="1107996" cy="830997"/>
          </a:xfrm>
          <a:prstGeom prst="rect">
            <a:avLst/>
          </a:prstGeom>
        </p:spPr>
        <p:txBody>
          <a:bodyPr wrap="none">
            <a:spAutoFit/>
          </a:bodyPr>
          <a:lstStyle/>
          <a:p>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r>
              <a:rPr lang="zh-CN" altLang="en-US" sz="2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的标题</a:t>
            </a:r>
            <a:endParaRPr lang="zh-CN" altLang="en-US" sz="2400" b="1" dirty="0">
              <a:solidFill>
                <a:schemeClr val="tx1">
                  <a:lumMod val="65000"/>
                  <a:lumOff val="35000"/>
                </a:schemeClr>
              </a:solidFill>
            </a:endParaRPr>
          </a:p>
        </p:txBody>
      </p:sp>
      <p:sp>
        <p:nvSpPr>
          <p:cNvPr id="44" name="矩形 43"/>
          <p:cNvSpPr/>
          <p:nvPr/>
        </p:nvSpPr>
        <p:spPr>
          <a:xfrm>
            <a:off x="2678101" y="1411235"/>
            <a:ext cx="682862"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01</a:t>
            </a:r>
          </a:p>
        </p:txBody>
      </p:sp>
      <p:grpSp>
        <p:nvGrpSpPr>
          <p:cNvPr id="45" name="组合 44"/>
          <p:cNvGrpSpPr/>
          <p:nvPr/>
        </p:nvGrpSpPr>
        <p:grpSpPr>
          <a:xfrm>
            <a:off x="2704783" y="2252690"/>
            <a:ext cx="675689" cy="675688"/>
            <a:chOff x="819328" y="1120779"/>
            <a:chExt cx="1127886" cy="1127885"/>
          </a:xfrm>
        </p:grpSpPr>
        <p:sp>
          <p:nvSpPr>
            <p:cNvPr id="4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48" name="组合 47"/>
          <p:cNvGrpSpPr/>
          <p:nvPr/>
        </p:nvGrpSpPr>
        <p:grpSpPr>
          <a:xfrm>
            <a:off x="2704783" y="3224240"/>
            <a:ext cx="675689" cy="675688"/>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4" name="矩形 53"/>
          <p:cNvSpPr/>
          <p:nvPr/>
        </p:nvSpPr>
        <p:spPr>
          <a:xfrm>
            <a:off x="2706676" y="2384505"/>
            <a:ext cx="682862"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02</a:t>
            </a:r>
          </a:p>
        </p:txBody>
      </p:sp>
      <p:sp>
        <p:nvSpPr>
          <p:cNvPr id="55" name="矩形 54"/>
          <p:cNvSpPr/>
          <p:nvPr/>
        </p:nvSpPr>
        <p:spPr>
          <a:xfrm>
            <a:off x="2687626" y="3337005"/>
            <a:ext cx="682862"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03</a:t>
            </a:r>
          </a:p>
        </p:txBody>
      </p:sp>
      <p:grpSp>
        <p:nvGrpSpPr>
          <p:cNvPr id="56" name="组合 55"/>
          <p:cNvGrpSpPr/>
          <p:nvPr/>
        </p:nvGrpSpPr>
        <p:grpSpPr>
          <a:xfrm>
            <a:off x="5623215" y="1290665"/>
            <a:ext cx="675689" cy="675688"/>
            <a:chOff x="819328" y="1120779"/>
            <a:chExt cx="1127886" cy="1127885"/>
          </a:xfrm>
        </p:grpSpPr>
        <p:sp>
          <p:nvSpPr>
            <p:cNvPr id="5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9" name="矩形 58"/>
          <p:cNvSpPr/>
          <p:nvPr/>
        </p:nvSpPr>
        <p:spPr>
          <a:xfrm>
            <a:off x="5596533" y="1420760"/>
            <a:ext cx="682862"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04</a:t>
            </a:r>
          </a:p>
        </p:txBody>
      </p:sp>
      <p:grpSp>
        <p:nvGrpSpPr>
          <p:cNvPr id="60" name="组合 59"/>
          <p:cNvGrpSpPr/>
          <p:nvPr/>
        </p:nvGrpSpPr>
        <p:grpSpPr>
          <a:xfrm>
            <a:off x="5623215" y="2262215"/>
            <a:ext cx="675689" cy="675688"/>
            <a:chOff x="819328" y="1120779"/>
            <a:chExt cx="1127886" cy="1127885"/>
          </a:xfrm>
        </p:grpSpPr>
        <p:sp>
          <p:nvSpPr>
            <p:cNvPr id="6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6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63" name="组合 62"/>
          <p:cNvGrpSpPr/>
          <p:nvPr/>
        </p:nvGrpSpPr>
        <p:grpSpPr>
          <a:xfrm>
            <a:off x="5623215" y="3233765"/>
            <a:ext cx="675689" cy="675688"/>
            <a:chOff x="819328" y="1120779"/>
            <a:chExt cx="1127886" cy="1127885"/>
          </a:xfrm>
        </p:grpSpPr>
        <p:sp>
          <p:nvSpPr>
            <p:cNvPr id="6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6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66" name="矩形 65"/>
          <p:cNvSpPr/>
          <p:nvPr/>
        </p:nvSpPr>
        <p:spPr>
          <a:xfrm>
            <a:off x="5625108" y="2394030"/>
            <a:ext cx="682862"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05</a:t>
            </a:r>
          </a:p>
        </p:txBody>
      </p:sp>
      <p:sp>
        <p:nvSpPr>
          <p:cNvPr id="67" name="矩形 66"/>
          <p:cNvSpPr/>
          <p:nvPr/>
        </p:nvSpPr>
        <p:spPr>
          <a:xfrm>
            <a:off x="5606058" y="3346530"/>
            <a:ext cx="682862"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06</a:t>
            </a:r>
          </a:p>
        </p:txBody>
      </p:sp>
      <p:sp>
        <p:nvSpPr>
          <p:cNvPr id="41" name="矩形 4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2" name="直接连接符 41"/>
          <p:cNvCxnSpPr/>
          <p:nvPr/>
        </p:nvCxnSpPr>
        <p:spPr>
          <a:xfrm>
            <a:off x="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86740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44" grpId="0"/>
      <p:bldP spid="54" grpId="0"/>
      <p:bldP spid="55" grpId="0"/>
      <p:bldP spid="59"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5887277" y="1438542"/>
            <a:ext cx="1227348" cy="1413251"/>
            <a:chOff x="2301202" y="523979"/>
            <a:chExt cx="985697" cy="1134998"/>
          </a:xfrm>
        </p:grpSpPr>
        <p:sp>
          <p:nvSpPr>
            <p:cNvPr id="126" name="任意多边形 12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7" name="任意多边形 12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95" name="组合 94"/>
          <p:cNvGrpSpPr/>
          <p:nvPr/>
        </p:nvGrpSpPr>
        <p:grpSpPr>
          <a:xfrm>
            <a:off x="1741008" y="1438542"/>
            <a:ext cx="1227348" cy="1413251"/>
            <a:chOff x="2301202" y="523979"/>
            <a:chExt cx="985697" cy="1134998"/>
          </a:xfrm>
        </p:grpSpPr>
        <p:sp>
          <p:nvSpPr>
            <p:cNvPr id="96" name="任意多边形 9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97" name="任意多边形 9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98" name="组合 97"/>
          <p:cNvGrpSpPr/>
          <p:nvPr/>
        </p:nvGrpSpPr>
        <p:grpSpPr>
          <a:xfrm>
            <a:off x="3123098" y="1438542"/>
            <a:ext cx="1227348" cy="1413251"/>
            <a:chOff x="2301202" y="523979"/>
            <a:chExt cx="985697" cy="1134998"/>
          </a:xfrm>
        </p:grpSpPr>
        <p:sp>
          <p:nvSpPr>
            <p:cNvPr id="99" name="任意多边形 9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00" name="任意多边形 9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01" name="组合 100"/>
          <p:cNvGrpSpPr/>
          <p:nvPr/>
        </p:nvGrpSpPr>
        <p:grpSpPr>
          <a:xfrm>
            <a:off x="4505188" y="1438542"/>
            <a:ext cx="1227348" cy="1413251"/>
            <a:chOff x="2301202" y="523979"/>
            <a:chExt cx="985697" cy="1134998"/>
          </a:xfrm>
        </p:grpSpPr>
        <p:sp>
          <p:nvSpPr>
            <p:cNvPr id="102" name="任意多边形 10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03" name="任意多边形 10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0" name="组合 109"/>
          <p:cNvGrpSpPr/>
          <p:nvPr/>
        </p:nvGrpSpPr>
        <p:grpSpPr>
          <a:xfrm>
            <a:off x="5183254" y="2657741"/>
            <a:ext cx="1227348" cy="1413251"/>
            <a:chOff x="2301202" y="523979"/>
            <a:chExt cx="985697" cy="1134998"/>
          </a:xfrm>
        </p:grpSpPr>
        <p:sp>
          <p:nvSpPr>
            <p:cNvPr id="111" name="任意多边形 11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2" name="任意多边形 11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3" name="组合 112"/>
          <p:cNvGrpSpPr/>
          <p:nvPr/>
        </p:nvGrpSpPr>
        <p:grpSpPr>
          <a:xfrm>
            <a:off x="3803372" y="2657741"/>
            <a:ext cx="1227348" cy="1413251"/>
            <a:chOff x="2301202" y="523979"/>
            <a:chExt cx="985697" cy="1134998"/>
          </a:xfrm>
        </p:grpSpPr>
        <p:sp>
          <p:nvSpPr>
            <p:cNvPr id="114" name="任意多边形 11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5" name="任意多边形 11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6" name="组合 115"/>
          <p:cNvGrpSpPr/>
          <p:nvPr/>
        </p:nvGrpSpPr>
        <p:grpSpPr>
          <a:xfrm>
            <a:off x="2423490" y="2657741"/>
            <a:ext cx="1227348" cy="1413251"/>
            <a:chOff x="2301202" y="523979"/>
            <a:chExt cx="985697" cy="1134998"/>
          </a:xfrm>
        </p:grpSpPr>
        <p:sp>
          <p:nvSpPr>
            <p:cNvPr id="117" name="任意多边形 116"/>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18" name="任意多边形 117"/>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119" name="组合 118"/>
          <p:cNvGrpSpPr/>
          <p:nvPr/>
        </p:nvGrpSpPr>
        <p:grpSpPr>
          <a:xfrm>
            <a:off x="1043608" y="2657741"/>
            <a:ext cx="1227348" cy="1413251"/>
            <a:chOff x="2301202" y="523979"/>
            <a:chExt cx="985697" cy="1134998"/>
          </a:xfrm>
        </p:grpSpPr>
        <p:sp>
          <p:nvSpPr>
            <p:cNvPr id="120" name="任意多边形 119"/>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1" name="任意多边形 120"/>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11</a:t>
            </a:fld>
            <a:endParaRPr lang="zh-CN" altLang="en-US"/>
          </a:p>
        </p:txBody>
      </p:sp>
      <p:sp>
        <p:nvSpPr>
          <p:cNvPr id="86" name="Freeform 65"/>
          <p:cNvSpPr>
            <a:spLocks noChangeArrowheads="1"/>
          </p:cNvSpPr>
          <p:nvPr/>
        </p:nvSpPr>
        <p:spPr bwMode="auto">
          <a:xfrm>
            <a:off x="2141410" y="1819105"/>
            <a:ext cx="351692" cy="351600"/>
          </a:xfrm>
          <a:custGeom>
            <a:avLst/>
            <a:gdLst>
              <a:gd name="T0" fmla="*/ 457825 w 417"/>
              <a:gd name="T1" fmla="*/ 243933 h 417"/>
              <a:gd name="T2" fmla="*/ 457825 w 417"/>
              <a:gd name="T3" fmla="*/ 243933 h 417"/>
              <a:gd name="T4" fmla="*/ 499882 w 417"/>
              <a:gd name="T5" fmla="*/ 169431 h 417"/>
              <a:gd name="T6" fmla="*/ 490269 w 417"/>
              <a:gd name="T7" fmla="*/ 127374 h 417"/>
              <a:gd name="T8" fmla="*/ 404953 w 417"/>
              <a:gd name="T9" fmla="*/ 94930 h 417"/>
              <a:gd name="T10" fmla="*/ 383323 w 417"/>
              <a:gd name="T11" fmla="*/ 20428 h 417"/>
              <a:gd name="T12" fmla="*/ 330451 w 417"/>
              <a:gd name="T13" fmla="*/ 0 h 417"/>
              <a:gd name="T14" fmla="*/ 255949 w 417"/>
              <a:gd name="T15" fmla="*/ 42057 h 417"/>
              <a:gd name="T16" fmla="*/ 181448 w 417"/>
              <a:gd name="T17" fmla="*/ 0 h 417"/>
              <a:gd name="T18" fmla="*/ 128576 w 417"/>
              <a:gd name="T19" fmla="*/ 20428 h 417"/>
              <a:gd name="T20" fmla="*/ 106946 w 417"/>
              <a:gd name="T21" fmla="*/ 94930 h 417"/>
              <a:gd name="T22" fmla="*/ 21630 w 417"/>
              <a:gd name="T23" fmla="*/ 127374 h 417"/>
              <a:gd name="T24" fmla="*/ 0 w 417"/>
              <a:gd name="T25" fmla="*/ 169431 h 417"/>
              <a:gd name="T26" fmla="*/ 52872 w 417"/>
              <a:gd name="T27" fmla="*/ 243933 h 417"/>
              <a:gd name="T28" fmla="*/ 0 w 417"/>
              <a:gd name="T29" fmla="*/ 330451 h 417"/>
              <a:gd name="T30" fmla="*/ 21630 w 417"/>
              <a:gd name="T31" fmla="*/ 372508 h 417"/>
              <a:gd name="T32" fmla="*/ 106946 w 417"/>
              <a:gd name="T33" fmla="*/ 394138 h 417"/>
              <a:gd name="T34" fmla="*/ 128576 w 417"/>
              <a:gd name="T35" fmla="*/ 478253 h 417"/>
              <a:gd name="T36" fmla="*/ 181448 w 417"/>
              <a:gd name="T37" fmla="*/ 499882 h 417"/>
              <a:gd name="T38" fmla="*/ 255949 w 417"/>
              <a:gd name="T39" fmla="*/ 447010 h 417"/>
              <a:gd name="T40" fmla="*/ 330451 w 417"/>
              <a:gd name="T41" fmla="*/ 499882 h 417"/>
              <a:gd name="T42" fmla="*/ 383323 w 417"/>
              <a:gd name="T43" fmla="*/ 478253 h 417"/>
              <a:gd name="T44" fmla="*/ 404953 w 417"/>
              <a:gd name="T45" fmla="*/ 394138 h 417"/>
              <a:gd name="T46" fmla="*/ 490269 w 417"/>
              <a:gd name="T47" fmla="*/ 372508 h 417"/>
              <a:gd name="T48" fmla="*/ 499882 w 417"/>
              <a:gd name="T49" fmla="*/ 318435 h 417"/>
              <a:gd name="T50" fmla="*/ 457825 w 417"/>
              <a:gd name="T51" fmla="*/ 243933 h 417"/>
              <a:gd name="T52" fmla="*/ 255949 w 417"/>
              <a:gd name="T53" fmla="*/ 350879 h 417"/>
              <a:gd name="T54" fmla="*/ 255949 w 417"/>
              <a:gd name="T55" fmla="*/ 350879 h 417"/>
              <a:gd name="T56" fmla="*/ 150205 w 417"/>
              <a:gd name="T57" fmla="*/ 243933 h 417"/>
              <a:gd name="T58" fmla="*/ 255949 w 417"/>
              <a:gd name="T59" fmla="*/ 138189 h 417"/>
              <a:gd name="T60" fmla="*/ 361694 w 417"/>
              <a:gd name="T61" fmla="*/ 243933 h 417"/>
              <a:gd name="T62" fmla="*/ 255949 w 417"/>
              <a:gd name="T63" fmla="*/ 350879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87" name="KSO_Shape"/>
          <p:cNvSpPr/>
          <p:nvPr/>
        </p:nvSpPr>
        <p:spPr bwMode="auto">
          <a:xfrm>
            <a:off x="3506962" y="1907642"/>
            <a:ext cx="381904" cy="205592"/>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88" name="Freeform 21"/>
          <p:cNvSpPr>
            <a:spLocks noChangeArrowheads="1"/>
          </p:cNvSpPr>
          <p:nvPr/>
        </p:nvSpPr>
        <p:spPr bwMode="auto">
          <a:xfrm>
            <a:off x="6333984" y="1933455"/>
            <a:ext cx="322652" cy="179779"/>
          </a:xfrm>
          <a:custGeom>
            <a:avLst/>
            <a:gdLst>
              <a:gd name="T0" fmla="*/ 298615 w 497"/>
              <a:gd name="T1" fmla="*/ 0 h 276"/>
              <a:gd name="T2" fmla="*/ 298615 w 497"/>
              <a:gd name="T3" fmla="*/ 0 h 276"/>
              <a:gd name="T4" fmla="*/ 0 w 497"/>
              <a:gd name="T5" fmla="*/ 160131 h 276"/>
              <a:gd name="T6" fmla="*/ 298615 w 497"/>
              <a:gd name="T7" fmla="*/ 331098 h 276"/>
              <a:gd name="T8" fmla="*/ 594832 w 497"/>
              <a:gd name="T9" fmla="*/ 160131 h 276"/>
              <a:gd name="T10" fmla="*/ 298615 w 497"/>
              <a:gd name="T11" fmla="*/ 0 h 276"/>
              <a:gd name="T12" fmla="*/ 298615 w 497"/>
              <a:gd name="T13" fmla="*/ 287754 h 276"/>
              <a:gd name="T14" fmla="*/ 298615 w 497"/>
              <a:gd name="T15" fmla="*/ 287754 h 276"/>
              <a:gd name="T16" fmla="*/ 170295 w 497"/>
              <a:gd name="T17" fmla="*/ 160131 h 276"/>
              <a:gd name="T18" fmla="*/ 298615 w 497"/>
              <a:gd name="T19" fmla="*/ 31304 h 276"/>
              <a:gd name="T20" fmla="*/ 425736 w 497"/>
              <a:gd name="T21" fmla="*/ 160131 h 276"/>
              <a:gd name="T22" fmla="*/ 298615 w 497"/>
              <a:gd name="T23" fmla="*/ 287754 h 276"/>
              <a:gd name="T24" fmla="*/ 298615 w 497"/>
              <a:gd name="T25" fmla="*/ 160131 h 276"/>
              <a:gd name="T26" fmla="*/ 298615 w 497"/>
              <a:gd name="T27" fmla="*/ 160131 h 276"/>
              <a:gd name="T28" fmla="*/ 298615 w 497"/>
              <a:gd name="T29" fmla="*/ 95115 h 276"/>
              <a:gd name="T30" fmla="*/ 233855 w 497"/>
              <a:gd name="T31" fmla="*/ 160131 h 276"/>
              <a:gd name="T32" fmla="*/ 298615 w 497"/>
              <a:gd name="T33" fmla="*/ 223943 h 276"/>
              <a:gd name="T34" fmla="*/ 362176 w 497"/>
              <a:gd name="T35" fmla="*/ 160131 h 276"/>
              <a:gd name="T36" fmla="*/ 298615 w 497"/>
              <a:gd name="T37" fmla="*/ 160131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89" name="Freeform 133"/>
          <p:cNvSpPr>
            <a:spLocks noChangeArrowheads="1"/>
          </p:cNvSpPr>
          <p:nvPr/>
        </p:nvSpPr>
        <p:spPr bwMode="auto">
          <a:xfrm>
            <a:off x="4951304" y="1836993"/>
            <a:ext cx="269406" cy="259999"/>
          </a:xfrm>
          <a:custGeom>
            <a:avLst/>
            <a:gdLst>
              <a:gd name="T0" fmla="*/ 509681 w 497"/>
              <a:gd name="T1" fmla="*/ 191643 h 480"/>
              <a:gd name="T2" fmla="*/ 509681 w 497"/>
              <a:gd name="T3" fmla="*/ 191643 h 480"/>
              <a:gd name="T4" fmla="*/ 446121 w 497"/>
              <a:gd name="T5" fmla="*/ 21560 h 480"/>
              <a:gd name="T6" fmla="*/ 414940 w 497"/>
              <a:gd name="T7" fmla="*/ 10780 h 480"/>
              <a:gd name="T8" fmla="*/ 10793 w 497"/>
              <a:gd name="T9" fmla="*/ 160501 h 480"/>
              <a:gd name="T10" fmla="*/ 0 w 497"/>
              <a:gd name="T11" fmla="*/ 191643 h 480"/>
              <a:gd name="T12" fmla="*/ 63560 w 497"/>
              <a:gd name="T13" fmla="*/ 361727 h 480"/>
              <a:gd name="T14" fmla="*/ 63560 w 497"/>
              <a:gd name="T15" fmla="*/ 265905 h 480"/>
              <a:gd name="T16" fmla="*/ 137914 w 497"/>
              <a:gd name="T17" fmla="*/ 191643 h 480"/>
              <a:gd name="T18" fmla="*/ 243448 w 497"/>
              <a:gd name="T19" fmla="*/ 191643 h 480"/>
              <a:gd name="T20" fmla="*/ 370568 w 497"/>
              <a:gd name="T21" fmla="*/ 106602 h 480"/>
              <a:gd name="T22" fmla="*/ 446121 w 497"/>
              <a:gd name="T23" fmla="*/ 191643 h 480"/>
              <a:gd name="T24" fmla="*/ 509681 w 497"/>
              <a:gd name="T25" fmla="*/ 191643 h 480"/>
              <a:gd name="T26" fmla="*/ 573241 w 497"/>
              <a:gd name="T27" fmla="*/ 244345 h 480"/>
              <a:gd name="T28" fmla="*/ 573241 w 497"/>
              <a:gd name="T29" fmla="*/ 244345 h 480"/>
              <a:gd name="T30" fmla="*/ 137914 w 497"/>
              <a:gd name="T31" fmla="*/ 244345 h 480"/>
              <a:gd name="T32" fmla="*/ 116327 w 497"/>
              <a:gd name="T33" fmla="*/ 265905 h 480"/>
              <a:gd name="T34" fmla="*/ 116327 w 497"/>
              <a:gd name="T35" fmla="*/ 553370 h 480"/>
              <a:gd name="T36" fmla="*/ 137914 w 497"/>
              <a:gd name="T37" fmla="*/ 573732 h 480"/>
              <a:gd name="T38" fmla="*/ 573241 w 497"/>
              <a:gd name="T39" fmla="*/ 573732 h 480"/>
              <a:gd name="T40" fmla="*/ 594828 w 497"/>
              <a:gd name="T41" fmla="*/ 553370 h 480"/>
              <a:gd name="T42" fmla="*/ 594828 w 497"/>
              <a:gd name="T43" fmla="*/ 265905 h 480"/>
              <a:gd name="T44" fmla="*/ 573241 w 497"/>
              <a:gd name="T45" fmla="*/ 244345 h 480"/>
              <a:gd name="T46" fmla="*/ 542061 w 497"/>
              <a:gd name="T47" fmla="*/ 510250 h 480"/>
              <a:gd name="T48" fmla="*/ 542061 w 497"/>
              <a:gd name="T49" fmla="*/ 510250 h 480"/>
              <a:gd name="T50" fmla="*/ 179887 w 497"/>
              <a:gd name="T51" fmla="*/ 510250 h 480"/>
              <a:gd name="T52" fmla="*/ 179887 w 497"/>
              <a:gd name="T53" fmla="*/ 468328 h 480"/>
              <a:gd name="T54" fmla="*/ 233854 w 497"/>
              <a:gd name="T55" fmla="*/ 329387 h 480"/>
              <a:gd name="T56" fmla="*/ 317801 w 497"/>
              <a:gd name="T57" fmla="*/ 435989 h 480"/>
              <a:gd name="T58" fmla="*/ 393354 w 497"/>
              <a:gd name="T59" fmla="*/ 361727 h 480"/>
              <a:gd name="T60" fmla="*/ 498888 w 497"/>
              <a:gd name="T61" fmla="*/ 318607 h 480"/>
              <a:gd name="T62" fmla="*/ 542061 w 497"/>
              <a:gd name="T63" fmla="*/ 415626 h 480"/>
              <a:gd name="T64" fmla="*/ 542061 w 497"/>
              <a:gd name="T65" fmla="*/ 51025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90" name="KSO_Shape"/>
          <p:cNvSpPr/>
          <p:nvPr/>
        </p:nvSpPr>
        <p:spPr bwMode="auto">
          <a:xfrm>
            <a:off x="1515022" y="2966100"/>
            <a:ext cx="242611" cy="327116"/>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1" name="KSO_Shape"/>
          <p:cNvSpPr/>
          <p:nvPr/>
        </p:nvSpPr>
        <p:spPr bwMode="auto">
          <a:xfrm>
            <a:off x="2871669" y="2951188"/>
            <a:ext cx="316396" cy="316396"/>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2" name="KSO_Shape"/>
          <p:cNvSpPr/>
          <p:nvPr/>
        </p:nvSpPr>
        <p:spPr>
          <a:xfrm>
            <a:off x="4244510" y="2962875"/>
            <a:ext cx="336274" cy="286954"/>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93" name="Freeform 111"/>
          <p:cNvSpPr>
            <a:spLocks noChangeArrowheads="1"/>
          </p:cNvSpPr>
          <p:nvPr/>
        </p:nvSpPr>
        <p:spPr bwMode="auto">
          <a:xfrm>
            <a:off x="5706680" y="2966838"/>
            <a:ext cx="209769" cy="256491"/>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BD392F"/>
          </a:solidFill>
          <a:ln>
            <a:noFill/>
          </a:ln>
          <a:effectLst/>
        </p:spPr>
        <p:txBody>
          <a:bodyPr wrap="none" lIns="34290" tIns="17145" rIns="34290" bIns="17145" anchor="ctr"/>
          <a:lstStyle/>
          <a:p>
            <a:pPr>
              <a:defRPr/>
            </a:pPr>
            <a:endParaRPr lang="zh-CN" altLang="en-US"/>
          </a:p>
        </p:txBody>
      </p:sp>
      <p:grpSp>
        <p:nvGrpSpPr>
          <p:cNvPr id="122" name="组合 121"/>
          <p:cNvGrpSpPr/>
          <p:nvPr/>
        </p:nvGrpSpPr>
        <p:grpSpPr>
          <a:xfrm>
            <a:off x="6563138" y="2657741"/>
            <a:ext cx="1227348" cy="1413251"/>
            <a:chOff x="2301202" y="523979"/>
            <a:chExt cx="985697" cy="1134998"/>
          </a:xfrm>
        </p:grpSpPr>
        <p:sp>
          <p:nvSpPr>
            <p:cNvPr id="123" name="任意多边形 122"/>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124" name="任意多边形 123"/>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128" name="KSO_Shape"/>
          <p:cNvSpPr/>
          <p:nvPr/>
        </p:nvSpPr>
        <p:spPr bwMode="auto">
          <a:xfrm>
            <a:off x="6953746" y="2951188"/>
            <a:ext cx="321758" cy="343514"/>
          </a:xfrm>
          <a:custGeom>
            <a:avLst/>
            <a:gdLst>
              <a:gd name="T0" fmla="*/ 2147483646 w 6314"/>
              <a:gd name="T1" fmla="*/ 2147483646 h 6735"/>
              <a:gd name="T2" fmla="*/ 2147483646 w 6314"/>
              <a:gd name="T3" fmla="*/ 2147483646 h 6735"/>
              <a:gd name="T4" fmla="*/ 2147483646 w 6314"/>
              <a:gd name="T5" fmla="*/ 2147483646 h 6735"/>
              <a:gd name="T6" fmla="*/ 2147483646 w 6314"/>
              <a:gd name="T7" fmla="*/ 2147483646 h 6735"/>
              <a:gd name="T8" fmla="*/ 2147483646 w 6314"/>
              <a:gd name="T9" fmla="*/ 2147483646 h 6735"/>
              <a:gd name="T10" fmla="*/ 2147483646 w 6314"/>
              <a:gd name="T11" fmla="*/ 2147483646 h 6735"/>
              <a:gd name="T12" fmla="*/ 2147483646 w 6314"/>
              <a:gd name="T13" fmla="*/ 1154065688 h 6735"/>
              <a:gd name="T14" fmla="*/ 2147483646 w 6314"/>
              <a:gd name="T15" fmla="*/ 905171710 h 6735"/>
              <a:gd name="T16" fmla="*/ 2147483646 w 6314"/>
              <a:gd name="T17" fmla="*/ 792045258 h 6735"/>
              <a:gd name="T18" fmla="*/ 2147483646 w 6314"/>
              <a:gd name="T19" fmla="*/ 0 h 6735"/>
              <a:gd name="T20" fmla="*/ 2147483646 w 6314"/>
              <a:gd name="T21" fmla="*/ 90485096 h 6735"/>
              <a:gd name="T22" fmla="*/ 2147483646 w 6314"/>
              <a:gd name="T23" fmla="*/ 294176690 h 6735"/>
              <a:gd name="T24" fmla="*/ 2147483646 w 6314"/>
              <a:gd name="T25" fmla="*/ 656277450 h 6735"/>
              <a:gd name="T26" fmla="*/ 2147483646 w 6314"/>
              <a:gd name="T27" fmla="*/ 1131504661 h 6735"/>
              <a:gd name="T28" fmla="*/ 2147483646 w 6314"/>
              <a:gd name="T29" fmla="*/ 1719858042 h 6735"/>
              <a:gd name="T30" fmla="*/ 2147483646 w 6314"/>
              <a:gd name="T31" fmla="*/ 2147483646 h 6735"/>
              <a:gd name="T32" fmla="*/ 2147483646 w 6314"/>
              <a:gd name="T33" fmla="*/ 2147483646 h 6735"/>
              <a:gd name="T34" fmla="*/ 2147483646 w 6314"/>
              <a:gd name="T35" fmla="*/ 2147483646 h 6735"/>
              <a:gd name="T36" fmla="*/ 2147483646 w 6314"/>
              <a:gd name="T37" fmla="*/ 2147483646 h 6735"/>
              <a:gd name="T38" fmla="*/ 2147483646 w 6314"/>
              <a:gd name="T39" fmla="*/ 2147483646 h 6735"/>
              <a:gd name="T40" fmla="*/ 2147483646 w 6314"/>
              <a:gd name="T41" fmla="*/ 2147483646 h 6735"/>
              <a:gd name="T42" fmla="*/ 2147483646 w 6314"/>
              <a:gd name="T43" fmla="*/ 2147483646 h 6735"/>
              <a:gd name="T44" fmla="*/ 2147483646 w 6314"/>
              <a:gd name="T45" fmla="*/ 2147483646 h 6735"/>
              <a:gd name="T46" fmla="*/ 1354493190 w 6314"/>
              <a:gd name="T47" fmla="*/ 2147483646 h 6735"/>
              <a:gd name="T48" fmla="*/ 632123368 w 6314"/>
              <a:gd name="T49" fmla="*/ 2147483646 h 6735"/>
              <a:gd name="T50" fmla="*/ 270898751 w 6314"/>
              <a:gd name="T51" fmla="*/ 2147483646 h 6735"/>
              <a:gd name="T52" fmla="*/ 203173993 w 6314"/>
              <a:gd name="T53" fmla="*/ 2147483646 h 6735"/>
              <a:gd name="T54" fmla="*/ 1173920587 w 6314"/>
              <a:gd name="T55" fmla="*/ 2147483646 h 6735"/>
              <a:gd name="T56" fmla="*/ 2147483646 w 6314"/>
              <a:gd name="T57" fmla="*/ 2147483646 h 6735"/>
              <a:gd name="T58" fmla="*/ 2147483646 w 6314"/>
              <a:gd name="T59" fmla="*/ 2147483646 h 6735"/>
              <a:gd name="T60" fmla="*/ 2147483646 w 6314"/>
              <a:gd name="T61" fmla="*/ 2147483646 h 6735"/>
              <a:gd name="T62" fmla="*/ 2147483646 w 6314"/>
              <a:gd name="T63" fmla="*/ 2147483646 h 6735"/>
              <a:gd name="T64" fmla="*/ 2147483646 w 6314"/>
              <a:gd name="T65" fmla="*/ 2147483646 h 6735"/>
              <a:gd name="T66" fmla="*/ 2147483646 w 6314"/>
              <a:gd name="T67" fmla="*/ 2147483646 h 6735"/>
              <a:gd name="T68" fmla="*/ 2147483646 w 6314"/>
              <a:gd name="T69" fmla="*/ 2147483646 h 6735"/>
              <a:gd name="T70" fmla="*/ 2147483646 w 6314"/>
              <a:gd name="T71" fmla="*/ 2147483646 h 6735"/>
              <a:gd name="T72" fmla="*/ 2147483646 w 6314"/>
              <a:gd name="T73" fmla="*/ 2147483646 h 6735"/>
              <a:gd name="T74" fmla="*/ 2147483646 w 6314"/>
              <a:gd name="T75" fmla="*/ 2147483646 h 6735"/>
              <a:gd name="T76" fmla="*/ 2147483646 w 6314"/>
              <a:gd name="T77" fmla="*/ 2147483646 h 6735"/>
              <a:gd name="T78" fmla="*/ 2147483646 w 6314"/>
              <a:gd name="T79" fmla="*/ 2147483646 h 6735"/>
              <a:gd name="T80" fmla="*/ 2147483646 w 6314"/>
              <a:gd name="T81" fmla="*/ 2147483646 h 6735"/>
              <a:gd name="T82" fmla="*/ 2147483646 w 6314"/>
              <a:gd name="T83" fmla="*/ 2147483646 h 6735"/>
              <a:gd name="T84" fmla="*/ 2147483646 w 6314"/>
              <a:gd name="T85" fmla="*/ 2147483646 h 6735"/>
              <a:gd name="T86" fmla="*/ 2147483646 w 6314"/>
              <a:gd name="T87" fmla="*/ 2147483646 h 6735"/>
              <a:gd name="T88" fmla="*/ 2147483646 w 6314"/>
              <a:gd name="T89" fmla="*/ 2147483646 h 6735"/>
              <a:gd name="T90" fmla="*/ 2147483646 w 6314"/>
              <a:gd name="T91" fmla="*/ 2147483646 h 6735"/>
              <a:gd name="T92" fmla="*/ 2147483646 w 6314"/>
              <a:gd name="T93" fmla="*/ 2147483646 h 6735"/>
              <a:gd name="T94" fmla="*/ 2147483646 w 6314"/>
              <a:gd name="T95" fmla="*/ 2147483646 h 6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14" h="6735">
                <a:moveTo>
                  <a:pt x="6308" y="2353"/>
                </a:moveTo>
                <a:lnTo>
                  <a:pt x="6308" y="2353"/>
                </a:lnTo>
                <a:lnTo>
                  <a:pt x="6308" y="2341"/>
                </a:lnTo>
                <a:lnTo>
                  <a:pt x="6307" y="2329"/>
                </a:lnTo>
                <a:lnTo>
                  <a:pt x="6305" y="2317"/>
                </a:lnTo>
                <a:lnTo>
                  <a:pt x="6301" y="2305"/>
                </a:lnTo>
                <a:lnTo>
                  <a:pt x="6296" y="2295"/>
                </a:lnTo>
                <a:lnTo>
                  <a:pt x="6290" y="2285"/>
                </a:lnTo>
                <a:lnTo>
                  <a:pt x="6283" y="2274"/>
                </a:lnTo>
                <a:lnTo>
                  <a:pt x="6276" y="2265"/>
                </a:lnTo>
                <a:lnTo>
                  <a:pt x="6268" y="2247"/>
                </a:lnTo>
                <a:lnTo>
                  <a:pt x="6264" y="2240"/>
                </a:lnTo>
                <a:lnTo>
                  <a:pt x="6260" y="2231"/>
                </a:lnTo>
                <a:lnTo>
                  <a:pt x="6254" y="2224"/>
                </a:lnTo>
                <a:lnTo>
                  <a:pt x="6249" y="2217"/>
                </a:lnTo>
                <a:lnTo>
                  <a:pt x="6241" y="2211"/>
                </a:lnTo>
                <a:lnTo>
                  <a:pt x="6234" y="2205"/>
                </a:lnTo>
                <a:lnTo>
                  <a:pt x="3205" y="57"/>
                </a:lnTo>
                <a:lnTo>
                  <a:pt x="3197" y="51"/>
                </a:lnTo>
                <a:lnTo>
                  <a:pt x="3188" y="47"/>
                </a:lnTo>
                <a:lnTo>
                  <a:pt x="3180" y="43"/>
                </a:lnTo>
                <a:lnTo>
                  <a:pt x="3172" y="40"/>
                </a:lnTo>
                <a:lnTo>
                  <a:pt x="3162" y="38"/>
                </a:lnTo>
                <a:lnTo>
                  <a:pt x="3154" y="36"/>
                </a:lnTo>
                <a:lnTo>
                  <a:pt x="3145" y="35"/>
                </a:lnTo>
                <a:lnTo>
                  <a:pt x="3135" y="34"/>
                </a:lnTo>
                <a:lnTo>
                  <a:pt x="1414" y="0"/>
                </a:lnTo>
                <a:lnTo>
                  <a:pt x="1405" y="0"/>
                </a:lnTo>
                <a:lnTo>
                  <a:pt x="1394" y="1"/>
                </a:lnTo>
                <a:lnTo>
                  <a:pt x="1385" y="4"/>
                </a:lnTo>
                <a:lnTo>
                  <a:pt x="1375" y="6"/>
                </a:lnTo>
                <a:lnTo>
                  <a:pt x="1366" y="9"/>
                </a:lnTo>
                <a:lnTo>
                  <a:pt x="1357" y="13"/>
                </a:lnTo>
                <a:lnTo>
                  <a:pt x="1348" y="17"/>
                </a:lnTo>
                <a:lnTo>
                  <a:pt x="1340" y="22"/>
                </a:lnTo>
                <a:lnTo>
                  <a:pt x="1333" y="29"/>
                </a:lnTo>
                <a:lnTo>
                  <a:pt x="1326" y="35"/>
                </a:lnTo>
                <a:lnTo>
                  <a:pt x="1318" y="42"/>
                </a:lnTo>
                <a:lnTo>
                  <a:pt x="1312" y="50"/>
                </a:lnTo>
                <a:lnTo>
                  <a:pt x="1307" y="58"/>
                </a:lnTo>
                <a:lnTo>
                  <a:pt x="1302" y="67"/>
                </a:lnTo>
                <a:lnTo>
                  <a:pt x="1297" y="76"/>
                </a:lnTo>
                <a:lnTo>
                  <a:pt x="1294" y="86"/>
                </a:lnTo>
                <a:lnTo>
                  <a:pt x="1291" y="95"/>
                </a:lnTo>
                <a:lnTo>
                  <a:pt x="1289" y="104"/>
                </a:lnTo>
                <a:lnTo>
                  <a:pt x="1288" y="115"/>
                </a:lnTo>
                <a:lnTo>
                  <a:pt x="1288" y="124"/>
                </a:lnTo>
                <a:lnTo>
                  <a:pt x="1288" y="135"/>
                </a:lnTo>
                <a:lnTo>
                  <a:pt x="1289" y="144"/>
                </a:lnTo>
                <a:lnTo>
                  <a:pt x="1291" y="153"/>
                </a:lnTo>
                <a:lnTo>
                  <a:pt x="1294" y="163"/>
                </a:lnTo>
                <a:lnTo>
                  <a:pt x="1297" y="172"/>
                </a:lnTo>
                <a:lnTo>
                  <a:pt x="1302" y="180"/>
                </a:lnTo>
                <a:lnTo>
                  <a:pt x="1306" y="189"/>
                </a:lnTo>
                <a:lnTo>
                  <a:pt x="1312" y="197"/>
                </a:lnTo>
                <a:lnTo>
                  <a:pt x="1318" y="204"/>
                </a:lnTo>
                <a:lnTo>
                  <a:pt x="1324" y="212"/>
                </a:lnTo>
                <a:lnTo>
                  <a:pt x="1332" y="219"/>
                </a:lnTo>
                <a:lnTo>
                  <a:pt x="1340" y="225"/>
                </a:lnTo>
                <a:lnTo>
                  <a:pt x="2126" y="783"/>
                </a:lnTo>
                <a:lnTo>
                  <a:pt x="1751" y="1053"/>
                </a:lnTo>
                <a:lnTo>
                  <a:pt x="1741" y="1057"/>
                </a:lnTo>
                <a:lnTo>
                  <a:pt x="1731" y="1061"/>
                </a:lnTo>
                <a:lnTo>
                  <a:pt x="1721" y="1066"/>
                </a:lnTo>
                <a:lnTo>
                  <a:pt x="1711" y="1072"/>
                </a:lnTo>
                <a:lnTo>
                  <a:pt x="60" y="2263"/>
                </a:lnTo>
                <a:lnTo>
                  <a:pt x="48" y="2272"/>
                </a:lnTo>
                <a:lnTo>
                  <a:pt x="38" y="2282"/>
                </a:lnTo>
                <a:lnTo>
                  <a:pt x="28" y="2295"/>
                </a:lnTo>
                <a:lnTo>
                  <a:pt x="21" y="2307"/>
                </a:lnTo>
                <a:lnTo>
                  <a:pt x="16" y="2321"/>
                </a:lnTo>
                <a:lnTo>
                  <a:pt x="12" y="2334"/>
                </a:lnTo>
                <a:lnTo>
                  <a:pt x="10" y="2349"/>
                </a:lnTo>
                <a:lnTo>
                  <a:pt x="9" y="2365"/>
                </a:lnTo>
                <a:lnTo>
                  <a:pt x="9" y="2366"/>
                </a:lnTo>
                <a:lnTo>
                  <a:pt x="0" y="2370"/>
                </a:lnTo>
                <a:lnTo>
                  <a:pt x="0" y="4463"/>
                </a:lnTo>
                <a:lnTo>
                  <a:pt x="52" y="4563"/>
                </a:lnTo>
                <a:lnTo>
                  <a:pt x="3082" y="6712"/>
                </a:lnTo>
                <a:lnTo>
                  <a:pt x="3088" y="6709"/>
                </a:lnTo>
                <a:lnTo>
                  <a:pt x="3095" y="6715"/>
                </a:lnTo>
                <a:lnTo>
                  <a:pt x="3104" y="6722"/>
                </a:lnTo>
                <a:lnTo>
                  <a:pt x="3118" y="6727"/>
                </a:lnTo>
                <a:lnTo>
                  <a:pt x="3131" y="6732"/>
                </a:lnTo>
                <a:lnTo>
                  <a:pt x="3146" y="6734"/>
                </a:lnTo>
                <a:lnTo>
                  <a:pt x="3161" y="6735"/>
                </a:lnTo>
                <a:lnTo>
                  <a:pt x="3171" y="6734"/>
                </a:lnTo>
                <a:lnTo>
                  <a:pt x="3180" y="6733"/>
                </a:lnTo>
                <a:lnTo>
                  <a:pt x="3189" y="6732"/>
                </a:lnTo>
                <a:lnTo>
                  <a:pt x="3198" y="6729"/>
                </a:lnTo>
                <a:lnTo>
                  <a:pt x="3207" y="6726"/>
                </a:lnTo>
                <a:lnTo>
                  <a:pt x="3215" y="6722"/>
                </a:lnTo>
                <a:lnTo>
                  <a:pt x="3224" y="6717"/>
                </a:lnTo>
                <a:lnTo>
                  <a:pt x="3232" y="6712"/>
                </a:lnTo>
                <a:lnTo>
                  <a:pt x="6261" y="4564"/>
                </a:lnTo>
                <a:lnTo>
                  <a:pt x="6273" y="4555"/>
                </a:lnTo>
                <a:lnTo>
                  <a:pt x="6284" y="4545"/>
                </a:lnTo>
                <a:lnTo>
                  <a:pt x="6292" y="4532"/>
                </a:lnTo>
                <a:lnTo>
                  <a:pt x="6301" y="4520"/>
                </a:lnTo>
                <a:lnTo>
                  <a:pt x="6306" y="4506"/>
                </a:lnTo>
                <a:lnTo>
                  <a:pt x="6311" y="4493"/>
                </a:lnTo>
                <a:lnTo>
                  <a:pt x="6313" y="4478"/>
                </a:lnTo>
                <a:lnTo>
                  <a:pt x="6314" y="4463"/>
                </a:lnTo>
                <a:lnTo>
                  <a:pt x="6314" y="2370"/>
                </a:lnTo>
                <a:lnTo>
                  <a:pt x="6313" y="2366"/>
                </a:lnTo>
                <a:lnTo>
                  <a:pt x="6311" y="2361"/>
                </a:lnTo>
                <a:lnTo>
                  <a:pt x="6309" y="2357"/>
                </a:lnTo>
                <a:lnTo>
                  <a:pt x="6308" y="2353"/>
                </a:lnTo>
                <a:close/>
                <a:moveTo>
                  <a:pt x="1811" y="255"/>
                </a:moveTo>
                <a:lnTo>
                  <a:pt x="3092" y="281"/>
                </a:lnTo>
                <a:lnTo>
                  <a:pt x="5762" y="2174"/>
                </a:lnTo>
                <a:lnTo>
                  <a:pt x="4482" y="2149"/>
                </a:lnTo>
                <a:lnTo>
                  <a:pt x="1811" y="255"/>
                </a:lnTo>
                <a:close/>
                <a:moveTo>
                  <a:pt x="3029" y="6371"/>
                </a:moveTo>
                <a:lnTo>
                  <a:pt x="248" y="4399"/>
                </a:lnTo>
                <a:lnTo>
                  <a:pt x="248" y="2610"/>
                </a:lnTo>
                <a:lnTo>
                  <a:pt x="3029" y="4582"/>
                </a:lnTo>
                <a:lnTo>
                  <a:pt x="3029" y="6371"/>
                </a:lnTo>
                <a:close/>
                <a:moveTo>
                  <a:pt x="3161" y="4360"/>
                </a:moveTo>
                <a:lnTo>
                  <a:pt x="345" y="2363"/>
                </a:lnTo>
                <a:lnTo>
                  <a:pt x="1697" y="1388"/>
                </a:lnTo>
                <a:lnTo>
                  <a:pt x="4513" y="3385"/>
                </a:lnTo>
                <a:lnTo>
                  <a:pt x="3161" y="4360"/>
                </a:lnTo>
                <a:close/>
                <a:moveTo>
                  <a:pt x="6065" y="4399"/>
                </a:moveTo>
                <a:lnTo>
                  <a:pt x="3285" y="6370"/>
                </a:lnTo>
                <a:lnTo>
                  <a:pt x="3285" y="4582"/>
                </a:lnTo>
                <a:lnTo>
                  <a:pt x="6065" y="2610"/>
                </a:lnTo>
                <a:lnTo>
                  <a:pt x="6065" y="4399"/>
                </a:lnTo>
                <a:close/>
                <a:moveTo>
                  <a:pt x="2637" y="4716"/>
                </a:moveTo>
                <a:lnTo>
                  <a:pt x="517" y="3213"/>
                </a:lnTo>
                <a:lnTo>
                  <a:pt x="517" y="4183"/>
                </a:lnTo>
                <a:lnTo>
                  <a:pt x="2637" y="5686"/>
                </a:lnTo>
                <a:lnTo>
                  <a:pt x="2637" y="4716"/>
                </a:lnTo>
                <a:close/>
              </a:path>
            </a:pathLst>
          </a:custGeom>
          <a:solidFill>
            <a:srgbClr val="BD392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 name="矩形 2"/>
          <p:cNvSpPr/>
          <p:nvPr/>
        </p:nvSpPr>
        <p:spPr>
          <a:xfrm>
            <a:off x="1143213" y="3339382"/>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29" name="矩形 128"/>
          <p:cNvSpPr/>
          <p:nvPr/>
        </p:nvSpPr>
        <p:spPr>
          <a:xfrm>
            <a:off x="2561196" y="3399017"/>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0" name="矩形 129"/>
          <p:cNvSpPr/>
          <p:nvPr/>
        </p:nvSpPr>
        <p:spPr>
          <a:xfrm>
            <a:off x="3893039" y="3425521"/>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1" name="矩形 130"/>
          <p:cNvSpPr/>
          <p:nvPr/>
        </p:nvSpPr>
        <p:spPr>
          <a:xfrm>
            <a:off x="5258013" y="3418895"/>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2" name="矩形 131"/>
          <p:cNvSpPr/>
          <p:nvPr/>
        </p:nvSpPr>
        <p:spPr>
          <a:xfrm>
            <a:off x="6675996" y="3425521"/>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3" name="矩形 132"/>
          <p:cNvSpPr/>
          <p:nvPr/>
        </p:nvSpPr>
        <p:spPr>
          <a:xfrm>
            <a:off x="6026640" y="2193069"/>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4" name="矩形 133"/>
          <p:cNvSpPr/>
          <p:nvPr/>
        </p:nvSpPr>
        <p:spPr>
          <a:xfrm>
            <a:off x="4641788" y="2140060"/>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5" name="矩形 134"/>
          <p:cNvSpPr/>
          <p:nvPr/>
        </p:nvSpPr>
        <p:spPr>
          <a:xfrm>
            <a:off x="3223805" y="2199695"/>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36" name="矩形 135"/>
          <p:cNvSpPr/>
          <p:nvPr/>
        </p:nvSpPr>
        <p:spPr>
          <a:xfrm>
            <a:off x="1878710" y="2206321"/>
            <a:ext cx="1031051" cy="261610"/>
          </a:xfrm>
          <a:prstGeom prst="rect">
            <a:avLst/>
          </a:prstGeom>
        </p:spPr>
        <p:txBody>
          <a:bodyPr wrap="none">
            <a:spAutoFit/>
          </a:body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49" name="矩形 4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50" name="直接连接符 4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150" fill="hold"/>
                                        <p:tgtEl>
                                          <p:spTgt spid="95"/>
                                        </p:tgtEl>
                                        <p:attrNameLst>
                                          <p:attrName>ppt_w</p:attrName>
                                        </p:attrNameLst>
                                      </p:cBhvr>
                                      <p:tavLst>
                                        <p:tav tm="0">
                                          <p:val>
                                            <p:strVal val="(6*min(max(#ppt_w*#ppt_h,.3),1)-7.4)/-.7*#ppt_w"/>
                                          </p:val>
                                        </p:tav>
                                        <p:tav tm="100000">
                                          <p:val>
                                            <p:strVal val="#ppt_w"/>
                                          </p:val>
                                        </p:tav>
                                      </p:tavLst>
                                    </p:anim>
                                    <p:anim calcmode="lin" valueType="num">
                                      <p:cBhvr>
                                        <p:cTn id="8" dur="150" fill="hold"/>
                                        <p:tgtEl>
                                          <p:spTgt spid="95"/>
                                        </p:tgtEl>
                                        <p:attrNameLst>
                                          <p:attrName>ppt_h</p:attrName>
                                        </p:attrNameLst>
                                      </p:cBhvr>
                                      <p:tavLst>
                                        <p:tav tm="0">
                                          <p:val>
                                            <p:strVal val="(6*min(max(#ppt_w*#ppt_h,.3),1)-7.4)/-.7*#ppt_h"/>
                                          </p:val>
                                        </p:tav>
                                        <p:tav tm="100000">
                                          <p:val>
                                            <p:strVal val="#ppt_h"/>
                                          </p:val>
                                        </p:tav>
                                      </p:tavLst>
                                    </p:anim>
                                    <p:anim calcmode="lin" valueType="num">
                                      <p:cBhvr>
                                        <p:cTn id="9" dur="150" fill="hold"/>
                                        <p:tgtEl>
                                          <p:spTgt spid="95"/>
                                        </p:tgtEl>
                                        <p:attrNameLst>
                                          <p:attrName>ppt_x</p:attrName>
                                        </p:attrNameLst>
                                      </p:cBhvr>
                                      <p:tavLst>
                                        <p:tav tm="0">
                                          <p:val>
                                            <p:fltVal val="0.5"/>
                                          </p:val>
                                        </p:tav>
                                        <p:tav tm="100000">
                                          <p:val>
                                            <p:strVal val="#ppt_x"/>
                                          </p:val>
                                        </p:tav>
                                      </p:tavLst>
                                    </p:anim>
                                    <p:anim calcmode="lin" valueType="num">
                                      <p:cBhvr>
                                        <p:cTn id="10" dur="15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6"/>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150" fill="hold"/>
                                        <p:tgtEl>
                                          <p:spTgt spid="98"/>
                                        </p:tgtEl>
                                        <p:attrNameLst>
                                          <p:attrName>ppt_w</p:attrName>
                                        </p:attrNameLst>
                                      </p:cBhvr>
                                      <p:tavLst>
                                        <p:tav tm="0">
                                          <p:val>
                                            <p:strVal val="(6*min(max(#ppt_w*#ppt_h,.3),1)-7.4)/-.7*#ppt_w"/>
                                          </p:val>
                                        </p:tav>
                                        <p:tav tm="100000">
                                          <p:val>
                                            <p:strVal val="#ppt_w"/>
                                          </p:val>
                                        </p:tav>
                                      </p:tavLst>
                                    </p:anim>
                                    <p:anim calcmode="lin" valueType="num">
                                      <p:cBhvr>
                                        <p:cTn id="22" dur="150" fill="hold"/>
                                        <p:tgtEl>
                                          <p:spTgt spid="98"/>
                                        </p:tgtEl>
                                        <p:attrNameLst>
                                          <p:attrName>ppt_h</p:attrName>
                                        </p:attrNameLst>
                                      </p:cBhvr>
                                      <p:tavLst>
                                        <p:tav tm="0">
                                          <p:val>
                                            <p:strVal val="(6*min(max(#ppt_w*#ppt_h,.3),1)-7.4)/-.7*#ppt_h"/>
                                          </p:val>
                                        </p:tav>
                                        <p:tav tm="100000">
                                          <p:val>
                                            <p:strVal val="#ppt_h"/>
                                          </p:val>
                                        </p:tav>
                                      </p:tavLst>
                                    </p:anim>
                                    <p:anim calcmode="lin" valueType="num">
                                      <p:cBhvr>
                                        <p:cTn id="23" dur="150" fill="hold"/>
                                        <p:tgtEl>
                                          <p:spTgt spid="98"/>
                                        </p:tgtEl>
                                        <p:attrNameLst>
                                          <p:attrName>ppt_x</p:attrName>
                                        </p:attrNameLst>
                                      </p:cBhvr>
                                      <p:tavLst>
                                        <p:tav tm="0">
                                          <p:val>
                                            <p:fltVal val="0.5"/>
                                          </p:val>
                                        </p:tav>
                                        <p:tav tm="100000">
                                          <p:val>
                                            <p:strVal val="#ppt_x"/>
                                          </p:val>
                                        </p:tav>
                                      </p:tavLst>
                                    </p:anim>
                                    <p:anim calcmode="lin" valueType="num">
                                      <p:cBhvr>
                                        <p:cTn id="24" dur="15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childTnLst>
                          </p:cTn>
                        </p:par>
                        <p:par>
                          <p:cTn id="32" fill="hold">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150" fill="hold"/>
                                        <p:tgtEl>
                                          <p:spTgt spid="101"/>
                                        </p:tgtEl>
                                        <p:attrNameLst>
                                          <p:attrName>ppt_w</p:attrName>
                                        </p:attrNameLst>
                                      </p:cBhvr>
                                      <p:tavLst>
                                        <p:tav tm="0">
                                          <p:val>
                                            <p:strVal val="(6*min(max(#ppt_w*#ppt_h,.3),1)-7.4)/-.7*#ppt_w"/>
                                          </p:val>
                                        </p:tav>
                                        <p:tav tm="100000">
                                          <p:val>
                                            <p:strVal val="#ppt_w"/>
                                          </p:val>
                                        </p:tav>
                                      </p:tavLst>
                                    </p:anim>
                                    <p:anim calcmode="lin" valueType="num">
                                      <p:cBhvr>
                                        <p:cTn id="36" dur="150" fill="hold"/>
                                        <p:tgtEl>
                                          <p:spTgt spid="101"/>
                                        </p:tgtEl>
                                        <p:attrNameLst>
                                          <p:attrName>ppt_h</p:attrName>
                                        </p:attrNameLst>
                                      </p:cBhvr>
                                      <p:tavLst>
                                        <p:tav tm="0">
                                          <p:val>
                                            <p:strVal val="(6*min(max(#ppt_w*#ppt_h,.3),1)-7.4)/-.7*#ppt_h"/>
                                          </p:val>
                                        </p:tav>
                                        <p:tav tm="100000">
                                          <p:val>
                                            <p:strVal val="#ppt_h"/>
                                          </p:val>
                                        </p:tav>
                                      </p:tavLst>
                                    </p:anim>
                                    <p:anim calcmode="lin" valueType="num">
                                      <p:cBhvr>
                                        <p:cTn id="37" dur="150" fill="hold"/>
                                        <p:tgtEl>
                                          <p:spTgt spid="101"/>
                                        </p:tgtEl>
                                        <p:attrNameLst>
                                          <p:attrName>ppt_x</p:attrName>
                                        </p:attrNameLst>
                                      </p:cBhvr>
                                      <p:tavLst>
                                        <p:tav tm="0">
                                          <p:val>
                                            <p:fltVal val="0.5"/>
                                          </p:val>
                                        </p:tav>
                                        <p:tav tm="100000">
                                          <p:val>
                                            <p:strVal val="#ppt_x"/>
                                          </p:val>
                                        </p:tav>
                                      </p:tavLst>
                                    </p:anim>
                                    <p:anim calcmode="lin" valueType="num">
                                      <p:cBhvr>
                                        <p:cTn id="38" dur="150" fill="hold"/>
                                        <p:tgtEl>
                                          <p:spTgt spid="101"/>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childTnLst>
                          </p:cTn>
                        </p:par>
                        <p:par>
                          <p:cTn id="46" fill="hold">
                            <p:stCondLst>
                              <p:cond delay="3000"/>
                            </p:stCondLst>
                            <p:childTnLst>
                              <p:par>
                                <p:cTn id="47" presetID="23" presetClass="entr" presetSubtype="36"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p:cTn id="49" dur="150" fill="hold"/>
                                        <p:tgtEl>
                                          <p:spTgt spid="125"/>
                                        </p:tgtEl>
                                        <p:attrNameLst>
                                          <p:attrName>ppt_w</p:attrName>
                                        </p:attrNameLst>
                                      </p:cBhvr>
                                      <p:tavLst>
                                        <p:tav tm="0">
                                          <p:val>
                                            <p:strVal val="(6*min(max(#ppt_w*#ppt_h,.3),1)-7.4)/-.7*#ppt_w"/>
                                          </p:val>
                                        </p:tav>
                                        <p:tav tm="100000">
                                          <p:val>
                                            <p:strVal val="#ppt_w"/>
                                          </p:val>
                                        </p:tav>
                                      </p:tavLst>
                                    </p:anim>
                                    <p:anim calcmode="lin" valueType="num">
                                      <p:cBhvr>
                                        <p:cTn id="50" dur="150" fill="hold"/>
                                        <p:tgtEl>
                                          <p:spTgt spid="125"/>
                                        </p:tgtEl>
                                        <p:attrNameLst>
                                          <p:attrName>ppt_h</p:attrName>
                                        </p:attrNameLst>
                                      </p:cBhvr>
                                      <p:tavLst>
                                        <p:tav tm="0">
                                          <p:val>
                                            <p:strVal val="(6*min(max(#ppt_w*#ppt_h,.3),1)-7.4)/-.7*#ppt_h"/>
                                          </p:val>
                                        </p:tav>
                                        <p:tav tm="100000">
                                          <p:val>
                                            <p:strVal val="#ppt_h"/>
                                          </p:val>
                                        </p:tav>
                                      </p:tavLst>
                                    </p:anim>
                                    <p:anim calcmode="lin" valueType="num">
                                      <p:cBhvr>
                                        <p:cTn id="51" dur="150" fill="hold"/>
                                        <p:tgtEl>
                                          <p:spTgt spid="125"/>
                                        </p:tgtEl>
                                        <p:attrNameLst>
                                          <p:attrName>ppt_x</p:attrName>
                                        </p:attrNameLst>
                                      </p:cBhvr>
                                      <p:tavLst>
                                        <p:tav tm="0">
                                          <p:val>
                                            <p:fltVal val="0.5"/>
                                          </p:val>
                                        </p:tav>
                                        <p:tav tm="100000">
                                          <p:val>
                                            <p:strVal val="#ppt_x"/>
                                          </p:val>
                                        </p:tav>
                                      </p:tavLst>
                                    </p:anim>
                                    <p:anim calcmode="lin" valueType="num">
                                      <p:cBhvr>
                                        <p:cTn id="52" dur="150" fill="hold"/>
                                        <p:tgtEl>
                                          <p:spTgt spid="12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childTnLst>
                          </p:cTn>
                        </p:par>
                        <p:par>
                          <p:cTn id="60" fill="hold">
                            <p:stCondLst>
                              <p:cond delay="4000"/>
                            </p:stCondLst>
                            <p:childTnLst>
                              <p:par>
                                <p:cTn id="61" presetID="23" presetClass="entr" presetSubtype="36" fill="hold"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150" fill="hold"/>
                                        <p:tgtEl>
                                          <p:spTgt spid="119"/>
                                        </p:tgtEl>
                                        <p:attrNameLst>
                                          <p:attrName>ppt_w</p:attrName>
                                        </p:attrNameLst>
                                      </p:cBhvr>
                                      <p:tavLst>
                                        <p:tav tm="0">
                                          <p:val>
                                            <p:strVal val="(6*min(max(#ppt_w*#ppt_h,.3),1)-7.4)/-.7*#ppt_w"/>
                                          </p:val>
                                        </p:tav>
                                        <p:tav tm="100000">
                                          <p:val>
                                            <p:strVal val="#ppt_w"/>
                                          </p:val>
                                        </p:tav>
                                      </p:tavLst>
                                    </p:anim>
                                    <p:anim calcmode="lin" valueType="num">
                                      <p:cBhvr>
                                        <p:cTn id="64" dur="150" fill="hold"/>
                                        <p:tgtEl>
                                          <p:spTgt spid="119"/>
                                        </p:tgtEl>
                                        <p:attrNameLst>
                                          <p:attrName>ppt_h</p:attrName>
                                        </p:attrNameLst>
                                      </p:cBhvr>
                                      <p:tavLst>
                                        <p:tav tm="0">
                                          <p:val>
                                            <p:strVal val="(6*min(max(#ppt_w*#ppt_h,.3),1)-7.4)/-.7*#ppt_h"/>
                                          </p:val>
                                        </p:tav>
                                        <p:tav tm="100000">
                                          <p:val>
                                            <p:strVal val="#ppt_h"/>
                                          </p:val>
                                        </p:tav>
                                      </p:tavLst>
                                    </p:anim>
                                    <p:anim calcmode="lin" valueType="num">
                                      <p:cBhvr>
                                        <p:cTn id="65" dur="150" fill="hold"/>
                                        <p:tgtEl>
                                          <p:spTgt spid="119"/>
                                        </p:tgtEl>
                                        <p:attrNameLst>
                                          <p:attrName>ppt_x</p:attrName>
                                        </p:attrNameLst>
                                      </p:cBhvr>
                                      <p:tavLst>
                                        <p:tav tm="0">
                                          <p:val>
                                            <p:fltVal val="0.5"/>
                                          </p:val>
                                        </p:tav>
                                        <p:tav tm="100000">
                                          <p:val>
                                            <p:strVal val="#ppt_x"/>
                                          </p:val>
                                        </p:tav>
                                      </p:tavLst>
                                    </p:anim>
                                    <p:anim calcmode="lin" valueType="num">
                                      <p:cBhvr>
                                        <p:cTn id="66" dur="150" fill="hold"/>
                                        <p:tgtEl>
                                          <p:spTgt spid="119"/>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par>
                          <p:cTn id="74" fill="hold">
                            <p:stCondLst>
                              <p:cond delay="5000"/>
                            </p:stCondLst>
                            <p:childTnLst>
                              <p:par>
                                <p:cTn id="75" presetID="23" presetClass="entr" presetSubtype="36" fill="hold" nodeType="afterEffect">
                                  <p:stCondLst>
                                    <p:cond delay="0"/>
                                  </p:stCondLst>
                                  <p:childTnLst>
                                    <p:set>
                                      <p:cBhvr>
                                        <p:cTn id="76" dur="1" fill="hold">
                                          <p:stCondLst>
                                            <p:cond delay="0"/>
                                          </p:stCondLst>
                                        </p:cTn>
                                        <p:tgtEl>
                                          <p:spTgt spid="116"/>
                                        </p:tgtEl>
                                        <p:attrNameLst>
                                          <p:attrName>style.visibility</p:attrName>
                                        </p:attrNameLst>
                                      </p:cBhvr>
                                      <p:to>
                                        <p:strVal val="visible"/>
                                      </p:to>
                                    </p:set>
                                    <p:anim calcmode="lin" valueType="num">
                                      <p:cBhvr>
                                        <p:cTn id="77" dur="150" fill="hold"/>
                                        <p:tgtEl>
                                          <p:spTgt spid="116"/>
                                        </p:tgtEl>
                                        <p:attrNameLst>
                                          <p:attrName>ppt_w</p:attrName>
                                        </p:attrNameLst>
                                      </p:cBhvr>
                                      <p:tavLst>
                                        <p:tav tm="0">
                                          <p:val>
                                            <p:strVal val="(6*min(max(#ppt_w*#ppt_h,.3),1)-7.4)/-.7*#ppt_w"/>
                                          </p:val>
                                        </p:tav>
                                        <p:tav tm="100000">
                                          <p:val>
                                            <p:strVal val="#ppt_w"/>
                                          </p:val>
                                        </p:tav>
                                      </p:tavLst>
                                    </p:anim>
                                    <p:anim calcmode="lin" valueType="num">
                                      <p:cBhvr>
                                        <p:cTn id="78" dur="150" fill="hold"/>
                                        <p:tgtEl>
                                          <p:spTgt spid="116"/>
                                        </p:tgtEl>
                                        <p:attrNameLst>
                                          <p:attrName>ppt_h</p:attrName>
                                        </p:attrNameLst>
                                      </p:cBhvr>
                                      <p:tavLst>
                                        <p:tav tm="0">
                                          <p:val>
                                            <p:strVal val="(6*min(max(#ppt_w*#ppt_h,.3),1)-7.4)/-.7*#ppt_h"/>
                                          </p:val>
                                        </p:tav>
                                        <p:tav tm="100000">
                                          <p:val>
                                            <p:strVal val="#ppt_h"/>
                                          </p:val>
                                        </p:tav>
                                      </p:tavLst>
                                    </p:anim>
                                    <p:anim calcmode="lin" valueType="num">
                                      <p:cBhvr>
                                        <p:cTn id="79" dur="150" fill="hold"/>
                                        <p:tgtEl>
                                          <p:spTgt spid="116"/>
                                        </p:tgtEl>
                                        <p:attrNameLst>
                                          <p:attrName>ppt_x</p:attrName>
                                        </p:attrNameLst>
                                      </p:cBhvr>
                                      <p:tavLst>
                                        <p:tav tm="0">
                                          <p:val>
                                            <p:fltVal val="0.5"/>
                                          </p:val>
                                        </p:tav>
                                        <p:tav tm="100000">
                                          <p:val>
                                            <p:strVal val="#ppt_x"/>
                                          </p:val>
                                        </p:tav>
                                      </p:tavLst>
                                    </p:anim>
                                    <p:anim calcmode="lin" valueType="num">
                                      <p:cBhvr>
                                        <p:cTn id="80" dur="150" fill="hold"/>
                                        <p:tgtEl>
                                          <p:spTgt spid="116"/>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5500"/>
                            </p:stCondLst>
                            <p:childTnLst>
                              <p:par>
                                <p:cTn id="82" presetID="1" presetClass="entr" presetSubtype="0" fill="hold" grpId="0" nodeType="afterEffect">
                                  <p:stCondLst>
                                    <p:cond delay="0"/>
                                  </p:stCondLst>
                                  <p:childTnLst>
                                    <p:set>
                                      <p:cBhvr>
                                        <p:cTn id="83" dur="1" fill="hold">
                                          <p:stCondLst>
                                            <p:cond delay="0"/>
                                          </p:stCondLst>
                                        </p:cTn>
                                        <p:tgtEl>
                                          <p:spTgt spid="91"/>
                                        </p:tgtEl>
                                        <p:attrNameLst>
                                          <p:attrName>style.visibility</p:attrName>
                                        </p:attrNameLst>
                                      </p:cBhvr>
                                      <p:to>
                                        <p:strVal val="visible"/>
                                      </p:to>
                                    </p:se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fade">
                                      <p:cBhvr>
                                        <p:cTn id="87" dur="500"/>
                                        <p:tgtEl>
                                          <p:spTgt spid="129"/>
                                        </p:tgtEl>
                                      </p:cBhvr>
                                    </p:animEffect>
                                  </p:childTnLst>
                                </p:cTn>
                              </p:par>
                            </p:childTnLst>
                          </p:cTn>
                        </p:par>
                        <p:par>
                          <p:cTn id="88" fill="hold">
                            <p:stCondLst>
                              <p:cond delay="6000"/>
                            </p:stCondLst>
                            <p:childTnLst>
                              <p:par>
                                <p:cTn id="89" presetID="23" presetClass="entr" presetSubtype="36" fill="hold" nodeType="afterEffect">
                                  <p:stCondLst>
                                    <p:cond delay="0"/>
                                  </p:stCondLst>
                                  <p:childTnLst>
                                    <p:set>
                                      <p:cBhvr>
                                        <p:cTn id="90" dur="1" fill="hold">
                                          <p:stCondLst>
                                            <p:cond delay="0"/>
                                          </p:stCondLst>
                                        </p:cTn>
                                        <p:tgtEl>
                                          <p:spTgt spid="113"/>
                                        </p:tgtEl>
                                        <p:attrNameLst>
                                          <p:attrName>style.visibility</p:attrName>
                                        </p:attrNameLst>
                                      </p:cBhvr>
                                      <p:to>
                                        <p:strVal val="visible"/>
                                      </p:to>
                                    </p:set>
                                    <p:anim calcmode="lin" valueType="num">
                                      <p:cBhvr>
                                        <p:cTn id="91" dur="150" fill="hold"/>
                                        <p:tgtEl>
                                          <p:spTgt spid="113"/>
                                        </p:tgtEl>
                                        <p:attrNameLst>
                                          <p:attrName>ppt_w</p:attrName>
                                        </p:attrNameLst>
                                      </p:cBhvr>
                                      <p:tavLst>
                                        <p:tav tm="0">
                                          <p:val>
                                            <p:strVal val="(6*min(max(#ppt_w*#ppt_h,.3),1)-7.4)/-.7*#ppt_w"/>
                                          </p:val>
                                        </p:tav>
                                        <p:tav tm="100000">
                                          <p:val>
                                            <p:strVal val="#ppt_w"/>
                                          </p:val>
                                        </p:tav>
                                      </p:tavLst>
                                    </p:anim>
                                    <p:anim calcmode="lin" valueType="num">
                                      <p:cBhvr>
                                        <p:cTn id="92" dur="150" fill="hold"/>
                                        <p:tgtEl>
                                          <p:spTgt spid="113"/>
                                        </p:tgtEl>
                                        <p:attrNameLst>
                                          <p:attrName>ppt_h</p:attrName>
                                        </p:attrNameLst>
                                      </p:cBhvr>
                                      <p:tavLst>
                                        <p:tav tm="0">
                                          <p:val>
                                            <p:strVal val="(6*min(max(#ppt_w*#ppt_h,.3),1)-7.4)/-.7*#ppt_h"/>
                                          </p:val>
                                        </p:tav>
                                        <p:tav tm="100000">
                                          <p:val>
                                            <p:strVal val="#ppt_h"/>
                                          </p:val>
                                        </p:tav>
                                      </p:tavLst>
                                    </p:anim>
                                    <p:anim calcmode="lin" valueType="num">
                                      <p:cBhvr>
                                        <p:cTn id="93" dur="150" fill="hold"/>
                                        <p:tgtEl>
                                          <p:spTgt spid="113"/>
                                        </p:tgtEl>
                                        <p:attrNameLst>
                                          <p:attrName>ppt_x</p:attrName>
                                        </p:attrNameLst>
                                      </p:cBhvr>
                                      <p:tavLst>
                                        <p:tav tm="0">
                                          <p:val>
                                            <p:fltVal val="0.5"/>
                                          </p:val>
                                        </p:tav>
                                        <p:tav tm="100000">
                                          <p:val>
                                            <p:strVal val="#ppt_x"/>
                                          </p:val>
                                        </p:tav>
                                      </p:tavLst>
                                    </p:anim>
                                    <p:anim calcmode="lin" valueType="num">
                                      <p:cBhvr>
                                        <p:cTn id="94" dur="150" fill="hold"/>
                                        <p:tgtEl>
                                          <p:spTgt spid="113"/>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500"/>
                            </p:stCondLst>
                            <p:childTnLst>
                              <p:par>
                                <p:cTn id="96" presetID="1" presetClass="entr" presetSubtype="0"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childTnLst>
                          </p:cTn>
                        </p:par>
                        <p:par>
                          <p:cTn id="102" fill="hold">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110"/>
                                        </p:tgtEl>
                                        <p:attrNameLst>
                                          <p:attrName>style.visibility</p:attrName>
                                        </p:attrNameLst>
                                      </p:cBhvr>
                                      <p:to>
                                        <p:strVal val="visible"/>
                                      </p:to>
                                    </p:set>
                                    <p:anim calcmode="lin" valueType="num">
                                      <p:cBhvr>
                                        <p:cTn id="105" dur="150" fill="hold"/>
                                        <p:tgtEl>
                                          <p:spTgt spid="110"/>
                                        </p:tgtEl>
                                        <p:attrNameLst>
                                          <p:attrName>ppt_w</p:attrName>
                                        </p:attrNameLst>
                                      </p:cBhvr>
                                      <p:tavLst>
                                        <p:tav tm="0">
                                          <p:val>
                                            <p:strVal val="(6*min(max(#ppt_w*#ppt_h,.3),1)-7.4)/-.7*#ppt_w"/>
                                          </p:val>
                                        </p:tav>
                                        <p:tav tm="100000">
                                          <p:val>
                                            <p:strVal val="#ppt_w"/>
                                          </p:val>
                                        </p:tav>
                                      </p:tavLst>
                                    </p:anim>
                                    <p:anim calcmode="lin" valueType="num">
                                      <p:cBhvr>
                                        <p:cTn id="106" dur="150" fill="hold"/>
                                        <p:tgtEl>
                                          <p:spTgt spid="110"/>
                                        </p:tgtEl>
                                        <p:attrNameLst>
                                          <p:attrName>ppt_h</p:attrName>
                                        </p:attrNameLst>
                                      </p:cBhvr>
                                      <p:tavLst>
                                        <p:tav tm="0">
                                          <p:val>
                                            <p:strVal val="(6*min(max(#ppt_w*#ppt_h,.3),1)-7.4)/-.7*#ppt_h"/>
                                          </p:val>
                                        </p:tav>
                                        <p:tav tm="100000">
                                          <p:val>
                                            <p:strVal val="#ppt_h"/>
                                          </p:val>
                                        </p:tav>
                                      </p:tavLst>
                                    </p:anim>
                                    <p:anim calcmode="lin" valueType="num">
                                      <p:cBhvr>
                                        <p:cTn id="107" dur="150" fill="hold"/>
                                        <p:tgtEl>
                                          <p:spTgt spid="110"/>
                                        </p:tgtEl>
                                        <p:attrNameLst>
                                          <p:attrName>ppt_x</p:attrName>
                                        </p:attrNameLst>
                                      </p:cBhvr>
                                      <p:tavLst>
                                        <p:tav tm="0">
                                          <p:val>
                                            <p:fltVal val="0.5"/>
                                          </p:val>
                                        </p:tav>
                                        <p:tav tm="100000">
                                          <p:val>
                                            <p:strVal val="#ppt_x"/>
                                          </p:val>
                                        </p:tav>
                                      </p:tavLst>
                                    </p:anim>
                                    <p:anim calcmode="lin" valueType="num">
                                      <p:cBhvr>
                                        <p:cTn id="108" dur="150" fill="hold"/>
                                        <p:tgtEl>
                                          <p:spTgt spid="110"/>
                                        </p:tgtEl>
                                        <p:attrNameLst>
                                          <p:attrName>ppt_y</p:attrName>
                                        </p:attrNameLst>
                                      </p:cBhvr>
                                      <p:tavLst>
                                        <p:tav tm="0">
                                          <p:val>
                                            <p:strVal val="1+(6*min(max(#ppt_w*#ppt_h,.3),1)-7.4)/-.7*#ppt_h/2"/>
                                          </p:val>
                                        </p:tav>
                                        <p:tav tm="100000">
                                          <p:val>
                                            <p:strVal val="#ppt_y"/>
                                          </p:val>
                                        </p:tav>
                                      </p:tavLst>
                                    </p:anim>
                                  </p:childTnLst>
                                </p:cTn>
                              </p:par>
                            </p:childTnLst>
                          </p:cTn>
                        </p:par>
                        <p:par>
                          <p:cTn id="109" fill="hold">
                            <p:stCondLst>
                              <p:cond delay="7500"/>
                            </p:stCondLst>
                            <p:childTnLst>
                              <p:par>
                                <p:cTn id="110" presetID="1" presetClass="entr" presetSubtype="0" fill="hold" grpId="0" nodeType="afterEffect">
                                  <p:stCondLst>
                                    <p:cond delay="0"/>
                                  </p:stCondLst>
                                  <p:childTnLst>
                                    <p:set>
                                      <p:cBhvr>
                                        <p:cTn id="111" dur="1" fill="hold">
                                          <p:stCondLst>
                                            <p:cond delay="0"/>
                                          </p:stCondLst>
                                        </p:cTn>
                                        <p:tgtEl>
                                          <p:spTgt spid="93"/>
                                        </p:tgtEl>
                                        <p:attrNameLst>
                                          <p:attrName>style.visibility</p:attrName>
                                        </p:attrNameLst>
                                      </p:cBhvr>
                                      <p:to>
                                        <p:strVal val="visible"/>
                                      </p:to>
                                    </p:se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131"/>
                                        </p:tgtEl>
                                        <p:attrNameLst>
                                          <p:attrName>style.visibility</p:attrName>
                                        </p:attrNameLst>
                                      </p:cBhvr>
                                      <p:to>
                                        <p:strVal val="visible"/>
                                      </p:to>
                                    </p:set>
                                    <p:animEffect transition="in" filter="fade">
                                      <p:cBhvr>
                                        <p:cTn id="115" dur="500"/>
                                        <p:tgtEl>
                                          <p:spTgt spid="131"/>
                                        </p:tgtEl>
                                      </p:cBhvr>
                                    </p:animEffect>
                                  </p:childTnLst>
                                </p:cTn>
                              </p:par>
                            </p:childTnLst>
                          </p:cTn>
                        </p:par>
                        <p:par>
                          <p:cTn id="116" fill="hold">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122"/>
                                        </p:tgtEl>
                                        <p:attrNameLst>
                                          <p:attrName>style.visibility</p:attrName>
                                        </p:attrNameLst>
                                      </p:cBhvr>
                                      <p:to>
                                        <p:strVal val="visible"/>
                                      </p:to>
                                    </p:set>
                                    <p:anim calcmode="lin" valueType="num">
                                      <p:cBhvr>
                                        <p:cTn id="119" dur="150" fill="hold"/>
                                        <p:tgtEl>
                                          <p:spTgt spid="122"/>
                                        </p:tgtEl>
                                        <p:attrNameLst>
                                          <p:attrName>ppt_w</p:attrName>
                                        </p:attrNameLst>
                                      </p:cBhvr>
                                      <p:tavLst>
                                        <p:tav tm="0">
                                          <p:val>
                                            <p:strVal val="(6*min(max(#ppt_w*#ppt_h,.3),1)-7.4)/-.7*#ppt_w"/>
                                          </p:val>
                                        </p:tav>
                                        <p:tav tm="100000">
                                          <p:val>
                                            <p:strVal val="#ppt_w"/>
                                          </p:val>
                                        </p:tav>
                                      </p:tavLst>
                                    </p:anim>
                                    <p:anim calcmode="lin" valueType="num">
                                      <p:cBhvr>
                                        <p:cTn id="120" dur="150" fill="hold"/>
                                        <p:tgtEl>
                                          <p:spTgt spid="122"/>
                                        </p:tgtEl>
                                        <p:attrNameLst>
                                          <p:attrName>ppt_h</p:attrName>
                                        </p:attrNameLst>
                                      </p:cBhvr>
                                      <p:tavLst>
                                        <p:tav tm="0">
                                          <p:val>
                                            <p:strVal val="(6*min(max(#ppt_w*#ppt_h,.3),1)-7.4)/-.7*#ppt_h"/>
                                          </p:val>
                                        </p:tav>
                                        <p:tav tm="100000">
                                          <p:val>
                                            <p:strVal val="#ppt_h"/>
                                          </p:val>
                                        </p:tav>
                                      </p:tavLst>
                                    </p:anim>
                                    <p:anim calcmode="lin" valueType="num">
                                      <p:cBhvr>
                                        <p:cTn id="121" dur="150" fill="hold"/>
                                        <p:tgtEl>
                                          <p:spTgt spid="122"/>
                                        </p:tgtEl>
                                        <p:attrNameLst>
                                          <p:attrName>ppt_x</p:attrName>
                                        </p:attrNameLst>
                                      </p:cBhvr>
                                      <p:tavLst>
                                        <p:tav tm="0">
                                          <p:val>
                                            <p:fltVal val="0.5"/>
                                          </p:val>
                                        </p:tav>
                                        <p:tav tm="100000">
                                          <p:val>
                                            <p:strVal val="#ppt_x"/>
                                          </p:val>
                                        </p:tav>
                                      </p:tavLst>
                                    </p:anim>
                                    <p:anim calcmode="lin" valueType="num">
                                      <p:cBhvr>
                                        <p:cTn id="122" dur="150" fill="hold"/>
                                        <p:tgtEl>
                                          <p:spTgt spid="122"/>
                                        </p:tgtEl>
                                        <p:attrNameLst>
                                          <p:attrName>ppt_y</p:attrName>
                                        </p:attrNameLst>
                                      </p:cBhvr>
                                      <p:tavLst>
                                        <p:tav tm="0">
                                          <p:val>
                                            <p:strVal val="1+(6*min(max(#ppt_w*#ppt_h,.3),1)-7.4)/-.7*#ppt_h/2"/>
                                          </p:val>
                                        </p:tav>
                                        <p:tav tm="100000">
                                          <p:val>
                                            <p:strVal val="#ppt_y"/>
                                          </p:val>
                                        </p:tav>
                                      </p:tavLst>
                                    </p:anim>
                                  </p:childTnLst>
                                </p:cTn>
                              </p:par>
                            </p:childTnLst>
                          </p:cTn>
                        </p:par>
                        <p:par>
                          <p:cTn id="123" fill="hold">
                            <p:stCondLst>
                              <p:cond delay="8500"/>
                            </p:stCondLst>
                            <p:childTnLst>
                              <p:par>
                                <p:cTn id="124" presetID="19" presetClass="entr" presetSubtype="10" fill="hold" grpId="0" nodeType="afterEffect">
                                  <p:stCondLst>
                                    <p:cond delay="0"/>
                                  </p:stCondLst>
                                  <p:childTnLst>
                                    <p:set>
                                      <p:cBhvr>
                                        <p:cTn id="125" dur="1" fill="hold">
                                          <p:stCondLst>
                                            <p:cond delay="0"/>
                                          </p:stCondLst>
                                        </p:cTn>
                                        <p:tgtEl>
                                          <p:spTgt spid="128"/>
                                        </p:tgtEl>
                                        <p:attrNameLst>
                                          <p:attrName>style.visibility</p:attrName>
                                        </p:attrNameLst>
                                      </p:cBhvr>
                                      <p:to>
                                        <p:strVal val="visible"/>
                                      </p:to>
                                    </p:set>
                                    <p:anim calcmode="lin" valueType="num">
                                      <p:cBhvr>
                                        <p:cTn id="126" dur="150" fill="hold"/>
                                        <p:tgtEl>
                                          <p:spTgt spid="128"/>
                                        </p:tgtEl>
                                        <p:attrNameLst>
                                          <p:attrName>ppt_w</p:attrName>
                                        </p:attrNameLst>
                                      </p:cBhvr>
                                      <p:tavLst>
                                        <p:tav tm="0" fmla="#ppt_w*sin(2.5*pi*$)">
                                          <p:val>
                                            <p:fltVal val="0"/>
                                          </p:val>
                                        </p:tav>
                                        <p:tav tm="100000">
                                          <p:val>
                                            <p:fltVal val="1"/>
                                          </p:val>
                                        </p:tav>
                                      </p:tavLst>
                                    </p:anim>
                                    <p:anim calcmode="lin" valueType="num">
                                      <p:cBhvr>
                                        <p:cTn id="127" dur="150" fill="hold"/>
                                        <p:tgtEl>
                                          <p:spTgt spid="128"/>
                                        </p:tgtEl>
                                        <p:attrNameLst>
                                          <p:attrName>ppt_h</p:attrName>
                                        </p:attrNameLst>
                                      </p:cBhvr>
                                      <p:tavLst>
                                        <p:tav tm="0">
                                          <p:val>
                                            <p:strVal val="#ppt_h"/>
                                          </p:val>
                                        </p:tav>
                                        <p:tav tm="100000">
                                          <p:val>
                                            <p:strVal val="#ppt_h"/>
                                          </p:val>
                                        </p:tav>
                                      </p:tavLst>
                                    </p:anim>
                                  </p:childTnLst>
                                </p:cTn>
                              </p:par>
                            </p:childTnLst>
                          </p:cTn>
                        </p:par>
                        <p:par>
                          <p:cTn id="128" fill="hold">
                            <p:stCondLst>
                              <p:cond delay="9000"/>
                            </p:stCondLst>
                            <p:childTnLst>
                              <p:par>
                                <p:cTn id="129" presetID="10" presetClass="entr" presetSubtype="0"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fade">
                                      <p:cBhvr>
                                        <p:cTn id="13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128" grpId="0" animBg="1"/>
      <p:bldP spid="3" grpId="0"/>
      <p:bldP spid="129" grpId="0"/>
      <p:bldP spid="130" grpId="0"/>
      <p:bldP spid="131" grpId="0"/>
      <p:bldP spid="132" grpId="0"/>
      <p:bldP spid="133" grpId="0"/>
      <p:bldP spid="134" grpId="0"/>
      <p:bldP spid="135" grpId="0"/>
      <p:bldP spid="1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759752" y="1780343"/>
            <a:ext cx="1422375" cy="1422373"/>
            <a:chOff x="819328" y="1120779"/>
            <a:chExt cx="1127886" cy="1127885"/>
          </a:xfrm>
        </p:grpSpPr>
        <p:sp>
          <p:nvSpPr>
            <p:cNvPr id="3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4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34" name="组合 33"/>
          <p:cNvGrpSpPr/>
          <p:nvPr/>
        </p:nvGrpSpPr>
        <p:grpSpPr>
          <a:xfrm>
            <a:off x="2267571" y="1435710"/>
            <a:ext cx="1701453" cy="1701450"/>
            <a:chOff x="819328" y="1120779"/>
            <a:chExt cx="1127886" cy="1127885"/>
          </a:xfrm>
        </p:grpSpPr>
        <p:sp>
          <p:nvSpPr>
            <p:cNvPr id="3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31" name="组合 30"/>
          <p:cNvGrpSpPr/>
          <p:nvPr/>
        </p:nvGrpSpPr>
        <p:grpSpPr>
          <a:xfrm>
            <a:off x="3288773" y="2775499"/>
            <a:ext cx="1854685" cy="1854682"/>
            <a:chOff x="819328" y="1120779"/>
            <a:chExt cx="1127886" cy="1127885"/>
          </a:xfrm>
        </p:grpSpPr>
        <p:sp>
          <p:nvSpPr>
            <p:cNvPr id="3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12</a:t>
            </a:fld>
            <a:endParaRPr lang="zh-CN" altLang="en-US"/>
          </a:p>
        </p:txBody>
      </p:sp>
      <p:sp>
        <p:nvSpPr>
          <p:cNvPr id="8" name="Freeform 7"/>
          <p:cNvSpPr>
            <a:spLocks noEditPoints="1"/>
          </p:cNvSpPr>
          <p:nvPr/>
        </p:nvSpPr>
        <p:spPr bwMode="auto">
          <a:xfrm>
            <a:off x="6344624" y="2398742"/>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nvGrpSpPr>
          <p:cNvPr id="9" name="组合 8"/>
          <p:cNvGrpSpPr/>
          <p:nvPr/>
        </p:nvGrpSpPr>
        <p:grpSpPr>
          <a:xfrm>
            <a:off x="5241566" y="1210913"/>
            <a:ext cx="463008" cy="500490"/>
            <a:chOff x="6902450" y="3638551"/>
            <a:chExt cx="666750" cy="720725"/>
          </a:xfrm>
          <a:solidFill>
            <a:schemeClr val="tx1">
              <a:lumMod val="65000"/>
              <a:lumOff val="35000"/>
            </a:schemeClr>
          </a:solidFill>
        </p:grpSpPr>
        <p:sp>
          <p:nvSpPr>
            <p:cNvPr id="10"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1" name="Freeform 9"/>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0"/>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3" name="组合 12"/>
          <p:cNvGrpSpPr/>
          <p:nvPr/>
        </p:nvGrpSpPr>
        <p:grpSpPr>
          <a:xfrm>
            <a:off x="4028157" y="2286435"/>
            <a:ext cx="510412" cy="456394"/>
            <a:chOff x="5514975" y="2330451"/>
            <a:chExt cx="735013" cy="657225"/>
          </a:xfrm>
          <a:solidFill>
            <a:schemeClr val="tx1">
              <a:lumMod val="65000"/>
              <a:lumOff val="35000"/>
            </a:schemeClr>
          </a:solidFill>
        </p:grpSpPr>
        <p:sp>
          <p:nvSpPr>
            <p:cNvPr id="14"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5"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6"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7" name="组合 16"/>
          <p:cNvGrpSpPr/>
          <p:nvPr/>
        </p:nvGrpSpPr>
        <p:grpSpPr>
          <a:xfrm>
            <a:off x="3118298" y="921991"/>
            <a:ext cx="357178" cy="513719"/>
            <a:chOff x="4256087" y="1109663"/>
            <a:chExt cx="514350" cy="739775"/>
          </a:xfrm>
          <a:solidFill>
            <a:schemeClr val="tx1">
              <a:lumMod val="65000"/>
              <a:lumOff val="35000"/>
            </a:schemeClr>
          </a:solidFill>
        </p:grpSpPr>
        <p:sp>
          <p:nvSpPr>
            <p:cNvPr id="18"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1" name="Freeform 18"/>
          <p:cNvSpPr>
            <a:spLocks noEditPoints="1"/>
          </p:cNvSpPr>
          <p:nvPr/>
        </p:nvSpPr>
        <p:spPr bwMode="auto">
          <a:xfrm>
            <a:off x="4969510" y="1991750"/>
            <a:ext cx="1007121" cy="999557"/>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grpSp>
        <p:nvGrpSpPr>
          <p:cNvPr id="37" name="组合 36"/>
          <p:cNvGrpSpPr/>
          <p:nvPr/>
        </p:nvGrpSpPr>
        <p:grpSpPr>
          <a:xfrm>
            <a:off x="2533404" y="1681147"/>
            <a:ext cx="1169787" cy="1164574"/>
            <a:chOff x="2339274" y="1614547"/>
            <a:chExt cx="1558048" cy="1551105"/>
          </a:xfrm>
          <a:solidFill>
            <a:schemeClr val="tx1">
              <a:lumMod val="65000"/>
              <a:lumOff val="35000"/>
            </a:schemeClr>
          </a:solidFill>
        </p:grpSpPr>
        <p:sp>
          <p:nvSpPr>
            <p:cNvPr id="23"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24" name="椭圆 23"/>
            <p:cNvSpPr/>
            <p:nvPr/>
          </p:nvSpPr>
          <p:spPr>
            <a:xfrm>
              <a:off x="2775398" y="2053733"/>
              <a:ext cx="685800" cy="685800"/>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grpSp>
      <p:sp>
        <p:nvSpPr>
          <p:cNvPr id="27" name="Content Placeholder 2"/>
          <p:cNvSpPr txBox="1"/>
          <p:nvPr/>
        </p:nvSpPr>
        <p:spPr bwMode="auto">
          <a:xfrm>
            <a:off x="395536" y="174237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0" name="Freeform 16"/>
          <p:cNvSpPr>
            <a:spLocks noEditPoints="1"/>
          </p:cNvSpPr>
          <p:nvPr/>
        </p:nvSpPr>
        <p:spPr bwMode="auto">
          <a:xfrm>
            <a:off x="3531066" y="3021594"/>
            <a:ext cx="1370098" cy="1362492"/>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rgbClr val="BD392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grpSp>
        <p:nvGrpSpPr>
          <p:cNvPr id="41" name="组合 40"/>
          <p:cNvGrpSpPr/>
          <p:nvPr/>
        </p:nvGrpSpPr>
        <p:grpSpPr>
          <a:xfrm>
            <a:off x="5859086" y="2955962"/>
            <a:ext cx="1084457" cy="1084455"/>
            <a:chOff x="819328" y="1120779"/>
            <a:chExt cx="1127886" cy="1127885"/>
          </a:xfrm>
        </p:grpSpPr>
        <p:sp>
          <p:nvSpPr>
            <p:cNvPr id="4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4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44" name="Freeform 19"/>
          <p:cNvSpPr>
            <a:spLocks noEditPoints="1"/>
          </p:cNvSpPr>
          <p:nvPr/>
        </p:nvSpPr>
        <p:spPr bwMode="auto">
          <a:xfrm>
            <a:off x="6022567" y="3108441"/>
            <a:ext cx="757495" cy="754143"/>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tx1">
                  <a:lumMod val="50000"/>
                  <a:lumOff val="50000"/>
                </a:schemeClr>
              </a:solidFill>
            </a:endParaRPr>
          </a:p>
        </p:txBody>
      </p:sp>
      <p:sp>
        <p:nvSpPr>
          <p:cNvPr id="45" name="Content Placeholder 2"/>
          <p:cNvSpPr txBox="1"/>
          <p:nvPr/>
        </p:nvSpPr>
        <p:spPr bwMode="auto">
          <a:xfrm>
            <a:off x="1435832" y="3617553"/>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6" name="Content Placeholder 2"/>
          <p:cNvSpPr txBox="1"/>
          <p:nvPr/>
        </p:nvSpPr>
        <p:spPr bwMode="auto">
          <a:xfrm>
            <a:off x="6199988" y="1377935"/>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7" name="Content Placeholder 2"/>
          <p:cNvSpPr txBox="1"/>
          <p:nvPr/>
        </p:nvSpPr>
        <p:spPr bwMode="auto">
          <a:xfrm>
            <a:off x="6961988" y="336576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9" name="矩形 4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50" name="直接连接符 4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3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1"/>
                                        </p:tgtEl>
                                        <p:attrNameLst>
                                          <p:attrName>r</p:attrName>
                                        </p:attrNameLst>
                                      </p:cBhvr>
                                    </p:animRot>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8" presetClass="emph" presetSubtype="0" repeatCount="indefinite" fill="hold" grpId="0" nodeType="withEffect">
                                  <p:stCondLst>
                                    <p:cond delay="0"/>
                                  </p:stCondLst>
                                  <p:childTnLst>
                                    <p:animRot by="21600000">
                                      <p:cBhvr>
                                        <p:cTn id="36" dur="2000" fill="hold"/>
                                        <p:tgtEl>
                                          <p:spTgt spid="30"/>
                                        </p:tgtEl>
                                        <p:attrNameLst>
                                          <p:attrName>r</p:attrName>
                                        </p:attrNameLst>
                                      </p:cBhvr>
                                    </p:animRot>
                                  </p:childTnLst>
                                </p:cTn>
                              </p:par>
                              <p:par>
                                <p:cTn id="37" presetID="8" presetClass="emph" presetSubtype="0" repeatCount="indefinite" fill="hold" grpId="0" nodeType="withEffect">
                                  <p:stCondLst>
                                    <p:cond delay="0"/>
                                  </p:stCondLst>
                                  <p:childTnLst>
                                    <p:animRot by="21600000">
                                      <p:cBhvr>
                                        <p:cTn id="38" dur="2000" fill="hold"/>
                                        <p:tgtEl>
                                          <p:spTgt spid="44"/>
                                        </p:tgtEl>
                                        <p:attrNameLst>
                                          <p:attrName>r</p:attrName>
                                        </p:attrNameLst>
                                      </p:cBhvr>
                                    </p:animRo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7" grpId="0"/>
      <p:bldP spid="30" grpId="0" animBg="1"/>
      <p:bldP spid="44" grpId="0" animBg="1"/>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13</a:t>
            </a:fld>
            <a:endParaRPr lang="zh-CN" altLang="en-US"/>
          </a:p>
        </p:txBody>
      </p:sp>
      <p:grpSp>
        <p:nvGrpSpPr>
          <p:cNvPr id="21" name="组合 20"/>
          <p:cNvGrpSpPr/>
          <p:nvPr/>
        </p:nvGrpSpPr>
        <p:grpSpPr>
          <a:xfrm>
            <a:off x="3059832" y="1834160"/>
            <a:ext cx="3248534" cy="1647532"/>
            <a:chOff x="3059832" y="1834160"/>
            <a:chExt cx="3248534" cy="1647532"/>
          </a:xfrm>
        </p:grpSpPr>
        <p:sp>
          <p:nvSpPr>
            <p:cNvPr id="20" name="Freeform 16"/>
            <p:cNvSpPr/>
            <p:nvPr/>
          </p:nvSpPr>
          <p:spPr bwMode="auto">
            <a:xfrm>
              <a:off x="3065973" y="1852158"/>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3800000" scaled="0"/>
            </a:gra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4" name="Freeform 16"/>
            <p:cNvSpPr/>
            <p:nvPr/>
          </p:nvSpPr>
          <p:spPr bwMode="auto">
            <a:xfrm>
              <a:off x="3059832" y="1834160"/>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5600000" scaled="0"/>
            </a:gradFill>
            <a:ln w="28575">
              <a:solidFill>
                <a:schemeClr val="bg1">
                  <a:lumMod val="50000"/>
                </a:schemeClr>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5" name="Oval 17"/>
            <p:cNvSpPr>
              <a:spLocks noChangeArrowheads="1"/>
            </p:cNvSpPr>
            <p:nvPr/>
          </p:nvSpPr>
          <p:spPr bwMode="auto">
            <a:xfrm>
              <a:off x="4258992" y="2129347"/>
              <a:ext cx="881124" cy="899603"/>
            </a:xfrm>
            <a:prstGeom prst="ellipse">
              <a:avLst/>
            </a:prstGeom>
            <a:solidFill>
              <a:schemeClr val="tx1">
                <a:lumMod val="65000"/>
                <a:lumOff val="35000"/>
              </a:schemeClr>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6" name="Oval 18"/>
            <p:cNvSpPr>
              <a:spLocks noChangeArrowheads="1"/>
            </p:cNvSpPr>
            <p:nvPr/>
          </p:nvSpPr>
          <p:spPr bwMode="auto">
            <a:xfrm>
              <a:off x="4156388" y="2059569"/>
              <a:ext cx="1017812" cy="1039158"/>
            </a:xfrm>
            <a:prstGeom prst="ellipse">
              <a:avLst/>
            </a:prstGeom>
            <a:solidFill>
              <a:srgbClr val="BD392F"/>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7" name="Oval 19"/>
            <p:cNvSpPr>
              <a:spLocks noChangeArrowheads="1"/>
            </p:cNvSpPr>
            <p:nvPr/>
          </p:nvSpPr>
          <p:spPr bwMode="auto">
            <a:xfrm>
              <a:off x="4423181" y="2436535"/>
              <a:ext cx="418407" cy="427182"/>
            </a:xfrm>
            <a:prstGeom prst="ellipse">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path path="circle">
                <a:fillToRect l="50000" t="50000" r="50000" b="50000"/>
              </a:path>
              <a:tileRect/>
            </a:gradFill>
            <a:ln>
              <a:noFill/>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8" name="Oval 20"/>
            <p:cNvSpPr>
              <a:spLocks noChangeArrowheads="1"/>
            </p:cNvSpPr>
            <p:nvPr/>
          </p:nvSpPr>
          <p:spPr bwMode="auto">
            <a:xfrm>
              <a:off x="4665294" y="2455734"/>
              <a:ext cx="202152" cy="211191"/>
            </a:xfrm>
            <a:prstGeom prst="ellipse">
              <a:avLst/>
            </a:prstGeom>
            <a:solidFill>
              <a:schemeClr val="bg1"/>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sp>
          <p:nvSpPr>
            <p:cNvPr id="9" name="Freeform 21"/>
            <p:cNvSpPr/>
            <p:nvPr/>
          </p:nvSpPr>
          <p:spPr bwMode="auto">
            <a:xfrm>
              <a:off x="5751272" y="2551730"/>
              <a:ext cx="557094" cy="194393"/>
            </a:xfrm>
            <a:custGeom>
              <a:avLst/>
              <a:gdLst>
                <a:gd name="T0" fmla="*/ 89 w 108"/>
                <a:gd name="T1" fmla="*/ 0 h 37"/>
                <a:gd name="T2" fmla="*/ 18 w 108"/>
                <a:gd name="T3" fmla="*/ 0 h 37"/>
                <a:gd name="T4" fmla="*/ 0 w 108"/>
                <a:gd name="T5" fmla="*/ 19 h 37"/>
                <a:gd name="T6" fmla="*/ 18 w 108"/>
                <a:gd name="T7" fmla="*/ 37 h 37"/>
                <a:gd name="T8" fmla="*/ 89 w 108"/>
                <a:gd name="T9" fmla="*/ 37 h 37"/>
                <a:gd name="T10" fmla="*/ 108 w 108"/>
                <a:gd name="T11" fmla="*/ 19 h 37"/>
                <a:gd name="T12" fmla="*/ 89 w 10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8" h="37">
                  <a:moveTo>
                    <a:pt x="89" y="0"/>
                  </a:moveTo>
                  <a:cubicBezTo>
                    <a:pt x="18" y="0"/>
                    <a:pt x="18" y="0"/>
                    <a:pt x="18" y="0"/>
                  </a:cubicBezTo>
                  <a:cubicBezTo>
                    <a:pt x="18" y="0"/>
                    <a:pt x="12" y="7"/>
                    <a:pt x="0" y="19"/>
                  </a:cubicBezTo>
                  <a:cubicBezTo>
                    <a:pt x="12" y="30"/>
                    <a:pt x="18" y="37"/>
                    <a:pt x="18" y="37"/>
                  </a:cubicBezTo>
                  <a:cubicBezTo>
                    <a:pt x="89" y="37"/>
                    <a:pt x="89" y="37"/>
                    <a:pt x="89" y="37"/>
                  </a:cubicBezTo>
                  <a:cubicBezTo>
                    <a:pt x="96" y="30"/>
                    <a:pt x="103" y="24"/>
                    <a:pt x="108" y="19"/>
                  </a:cubicBezTo>
                  <a:cubicBezTo>
                    <a:pt x="103" y="13"/>
                    <a:pt x="96" y="7"/>
                    <a:pt x="89"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solidFill>
                  <a:schemeClr val="tx1">
                    <a:lumMod val="50000"/>
                    <a:lumOff val="50000"/>
                  </a:schemeClr>
                </a:solidFill>
              </a:endParaRPr>
            </a:p>
          </p:txBody>
        </p:sp>
      </p:grpSp>
      <p:sp>
        <p:nvSpPr>
          <p:cNvPr id="10" name="文本框 137"/>
          <p:cNvSpPr txBox="1"/>
          <p:nvPr/>
        </p:nvSpPr>
        <p:spPr>
          <a:xfrm>
            <a:off x="1366836" y="2746871"/>
            <a:ext cx="1485022"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YES</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1" name="文本框 138"/>
          <p:cNvSpPr txBox="1"/>
          <p:nvPr/>
        </p:nvSpPr>
        <p:spPr>
          <a:xfrm>
            <a:off x="6279079" y="1555488"/>
            <a:ext cx="1177246"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NO</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2" name="Content Placeholder 2"/>
          <p:cNvSpPr txBox="1"/>
          <p:nvPr/>
        </p:nvSpPr>
        <p:spPr bwMode="auto">
          <a:xfrm>
            <a:off x="6318160" y="245573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13" name="Content Placeholder 2"/>
          <p:cNvSpPr txBox="1"/>
          <p:nvPr/>
        </p:nvSpPr>
        <p:spPr bwMode="auto">
          <a:xfrm>
            <a:off x="611560" y="19640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16" name="矩形 1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7" name="直接连接符 16"/>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000"/>
                                        <p:tgtEl>
                                          <p:spTgt spid="1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14</a:t>
            </a:fld>
            <a:endParaRPr lang="zh-CN" altLang="en-US"/>
          </a:p>
        </p:txBody>
      </p:sp>
      <p:grpSp>
        <p:nvGrpSpPr>
          <p:cNvPr id="8" name="组合 7"/>
          <p:cNvGrpSpPr/>
          <p:nvPr/>
        </p:nvGrpSpPr>
        <p:grpSpPr>
          <a:xfrm>
            <a:off x="526441" y="1131590"/>
            <a:ext cx="2796366" cy="2868276"/>
            <a:chOff x="844825" y="1701788"/>
            <a:chExt cx="3728488" cy="3824368"/>
          </a:xfrm>
          <a:effectLst>
            <a:outerShdw blurRad="50800" dist="38100" dir="8100000" algn="tr" rotWithShape="0">
              <a:prstClr val="black">
                <a:alpha val="40000"/>
              </a:prstClr>
            </a:outerShdw>
          </a:effectLst>
        </p:grpSpPr>
        <p:sp>
          <p:nvSpPr>
            <p:cNvPr id="9" name="弧形 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 name="弧形 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等腰三角形 1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等腰三角形 1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3" name="组合 12"/>
          <p:cNvGrpSpPr/>
          <p:nvPr/>
        </p:nvGrpSpPr>
        <p:grpSpPr>
          <a:xfrm>
            <a:off x="3191423" y="1131590"/>
            <a:ext cx="2796366" cy="2868276"/>
            <a:chOff x="844825" y="1701788"/>
            <a:chExt cx="3728488" cy="3824368"/>
          </a:xfrm>
          <a:effectLst>
            <a:outerShdw blurRad="50800" dist="38100" dir="8100000" algn="tr" rotWithShape="0">
              <a:prstClr val="black">
                <a:alpha val="40000"/>
              </a:prstClr>
            </a:outerShdw>
          </a:effectLst>
        </p:grpSpPr>
        <p:sp>
          <p:nvSpPr>
            <p:cNvPr id="14" name="弧形 13"/>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 name="弧形 14"/>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 name="等腰三角形 15"/>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7" name="等腰三角形 16"/>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 name="组合 17"/>
          <p:cNvGrpSpPr/>
          <p:nvPr/>
        </p:nvGrpSpPr>
        <p:grpSpPr>
          <a:xfrm>
            <a:off x="5822378" y="1131590"/>
            <a:ext cx="2796366" cy="2868276"/>
            <a:chOff x="844825" y="1701788"/>
            <a:chExt cx="3728488" cy="3824368"/>
          </a:xfrm>
          <a:effectLst>
            <a:outerShdw blurRad="50800" dist="38100" dir="8100000" algn="tr" rotWithShape="0">
              <a:prstClr val="black">
                <a:alpha val="40000"/>
              </a:prstClr>
            </a:outerShdw>
          </a:effectLst>
        </p:grpSpPr>
        <p:sp>
          <p:nvSpPr>
            <p:cNvPr id="19" name="弧形 1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弧形 1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等腰三角形 2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2" name="等腰三角形 2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41" name="组合 40"/>
          <p:cNvGrpSpPr/>
          <p:nvPr/>
        </p:nvGrpSpPr>
        <p:grpSpPr>
          <a:xfrm>
            <a:off x="6542282" y="2005958"/>
            <a:ext cx="170425" cy="217953"/>
            <a:chOff x="1605187" y="572440"/>
            <a:chExt cx="563561" cy="720725"/>
          </a:xfrm>
          <a:solidFill>
            <a:schemeClr val="tx1">
              <a:lumMod val="75000"/>
              <a:lumOff val="25000"/>
            </a:schemeClr>
          </a:solidFill>
        </p:grpSpPr>
        <p:sp>
          <p:nvSpPr>
            <p:cNvPr id="42"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3"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45" name="Freeform 223"/>
          <p:cNvSpPr/>
          <p:nvPr/>
        </p:nvSpPr>
        <p:spPr bwMode="auto">
          <a:xfrm>
            <a:off x="5070724" y="2985115"/>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nvGrpSpPr>
          <p:cNvPr id="46" name="组合 45"/>
          <p:cNvGrpSpPr/>
          <p:nvPr/>
        </p:nvGrpSpPr>
        <p:grpSpPr>
          <a:xfrm>
            <a:off x="3892254" y="2047227"/>
            <a:ext cx="199709" cy="198749"/>
            <a:chOff x="-136302" y="1682102"/>
            <a:chExt cx="660400" cy="657225"/>
          </a:xfrm>
          <a:solidFill>
            <a:schemeClr val="tx1">
              <a:lumMod val="75000"/>
              <a:lumOff val="25000"/>
            </a:schemeClr>
          </a:solidFill>
        </p:grpSpPr>
        <p:sp>
          <p:nvSpPr>
            <p:cNvPr id="47"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48"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9" name="组合 48"/>
          <p:cNvGrpSpPr/>
          <p:nvPr/>
        </p:nvGrpSpPr>
        <p:grpSpPr>
          <a:xfrm>
            <a:off x="1257123" y="2054162"/>
            <a:ext cx="199454" cy="191814"/>
            <a:chOff x="9791183" y="5224427"/>
            <a:chExt cx="645684" cy="620952"/>
          </a:xfrm>
          <a:solidFill>
            <a:schemeClr val="tx1">
              <a:lumMod val="75000"/>
              <a:lumOff val="25000"/>
            </a:schemeClr>
          </a:solidFill>
        </p:grpSpPr>
        <p:sp>
          <p:nvSpPr>
            <p:cNvPr id="5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52" name="组合 51"/>
          <p:cNvGrpSpPr/>
          <p:nvPr/>
        </p:nvGrpSpPr>
        <p:grpSpPr>
          <a:xfrm>
            <a:off x="2412320" y="2908418"/>
            <a:ext cx="160154" cy="237312"/>
            <a:chOff x="1788812" y="2276750"/>
            <a:chExt cx="392114" cy="581025"/>
          </a:xfrm>
          <a:solidFill>
            <a:schemeClr val="tx1">
              <a:lumMod val="75000"/>
              <a:lumOff val="25000"/>
            </a:schemeClr>
          </a:solidFill>
        </p:grpSpPr>
        <p:sp>
          <p:nvSpPr>
            <p:cNvPr id="53"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4"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5"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56" name="组合 55"/>
          <p:cNvGrpSpPr/>
          <p:nvPr/>
        </p:nvGrpSpPr>
        <p:grpSpPr>
          <a:xfrm>
            <a:off x="7761777" y="2889261"/>
            <a:ext cx="248693" cy="260710"/>
            <a:chOff x="7002627" y="828237"/>
            <a:chExt cx="444697" cy="466185"/>
          </a:xfrm>
          <a:solidFill>
            <a:schemeClr val="tx1">
              <a:lumMod val="75000"/>
              <a:lumOff val="25000"/>
            </a:schemeClr>
          </a:solidFill>
        </p:grpSpPr>
        <p:sp>
          <p:nvSpPr>
            <p:cNvPr id="57"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8"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59"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0"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1"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2"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3"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64"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65" name="Content Placeholder 2"/>
          <p:cNvSpPr txBox="1"/>
          <p:nvPr/>
        </p:nvSpPr>
        <p:spPr bwMode="auto">
          <a:xfrm>
            <a:off x="407899"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6" name="Content Placeholder 2"/>
          <p:cNvSpPr txBox="1"/>
          <p:nvPr/>
        </p:nvSpPr>
        <p:spPr bwMode="auto">
          <a:xfrm>
            <a:off x="1689444"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7" name="Content Placeholder 2"/>
          <p:cNvSpPr txBox="1"/>
          <p:nvPr/>
        </p:nvSpPr>
        <p:spPr bwMode="auto">
          <a:xfrm>
            <a:off x="3095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8" name="Content Placeholder 2"/>
          <p:cNvSpPr txBox="1"/>
          <p:nvPr/>
        </p:nvSpPr>
        <p:spPr bwMode="auto">
          <a:xfrm>
            <a:off x="4273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9" name="Content Placeholder 2"/>
          <p:cNvSpPr txBox="1"/>
          <p:nvPr/>
        </p:nvSpPr>
        <p:spPr bwMode="auto">
          <a:xfrm>
            <a:off x="5762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0" name="Content Placeholder 2"/>
          <p:cNvSpPr txBox="1"/>
          <p:nvPr/>
        </p:nvSpPr>
        <p:spPr bwMode="auto">
          <a:xfrm>
            <a:off x="6940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76" name="组合 75"/>
          <p:cNvGrpSpPr/>
          <p:nvPr/>
        </p:nvGrpSpPr>
        <p:grpSpPr>
          <a:xfrm>
            <a:off x="1071903" y="2436194"/>
            <a:ext cx="569893" cy="554425"/>
            <a:chOff x="978372" y="2390051"/>
            <a:chExt cx="694540" cy="675688"/>
          </a:xfrm>
        </p:grpSpPr>
        <p:grpSp>
          <p:nvGrpSpPr>
            <p:cNvPr id="72" name="组合 71"/>
            <p:cNvGrpSpPr/>
            <p:nvPr/>
          </p:nvGrpSpPr>
          <p:grpSpPr>
            <a:xfrm>
              <a:off x="997223" y="2390051"/>
              <a:ext cx="675689" cy="675688"/>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grpSp>
        <p:sp>
          <p:nvSpPr>
            <p:cNvPr id="75" name="矩形 74"/>
            <p:cNvSpPr/>
            <p:nvPr/>
          </p:nvSpPr>
          <p:spPr>
            <a:xfrm>
              <a:off x="978372" y="2474643"/>
              <a:ext cx="682862" cy="506375"/>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01</a:t>
              </a:r>
            </a:p>
          </p:txBody>
        </p:sp>
      </p:grpSp>
      <p:grpSp>
        <p:nvGrpSpPr>
          <p:cNvPr id="77" name="组合 76"/>
          <p:cNvGrpSpPr/>
          <p:nvPr/>
        </p:nvGrpSpPr>
        <p:grpSpPr>
          <a:xfrm>
            <a:off x="2192043" y="2154254"/>
            <a:ext cx="569893" cy="554425"/>
            <a:chOff x="978372" y="2390051"/>
            <a:chExt cx="694540" cy="675688"/>
          </a:xfrm>
        </p:grpSpPr>
        <p:grpSp>
          <p:nvGrpSpPr>
            <p:cNvPr id="78" name="组合 77"/>
            <p:cNvGrpSpPr/>
            <p:nvPr/>
          </p:nvGrpSpPr>
          <p:grpSpPr>
            <a:xfrm>
              <a:off x="997223" y="2390051"/>
              <a:ext cx="675689" cy="675688"/>
              <a:chOff x="819328" y="1120779"/>
              <a:chExt cx="1127886" cy="1127885"/>
            </a:xfrm>
          </p:grpSpPr>
          <p:sp>
            <p:nvSpPr>
              <p:cNvPr id="8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sp>
            <p:nvSpPr>
              <p:cNvPr id="8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grpSp>
        <p:sp>
          <p:nvSpPr>
            <p:cNvPr id="79" name="矩形 78"/>
            <p:cNvSpPr/>
            <p:nvPr/>
          </p:nvSpPr>
          <p:spPr>
            <a:xfrm>
              <a:off x="978372" y="2474643"/>
              <a:ext cx="682862" cy="506375"/>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02</a:t>
              </a:r>
            </a:p>
          </p:txBody>
        </p:sp>
      </p:grpSp>
      <p:grpSp>
        <p:nvGrpSpPr>
          <p:cNvPr id="82" name="组合 81"/>
          <p:cNvGrpSpPr/>
          <p:nvPr/>
        </p:nvGrpSpPr>
        <p:grpSpPr>
          <a:xfrm>
            <a:off x="3700803" y="2405714"/>
            <a:ext cx="569893" cy="554425"/>
            <a:chOff x="978372" y="2390051"/>
            <a:chExt cx="694540" cy="675688"/>
          </a:xfrm>
        </p:grpSpPr>
        <p:grpSp>
          <p:nvGrpSpPr>
            <p:cNvPr id="83" name="组合 82"/>
            <p:cNvGrpSpPr/>
            <p:nvPr/>
          </p:nvGrpSpPr>
          <p:grpSpPr>
            <a:xfrm>
              <a:off x="997223" y="2390051"/>
              <a:ext cx="675689" cy="675688"/>
              <a:chOff x="819328" y="1120779"/>
              <a:chExt cx="1127886" cy="1127885"/>
            </a:xfrm>
          </p:grpSpPr>
          <p:sp>
            <p:nvSpPr>
              <p:cNvPr id="8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grpSp>
        <p:sp>
          <p:nvSpPr>
            <p:cNvPr id="84" name="矩形 83"/>
            <p:cNvSpPr/>
            <p:nvPr/>
          </p:nvSpPr>
          <p:spPr>
            <a:xfrm>
              <a:off x="978372" y="2474643"/>
              <a:ext cx="682862" cy="506375"/>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03</a:t>
              </a:r>
            </a:p>
          </p:txBody>
        </p:sp>
      </p:grpSp>
      <p:grpSp>
        <p:nvGrpSpPr>
          <p:cNvPr id="87" name="组合 86"/>
          <p:cNvGrpSpPr/>
          <p:nvPr/>
        </p:nvGrpSpPr>
        <p:grpSpPr>
          <a:xfrm>
            <a:off x="4843803" y="2146634"/>
            <a:ext cx="569893" cy="554425"/>
            <a:chOff x="978372" y="2390051"/>
            <a:chExt cx="694540" cy="675688"/>
          </a:xfrm>
        </p:grpSpPr>
        <p:grpSp>
          <p:nvGrpSpPr>
            <p:cNvPr id="88" name="组合 87"/>
            <p:cNvGrpSpPr/>
            <p:nvPr/>
          </p:nvGrpSpPr>
          <p:grpSpPr>
            <a:xfrm>
              <a:off x="997223" y="2390051"/>
              <a:ext cx="675689" cy="675688"/>
              <a:chOff x="819328" y="1120779"/>
              <a:chExt cx="1127886" cy="1127885"/>
            </a:xfrm>
          </p:grpSpPr>
          <p:sp>
            <p:nvSpPr>
              <p:cNvPr id="9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sp>
            <p:nvSpPr>
              <p:cNvPr id="9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grpSp>
        <p:sp>
          <p:nvSpPr>
            <p:cNvPr id="89" name="矩形 88"/>
            <p:cNvSpPr/>
            <p:nvPr/>
          </p:nvSpPr>
          <p:spPr>
            <a:xfrm>
              <a:off x="978372" y="2474643"/>
              <a:ext cx="682862" cy="506375"/>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04</a:t>
              </a:r>
            </a:p>
          </p:txBody>
        </p:sp>
      </p:grpSp>
      <p:grpSp>
        <p:nvGrpSpPr>
          <p:cNvPr id="92" name="组合 91"/>
          <p:cNvGrpSpPr/>
          <p:nvPr/>
        </p:nvGrpSpPr>
        <p:grpSpPr>
          <a:xfrm>
            <a:off x="6329703" y="2405714"/>
            <a:ext cx="569893" cy="554425"/>
            <a:chOff x="978372" y="2390051"/>
            <a:chExt cx="694540" cy="675688"/>
          </a:xfrm>
        </p:grpSpPr>
        <p:grpSp>
          <p:nvGrpSpPr>
            <p:cNvPr id="93" name="组合 92"/>
            <p:cNvGrpSpPr/>
            <p:nvPr/>
          </p:nvGrpSpPr>
          <p:grpSpPr>
            <a:xfrm>
              <a:off x="997223" y="2390051"/>
              <a:ext cx="675689" cy="675688"/>
              <a:chOff x="819328" y="1120779"/>
              <a:chExt cx="1127886" cy="1127885"/>
            </a:xfrm>
          </p:grpSpPr>
          <p:sp>
            <p:nvSpPr>
              <p:cNvPr id="9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sp>
            <p:nvSpPr>
              <p:cNvPr id="9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grpSp>
        <p:sp>
          <p:nvSpPr>
            <p:cNvPr id="94" name="矩形 93"/>
            <p:cNvSpPr/>
            <p:nvPr/>
          </p:nvSpPr>
          <p:spPr>
            <a:xfrm>
              <a:off x="978372" y="2474643"/>
              <a:ext cx="682862" cy="506375"/>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05</a:t>
              </a:r>
            </a:p>
          </p:txBody>
        </p:sp>
      </p:grpSp>
      <p:grpSp>
        <p:nvGrpSpPr>
          <p:cNvPr id="97" name="组合 96"/>
          <p:cNvGrpSpPr/>
          <p:nvPr/>
        </p:nvGrpSpPr>
        <p:grpSpPr>
          <a:xfrm>
            <a:off x="7510803" y="2146634"/>
            <a:ext cx="569893" cy="554425"/>
            <a:chOff x="978372" y="2390051"/>
            <a:chExt cx="694540" cy="675688"/>
          </a:xfrm>
        </p:grpSpPr>
        <p:grpSp>
          <p:nvGrpSpPr>
            <p:cNvPr id="98" name="组合 97"/>
            <p:cNvGrpSpPr/>
            <p:nvPr/>
          </p:nvGrpSpPr>
          <p:grpSpPr>
            <a:xfrm>
              <a:off x="997223" y="2390051"/>
              <a:ext cx="675689" cy="675688"/>
              <a:chOff x="819328" y="1120779"/>
              <a:chExt cx="1127886" cy="1127885"/>
            </a:xfrm>
          </p:grpSpPr>
          <p:sp>
            <p:nvSpPr>
              <p:cNvPr id="10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sp>
            <p:nvSpPr>
              <p:cNvPr id="10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BD392F"/>
                  </a:solidFill>
                  <a:effectLst/>
                  <a:uLnTx/>
                  <a:uFillTx/>
                  <a:latin typeface="Open Sans"/>
                  <a:ea typeface="MS PGothic" panose="020B0600070205080204" charset="-128"/>
                  <a:cs typeface="+mn-cs"/>
                </a:endParaRPr>
              </a:p>
            </p:txBody>
          </p:sp>
        </p:grpSp>
        <p:sp>
          <p:nvSpPr>
            <p:cNvPr id="99" name="矩形 98"/>
            <p:cNvSpPr/>
            <p:nvPr/>
          </p:nvSpPr>
          <p:spPr>
            <a:xfrm>
              <a:off x="978372" y="2474643"/>
              <a:ext cx="682862" cy="506375"/>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06</a:t>
              </a:r>
            </a:p>
          </p:txBody>
        </p:sp>
      </p:grpSp>
      <p:cxnSp>
        <p:nvCxnSpPr>
          <p:cNvPr id="104" name="直接连接符 10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3450431" y="3798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07" name="直接连接符 106"/>
          <p:cNvCxnSpPr/>
          <p:nvPr/>
        </p:nvCxnSpPr>
        <p:spPr>
          <a:xfrm>
            <a:off x="152400" y="5639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6019800" y="5639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7000"/>
                            </p:stCondLst>
                            <p:childTnLst>
                              <p:par>
                                <p:cTn id="77" presetID="16" presetClass="entr" presetSubtype="21"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92"/>
                                        </p:tgtEl>
                                        <p:attrNameLst>
                                          <p:attrName>style.visibility</p:attrName>
                                        </p:attrNameLst>
                                      </p:cBhvr>
                                      <p:to>
                                        <p:strVal val="visible"/>
                                      </p:to>
                                    </p:set>
                                    <p:anim calcmode="lin" valueType="num">
                                      <p:cBhvr>
                                        <p:cTn id="89" dur="500" fill="hold"/>
                                        <p:tgtEl>
                                          <p:spTgt spid="92"/>
                                        </p:tgtEl>
                                        <p:attrNameLst>
                                          <p:attrName>ppt_w</p:attrName>
                                        </p:attrNameLst>
                                      </p:cBhvr>
                                      <p:tavLst>
                                        <p:tav tm="0">
                                          <p:val>
                                            <p:fltVal val="0"/>
                                          </p:val>
                                        </p:tav>
                                        <p:tav tm="100000">
                                          <p:val>
                                            <p:strVal val="#ppt_w"/>
                                          </p:val>
                                        </p:tav>
                                      </p:tavLst>
                                    </p:anim>
                                    <p:anim calcmode="lin" valueType="num">
                                      <p:cBhvr>
                                        <p:cTn id="90" dur="500" fill="hold"/>
                                        <p:tgtEl>
                                          <p:spTgt spid="92"/>
                                        </p:tgtEl>
                                        <p:attrNameLst>
                                          <p:attrName>ppt_h</p:attrName>
                                        </p:attrNameLst>
                                      </p:cBhvr>
                                      <p:tavLst>
                                        <p:tav tm="0">
                                          <p:val>
                                            <p:fltVal val="0"/>
                                          </p:val>
                                        </p:tav>
                                        <p:tav tm="100000">
                                          <p:val>
                                            <p:strVal val="#ppt_h"/>
                                          </p:val>
                                        </p:tav>
                                      </p:tavLst>
                                    </p:anim>
                                    <p:animEffect transition="in" filter="fade">
                                      <p:cBhvr>
                                        <p:cTn id="91" dur="500"/>
                                        <p:tgtEl>
                                          <p:spTgt spid="92"/>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par>
                          <p:cTn id="96" fill="hold">
                            <p:stCondLst>
                              <p:cond delay="9000"/>
                            </p:stCondLst>
                            <p:childTnLst>
                              <p:par>
                                <p:cTn id="97" presetID="53" presetClass="entr" presetSubtype="16"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ppt_w</p:attrName>
                                        </p:attrNameLst>
                                      </p:cBhvr>
                                      <p:tavLst>
                                        <p:tav tm="0">
                                          <p:val>
                                            <p:fltVal val="0"/>
                                          </p:val>
                                        </p:tav>
                                        <p:tav tm="100000">
                                          <p:val>
                                            <p:strVal val="#ppt_w"/>
                                          </p:val>
                                        </p:tav>
                                      </p:tavLst>
                                    </p:anim>
                                    <p:anim calcmode="lin" valueType="num">
                                      <p:cBhvr>
                                        <p:cTn id="100" dur="500" fill="hold"/>
                                        <p:tgtEl>
                                          <p:spTgt spid="56"/>
                                        </p:tgtEl>
                                        <p:attrNameLst>
                                          <p:attrName>ppt_h</p:attrName>
                                        </p:attrNameLst>
                                      </p:cBhvr>
                                      <p:tavLst>
                                        <p:tav tm="0">
                                          <p:val>
                                            <p:fltVal val="0"/>
                                          </p:val>
                                        </p:tav>
                                        <p:tav tm="100000">
                                          <p:val>
                                            <p:strVal val="#ppt_h"/>
                                          </p:val>
                                        </p:tav>
                                      </p:tavLst>
                                    </p:anim>
                                    <p:animEffect transition="in" filter="fade">
                                      <p:cBhvr>
                                        <p:cTn id="101" dur="500"/>
                                        <p:tgtEl>
                                          <p:spTgt spid="56"/>
                                        </p:tgtEl>
                                      </p:cBhvr>
                                    </p:animEffect>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Effect transition="in" filter="fade">
                                      <p:cBhvr>
                                        <p:cTn id="107" dur="500"/>
                                        <p:tgtEl>
                                          <p:spTgt spid="97"/>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5" grpId="0"/>
      <p:bldP spid="66" grpId="0"/>
      <p:bldP spid="67" grpId="0"/>
      <p:bldP spid="68" grpId="0"/>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bwMode="auto">
          <a:xfrm>
            <a:off x="3794125" y="1374478"/>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1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4" name="Freeform 8"/>
          <p:cNvSpPr/>
          <p:nvPr/>
        </p:nvSpPr>
        <p:spPr bwMode="auto">
          <a:xfrm>
            <a:off x="3300413" y="1942803"/>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5" name="Freeform 9"/>
          <p:cNvSpPr/>
          <p:nvPr/>
        </p:nvSpPr>
        <p:spPr bwMode="auto">
          <a:xfrm>
            <a:off x="3300413" y="2900065"/>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6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6" name="Freeform 10"/>
          <p:cNvSpPr/>
          <p:nvPr/>
        </p:nvSpPr>
        <p:spPr bwMode="auto">
          <a:xfrm>
            <a:off x="4481513" y="2901653"/>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gradFill>
            <a:gsLst>
              <a:gs pos="100000">
                <a:srgbClr val="FCFCFC"/>
              </a:gs>
              <a:gs pos="0">
                <a:srgbClr val="CCCCCC"/>
              </a:gs>
            </a:gsLst>
            <a:lin ang="7200000" scaled="0"/>
          </a:gradFill>
          <a:ln w="1905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30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7" name="Freeform 6"/>
          <p:cNvSpPr/>
          <p:nvPr/>
        </p:nvSpPr>
        <p:spPr bwMode="auto">
          <a:xfrm>
            <a:off x="4481513" y="1131590"/>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5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8" name="Freeform 5"/>
          <p:cNvSpPr/>
          <p:nvPr/>
        </p:nvSpPr>
        <p:spPr bwMode="auto">
          <a:xfrm>
            <a:off x="4481513" y="1942803"/>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2200" b="0" i="0" u="none" strike="noStrike" kern="0" cap="none" spc="0" normalizeH="0" baseline="0" noProof="0" dirty="0">
              <a:ln>
                <a:noFill/>
              </a:ln>
              <a:solidFill>
                <a:schemeClr val="tx1">
                  <a:lumMod val="85000"/>
                  <a:lumOff val="15000"/>
                </a:schemeClr>
              </a:solidFill>
              <a:effectLst/>
              <a:uLnTx/>
              <a:uFillTx/>
              <a:latin typeface="Roboto Bold" charset="0"/>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15</a:t>
            </a:fld>
            <a:endParaRPr lang="zh-CN" altLang="en-US"/>
          </a:p>
        </p:txBody>
      </p:sp>
      <p:grpSp>
        <p:nvGrpSpPr>
          <p:cNvPr id="33" name="组合 32"/>
          <p:cNvGrpSpPr/>
          <p:nvPr/>
        </p:nvGrpSpPr>
        <p:grpSpPr>
          <a:xfrm>
            <a:off x="2589886" y="1258956"/>
            <a:ext cx="632322" cy="632321"/>
            <a:chOff x="819328" y="1120779"/>
            <a:chExt cx="1127886" cy="1127885"/>
          </a:xfrm>
        </p:grpSpPr>
        <p:sp>
          <p:nvSpPr>
            <p:cNvPr id="3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3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36" name="Content Placeholder 2"/>
          <p:cNvSpPr txBox="1"/>
          <p:nvPr/>
        </p:nvSpPr>
        <p:spPr bwMode="auto">
          <a:xfrm>
            <a:off x="274380" y="1273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274380" y="217248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274380" y="3178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9" name="矩形 38"/>
          <p:cNvSpPr/>
          <p:nvPr/>
        </p:nvSpPr>
        <p:spPr>
          <a:xfrm>
            <a:off x="2563203" y="1372351"/>
            <a:ext cx="639035"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01</a:t>
            </a:r>
          </a:p>
        </p:txBody>
      </p:sp>
      <p:grpSp>
        <p:nvGrpSpPr>
          <p:cNvPr id="40" name="组合 39"/>
          <p:cNvGrpSpPr/>
          <p:nvPr/>
        </p:nvGrpSpPr>
        <p:grpSpPr>
          <a:xfrm>
            <a:off x="2589886" y="2230506"/>
            <a:ext cx="632322" cy="632321"/>
            <a:chOff x="819328" y="1120779"/>
            <a:chExt cx="1127886" cy="1127885"/>
          </a:xfrm>
        </p:grpSpPr>
        <p:sp>
          <p:nvSpPr>
            <p:cNvPr id="4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43" name="组合 42"/>
          <p:cNvGrpSpPr/>
          <p:nvPr/>
        </p:nvGrpSpPr>
        <p:grpSpPr>
          <a:xfrm>
            <a:off x="2589886" y="3202056"/>
            <a:ext cx="632322" cy="632321"/>
            <a:chOff x="819328" y="1120779"/>
            <a:chExt cx="1127886" cy="1127885"/>
          </a:xfrm>
        </p:grpSpPr>
        <p:sp>
          <p:nvSpPr>
            <p:cNvPr id="4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4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46" name="矩形 45"/>
          <p:cNvSpPr/>
          <p:nvPr/>
        </p:nvSpPr>
        <p:spPr>
          <a:xfrm>
            <a:off x="2591778" y="2345621"/>
            <a:ext cx="639035"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03</a:t>
            </a:r>
          </a:p>
        </p:txBody>
      </p:sp>
      <p:sp>
        <p:nvSpPr>
          <p:cNvPr id="47" name="矩形 46"/>
          <p:cNvSpPr/>
          <p:nvPr/>
        </p:nvSpPr>
        <p:spPr>
          <a:xfrm>
            <a:off x="2572728" y="3298121"/>
            <a:ext cx="639035"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05</a:t>
            </a:r>
          </a:p>
        </p:txBody>
      </p:sp>
      <p:grpSp>
        <p:nvGrpSpPr>
          <p:cNvPr id="48" name="组合 47"/>
          <p:cNvGrpSpPr/>
          <p:nvPr/>
        </p:nvGrpSpPr>
        <p:grpSpPr>
          <a:xfrm>
            <a:off x="6038843" y="1338469"/>
            <a:ext cx="632322" cy="632321"/>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1" name="矩形 50"/>
          <p:cNvSpPr/>
          <p:nvPr/>
        </p:nvSpPr>
        <p:spPr>
          <a:xfrm>
            <a:off x="6012160" y="1451864"/>
            <a:ext cx="639035"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02</a:t>
            </a:r>
          </a:p>
        </p:txBody>
      </p:sp>
      <p:grpSp>
        <p:nvGrpSpPr>
          <p:cNvPr id="52" name="组合 51"/>
          <p:cNvGrpSpPr/>
          <p:nvPr/>
        </p:nvGrpSpPr>
        <p:grpSpPr>
          <a:xfrm>
            <a:off x="6038843" y="2310019"/>
            <a:ext cx="632322" cy="632321"/>
            <a:chOff x="819328" y="1120779"/>
            <a:chExt cx="1127886" cy="1127885"/>
          </a:xfrm>
        </p:grpSpPr>
        <p:sp>
          <p:nvSpPr>
            <p:cNvPr id="5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55" name="组合 54"/>
          <p:cNvGrpSpPr/>
          <p:nvPr/>
        </p:nvGrpSpPr>
        <p:grpSpPr>
          <a:xfrm>
            <a:off x="6038843" y="3235573"/>
            <a:ext cx="632322" cy="632321"/>
            <a:chOff x="819328" y="1120779"/>
            <a:chExt cx="1127886" cy="1127885"/>
          </a:xfrm>
        </p:grpSpPr>
        <p:sp>
          <p:nvSpPr>
            <p:cNvPr id="5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5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sp>
        <p:nvSpPr>
          <p:cNvPr id="58" name="矩形 57"/>
          <p:cNvSpPr/>
          <p:nvPr/>
        </p:nvSpPr>
        <p:spPr>
          <a:xfrm>
            <a:off x="6040735" y="2425134"/>
            <a:ext cx="639035"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04</a:t>
            </a:r>
          </a:p>
        </p:txBody>
      </p:sp>
      <p:sp>
        <p:nvSpPr>
          <p:cNvPr id="59" name="矩形 58"/>
          <p:cNvSpPr/>
          <p:nvPr/>
        </p:nvSpPr>
        <p:spPr>
          <a:xfrm>
            <a:off x="6021685" y="3331638"/>
            <a:ext cx="639035" cy="415498"/>
          </a:xfrm>
          <a:prstGeom prst="rect">
            <a:avLst/>
          </a:prstGeom>
        </p:spPr>
        <p:txBody>
          <a:bodyPr wrap="square">
            <a:spAutoFit/>
          </a:bodyPr>
          <a:lstStyle/>
          <a:p>
            <a:pPr algn="ctr"/>
            <a:r>
              <a:rPr lang="en-US" altLang="zh-CN" sz="2100" b="1" dirty="0">
                <a:solidFill>
                  <a:srgbClr val="BD392F"/>
                </a:solidFill>
                <a:latin typeface="Agency FB" panose="020B0503020202020204" pitchFamily="34" charset="0"/>
                <a:ea typeface="微软雅黑" panose="020B0503020204020204" pitchFamily="34" charset="-122"/>
              </a:rPr>
              <a:t>05</a:t>
            </a:r>
          </a:p>
        </p:txBody>
      </p:sp>
      <p:sp>
        <p:nvSpPr>
          <p:cNvPr id="60" name="Content Placeholder 2"/>
          <p:cNvSpPr txBox="1"/>
          <p:nvPr/>
        </p:nvSpPr>
        <p:spPr bwMode="auto">
          <a:xfrm>
            <a:off x="6691824" y="1293203"/>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1" name="Content Placeholder 2"/>
          <p:cNvSpPr txBox="1"/>
          <p:nvPr/>
        </p:nvSpPr>
        <p:spPr bwMode="auto">
          <a:xfrm>
            <a:off x="6691824" y="2287116"/>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2" name="Content Placeholder 2"/>
          <p:cNvSpPr txBox="1"/>
          <p:nvPr/>
        </p:nvSpPr>
        <p:spPr bwMode="auto">
          <a:xfrm>
            <a:off x="6691824" y="3219822"/>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63" name="Freeform 118"/>
          <p:cNvSpPr>
            <a:spLocks noChangeArrowheads="1"/>
          </p:cNvSpPr>
          <p:nvPr/>
        </p:nvSpPr>
        <p:spPr bwMode="auto">
          <a:xfrm>
            <a:off x="4779555" y="1347731"/>
            <a:ext cx="373878" cy="366432"/>
          </a:xfrm>
          <a:custGeom>
            <a:avLst/>
            <a:gdLst>
              <a:gd name="T0" fmla="*/ 469399 w 479"/>
              <a:gd name="T1" fmla="*/ 282582 h 471"/>
              <a:gd name="T2" fmla="*/ 469399 w 479"/>
              <a:gd name="T3" fmla="*/ 282582 h 471"/>
              <a:gd name="T4" fmla="*/ 406891 w 479"/>
              <a:gd name="T5" fmla="*/ 261389 h 471"/>
              <a:gd name="T6" fmla="*/ 406891 w 479"/>
              <a:gd name="T7" fmla="*/ 188388 h 471"/>
              <a:gd name="T8" fmla="*/ 239417 w 479"/>
              <a:gd name="T9" fmla="*/ 115388 h 471"/>
              <a:gd name="T10" fmla="*/ 166295 w 479"/>
              <a:gd name="T11" fmla="*/ 147178 h 471"/>
              <a:gd name="T12" fmla="*/ 166295 w 479"/>
              <a:gd name="T13" fmla="*/ 230776 h 471"/>
              <a:gd name="T14" fmla="*/ 166295 w 479"/>
              <a:gd name="T15" fmla="*/ 230776 h 471"/>
              <a:gd name="T16" fmla="*/ 93172 w 479"/>
              <a:gd name="T17" fmla="*/ 261389 h 471"/>
              <a:gd name="T18" fmla="*/ 93172 w 479"/>
              <a:gd name="T19" fmla="*/ 334389 h 471"/>
              <a:gd name="T20" fmla="*/ 166295 w 479"/>
              <a:gd name="T21" fmla="*/ 366180 h 471"/>
              <a:gd name="T22" fmla="*/ 239417 w 479"/>
              <a:gd name="T23" fmla="*/ 334389 h 471"/>
              <a:gd name="T24" fmla="*/ 239417 w 479"/>
              <a:gd name="T25" fmla="*/ 334389 h 471"/>
              <a:gd name="T26" fmla="*/ 386841 w 479"/>
              <a:gd name="T27" fmla="*/ 397970 h 471"/>
              <a:gd name="T28" fmla="*/ 396277 w 479"/>
              <a:gd name="T29" fmla="*/ 397970 h 471"/>
              <a:gd name="T30" fmla="*/ 396277 w 479"/>
              <a:gd name="T31" fmla="*/ 397970 h 471"/>
              <a:gd name="T32" fmla="*/ 469399 w 479"/>
              <a:gd name="T33" fmla="*/ 366180 h 471"/>
              <a:gd name="T34" fmla="*/ 469399 w 479"/>
              <a:gd name="T35" fmla="*/ 366180 h 471"/>
              <a:gd name="T36" fmla="*/ 469399 w 479"/>
              <a:gd name="T37" fmla="*/ 282582 h 471"/>
              <a:gd name="T38" fmla="*/ 386841 w 479"/>
              <a:gd name="T39" fmla="*/ 375599 h 471"/>
              <a:gd name="T40" fmla="*/ 386841 w 479"/>
              <a:gd name="T41" fmla="*/ 375599 h 471"/>
              <a:gd name="T42" fmla="*/ 386841 w 479"/>
              <a:gd name="T43" fmla="*/ 375599 h 471"/>
              <a:gd name="T44" fmla="*/ 386841 w 479"/>
              <a:gd name="T45" fmla="*/ 375599 h 471"/>
              <a:gd name="T46" fmla="*/ 260646 w 479"/>
              <a:gd name="T47" fmla="*/ 323792 h 471"/>
              <a:gd name="T48" fmla="*/ 260646 w 479"/>
              <a:gd name="T49" fmla="*/ 271986 h 471"/>
              <a:gd name="T50" fmla="*/ 386841 w 479"/>
              <a:gd name="T51" fmla="*/ 323792 h 471"/>
              <a:gd name="T52" fmla="*/ 386841 w 479"/>
              <a:gd name="T53" fmla="*/ 323792 h 471"/>
              <a:gd name="T54" fmla="*/ 386841 w 479"/>
              <a:gd name="T55" fmla="*/ 323792 h 471"/>
              <a:gd name="T56" fmla="*/ 386841 w 479"/>
              <a:gd name="T57" fmla="*/ 375599 h 471"/>
              <a:gd name="T58" fmla="*/ 396277 w 479"/>
              <a:gd name="T59" fmla="*/ 302599 h 471"/>
              <a:gd name="T60" fmla="*/ 396277 w 479"/>
              <a:gd name="T61" fmla="*/ 302599 h 471"/>
              <a:gd name="T62" fmla="*/ 353818 w 479"/>
              <a:gd name="T63" fmla="*/ 293179 h 471"/>
              <a:gd name="T64" fmla="*/ 396277 w 479"/>
              <a:gd name="T65" fmla="*/ 271986 h 471"/>
              <a:gd name="T66" fmla="*/ 438735 w 479"/>
              <a:gd name="T67" fmla="*/ 293179 h 471"/>
              <a:gd name="T68" fmla="*/ 396277 w 479"/>
              <a:gd name="T69" fmla="*/ 302599 h 471"/>
              <a:gd name="T70" fmla="*/ 449349 w 479"/>
              <a:gd name="T71" fmla="*/ 355583 h 471"/>
              <a:gd name="T72" fmla="*/ 449349 w 479"/>
              <a:gd name="T73" fmla="*/ 355583 h 471"/>
              <a:gd name="T74" fmla="*/ 406891 w 479"/>
              <a:gd name="T75" fmla="*/ 375599 h 471"/>
              <a:gd name="T76" fmla="*/ 406891 w 479"/>
              <a:gd name="T77" fmla="*/ 323792 h 471"/>
              <a:gd name="T78" fmla="*/ 449349 w 479"/>
              <a:gd name="T79" fmla="*/ 302599 h 471"/>
              <a:gd name="T80" fmla="*/ 449349 w 479"/>
              <a:gd name="T81" fmla="*/ 355583 h 471"/>
              <a:gd name="T82" fmla="*/ 280696 w 479"/>
              <a:gd name="T83" fmla="*/ 0 h 471"/>
              <a:gd name="T84" fmla="*/ 280696 w 479"/>
              <a:gd name="T85" fmla="*/ 0 h 471"/>
              <a:gd name="T86" fmla="*/ 0 w 479"/>
              <a:gd name="T87" fmla="*/ 271986 h 471"/>
              <a:gd name="T88" fmla="*/ 280696 w 479"/>
              <a:gd name="T89" fmla="*/ 553391 h 471"/>
              <a:gd name="T90" fmla="*/ 563751 w 479"/>
              <a:gd name="T91" fmla="*/ 271986 h 471"/>
              <a:gd name="T92" fmla="*/ 280696 w 479"/>
              <a:gd name="T93" fmla="*/ 0 h 471"/>
              <a:gd name="T94" fmla="*/ 280696 w 479"/>
              <a:gd name="T95" fmla="*/ 501584 h 471"/>
              <a:gd name="T96" fmla="*/ 280696 w 479"/>
              <a:gd name="T97" fmla="*/ 501584 h 471"/>
              <a:gd name="T98" fmla="*/ 51893 w 479"/>
              <a:gd name="T99" fmla="*/ 271986 h 471"/>
              <a:gd name="T100" fmla="*/ 280696 w 479"/>
              <a:gd name="T101" fmla="*/ 43565 h 471"/>
              <a:gd name="T102" fmla="*/ 511857 w 479"/>
              <a:gd name="T103" fmla="*/ 271986 h 471"/>
              <a:gd name="T104" fmla="*/ 280696 w 479"/>
              <a:gd name="T105" fmla="*/ 501584 h 4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cubicBezTo>
                  <a:pt x="79" y="222"/>
                  <a:pt x="79" y="222"/>
                  <a:pt x="79" y="222"/>
                </a:cubicBezTo>
                <a:cubicBezTo>
                  <a:pt x="79" y="284"/>
                  <a:pt x="79" y="284"/>
                  <a:pt x="79" y="284"/>
                </a:cubicBezTo>
                <a:cubicBezTo>
                  <a:pt x="141" y="311"/>
                  <a:pt x="141" y="311"/>
                  <a:pt x="141" y="311"/>
                </a:cubicBezTo>
                <a:cubicBezTo>
                  <a:pt x="203" y="284"/>
                  <a:pt x="203" y="284"/>
                  <a:pt x="203" y="284"/>
                </a:cubicBezTo>
                <a:cubicBezTo>
                  <a:pt x="328" y="338"/>
                  <a:pt x="328" y="338"/>
                  <a:pt x="328" y="338"/>
                </a:cubicBezTo>
                <a:cubicBezTo>
                  <a:pt x="336" y="338"/>
                  <a:pt x="336" y="338"/>
                  <a:pt x="336" y="338"/>
                </a:cubicBezTo>
                <a:cubicBezTo>
                  <a:pt x="398" y="311"/>
                  <a:pt x="398" y="311"/>
                  <a:pt x="398" y="311"/>
                </a:cubicBezTo>
                <a:cubicBezTo>
                  <a:pt x="398" y="240"/>
                  <a:pt x="398" y="240"/>
                  <a:pt x="398" y="240"/>
                </a:cubicBezTo>
                <a:close/>
                <a:moveTo>
                  <a:pt x="328" y="319"/>
                </a:moveTo>
                <a:lnTo>
                  <a:pt x="328" y="319"/>
                </a:lnTo>
                <a:cubicBezTo>
                  <a:pt x="221" y="275"/>
                  <a:pt x="221" y="275"/>
                  <a:pt x="221" y="275"/>
                </a:cubicBezTo>
                <a:cubicBezTo>
                  <a:pt x="221" y="231"/>
                  <a:pt x="221" y="231"/>
                  <a:pt x="221" y="231"/>
                </a:cubicBezTo>
                <a:cubicBezTo>
                  <a:pt x="328" y="275"/>
                  <a:pt x="328" y="275"/>
                  <a:pt x="328" y="275"/>
                </a:cubicBez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4" name="Freeform 60"/>
          <p:cNvSpPr>
            <a:spLocks noChangeArrowheads="1"/>
          </p:cNvSpPr>
          <p:nvPr/>
        </p:nvSpPr>
        <p:spPr bwMode="auto">
          <a:xfrm>
            <a:off x="3995703" y="1546770"/>
            <a:ext cx="225114" cy="213804"/>
          </a:xfrm>
          <a:custGeom>
            <a:avLst/>
            <a:gdLst>
              <a:gd name="T0" fmla="*/ 102268 w 303"/>
              <a:gd name="T1" fmla="*/ 0 h 293"/>
              <a:gd name="T2" fmla="*/ 102268 w 303"/>
              <a:gd name="T3" fmla="*/ 0 h 293"/>
              <a:gd name="T4" fmla="*/ 51708 w 303"/>
              <a:gd name="T5" fmla="*/ 0 h 293"/>
              <a:gd name="T6" fmla="*/ 0 w 303"/>
              <a:gd name="T7" fmla="*/ 39782 h 293"/>
              <a:gd name="T8" fmla="*/ 0 w 303"/>
              <a:gd name="T9" fmla="*/ 90931 h 293"/>
              <a:gd name="T10" fmla="*/ 51708 w 303"/>
              <a:gd name="T11" fmla="*/ 140943 h 293"/>
              <a:gd name="T12" fmla="*/ 102268 w 303"/>
              <a:gd name="T13" fmla="*/ 140943 h 293"/>
              <a:gd name="T14" fmla="*/ 143634 w 303"/>
              <a:gd name="T15" fmla="*/ 90931 h 293"/>
              <a:gd name="T16" fmla="*/ 143634 w 303"/>
              <a:gd name="T17" fmla="*/ 39782 h 293"/>
              <a:gd name="T18" fmla="*/ 102268 w 303"/>
              <a:gd name="T19" fmla="*/ 0 h 293"/>
              <a:gd name="T20" fmla="*/ 295313 w 303"/>
              <a:gd name="T21" fmla="*/ 0 h 293"/>
              <a:gd name="T22" fmla="*/ 295313 w 303"/>
              <a:gd name="T23" fmla="*/ 0 h 293"/>
              <a:gd name="T24" fmla="*/ 244753 w 303"/>
              <a:gd name="T25" fmla="*/ 0 h 293"/>
              <a:gd name="T26" fmla="*/ 204536 w 303"/>
              <a:gd name="T27" fmla="*/ 39782 h 293"/>
              <a:gd name="T28" fmla="*/ 204536 w 303"/>
              <a:gd name="T29" fmla="*/ 90931 h 293"/>
              <a:gd name="T30" fmla="*/ 244753 w 303"/>
              <a:gd name="T31" fmla="*/ 140943 h 293"/>
              <a:gd name="T32" fmla="*/ 295313 w 303"/>
              <a:gd name="T33" fmla="*/ 140943 h 293"/>
              <a:gd name="T34" fmla="*/ 347021 w 303"/>
              <a:gd name="T35" fmla="*/ 90931 h 293"/>
              <a:gd name="T36" fmla="*/ 347021 w 303"/>
              <a:gd name="T37" fmla="*/ 39782 h 293"/>
              <a:gd name="T38" fmla="*/ 295313 w 303"/>
              <a:gd name="T39" fmla="*/ 0 h 293"/>
              <a:gd name="T40" fmla="*/ 102268 w 303"/>
              <a:gd name="T41" fmla="*/ 190955 h 293"/>
              <a:gd name="T42" fmla="*/ 102268 w 303"/>
              <a:gd name="T43" fmla="*/ 190955 h 293"/>
              <a:gd name="T44" fmla="*/ 51708 w 303"/>
              <a:gd name="T45" fmla="*/ 190955 h 293"/>
              <a:gd name="T46" fmla="*/ 0 w 303"/>
              <a:gd name="T47" fmla="*/ 240967 h 293"/>
              <a:gd name="T48" fmla="*/ 0 w 303"/>
              <a:gd name="T49" fmla="*/ 290979 h 293"/>
              <a:gd name="T50" fmla="*/ 51708 w 303"/>
              <a:gd name="T51" fmla="*/ 331897 h 293"/>
              <a:gd name="T52" fmla="*/ 102268 w 303"/>
              <a:gd name="T53" fmla="*/ 331897 h 293"/>
              <a:gd name="T54" fmla="*/ 143634 w 303"/>
              <a:gd name="T55" fmla="*/ 290979 h 293"/>
              <a:gd name="T56" fmla="*/ 143634 w 303"/>
              <a:gd name="T57" fmla="*/ 240967 h 293"/>
              <a:gd name="T58" fmla="*/ 102268 w 303"/>
              <a:gd name="T59" fmla="*/ 190955 h 293"/>
              <a:gd name="T60" fmla="*/ 295313 w 303"/>
              <a:gd name="T61" fmla="*/ 190955 h 293"/>
              <a:gd name="T62" fmla="*/ 295313 w 303"/>
              <a:gd name="T63" fmla="*/ 190955 h 293"/>
              <a:gd name="T64" fmla="*/ 244753 w 303"/>
              <a:gd name="T65" fmla="*/ 190955 h 293"/>
              <a:gd name="T66" fmla="*/ 204536 w 303"/>
              <a:gd name="T67" fmla="*/ 240967 h 293"/>
              <a:gd name="T68" fmla="*/ 204536 w 303"/>
              <a:gd name="T69" fmla="*/ 290979 h 293"/>
              <a:gd name="T70" fmla="*/ 244753 w 303"/>
              <a:gd name="T71" fmla="*/ 331897 h 293"/>
              <a:gd name="T72" fmla="*/ 295313 w 303"/>
              <a:gd name="T73" fmla="*/ 331897 h 293"/>
              <a:gd name="T74" fmla="*/ 347021 w 303"/>
              <a:gd name="T75" fmla="*/ 290979 h 293"/>
              <a:gd name="T76" fmla="*/ 347021 w 303"/>
              <a:gd name="T77" fmla="*/ 240967 h 293"/>
              <a:gd name="T78" fmla="*/ 295313 w 303"/>
              <a:gd name="T79" fmla="*/ 190955 h 2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5" name="Freeform 43"/>
          <p:cNvSpPr>
            <a:spLocks noChangeArrowheads="1"/>
          </p:cNvSpPr>
          <p:nvPr/>
        </p:nvSpPr>
        <p:spPr bwMode="auto">
          <a:xfrm>
            <a:off x="4813801" y="3251791"/>
            <a:ext cx="499916" cy="512370"/>
          </a:xfrm>
          <a:custGeom>
            <a:avLst/>
            <a:gdLst>
              <a:gd name="T0" fmla="*/ 0 w 373"/>
              <a:gd name="T1" fmla="*/ 0 h 382"/>
              <a:gd name="T2" fmla="*/ 0 w 373"/>
              <a:gd name="T3" fmla="*/ 0 h 382"/>
              <a:gd name="T4" fmla="*/ 0 w 373"/>
              <a:gd name="T5" fmla="*/ 73501 h 382"/>
              <a:gd name="T6" fmla="*/ 378397 w 373"/>
              <a:gd name="T7" fmla="*/ 451676 h 382"/>
              <a:gd name="T8" fmla="*/ 441266 w 373"/>
              <a:gd name="T9" fmla="*/ 451676 h 382"/>
              <a:gd name="T10" fmla="*/ 0 w 373"/>
              <a:gd name="T11" fmla="*/ 0 h 382"/>
              <a:gd name="T12" fmla="*/ 0 w 373"/>
              <a:gd name="T13" fmla="*/ 136333 h 382"/>
              <a:gd name="T14" fmla="*/ 0 w 373"/>
              <a:gd name="T15" fmla="*/ 136333 h 382"/>
              <a:gd name="T16" fmla="*/ 0 w 373"/>
              <a:gd name="T17" fmla="*/ 209834 h 382"/>
              <a:gd name="T18" fmla="*/ 232495 w 373"/>
              <a:gd name="T19" fmla="*/ 451676 h 382"/>
              <a:gd name="T20" fmla="*/ 306039 w 373"/>
              <a:gd name="T21" fmla="*/ 451676 h 382"/>
              <a:gd name="T22" fmla="*/ 0 w 373"/>
              <a:gd name="T23" fmla="*/ 136333 h 382"/>
              <a:gd name="T24" fmla="*/ 64055 w 373"/>
              <a:gd name="T25" fmla="*/ 315344 h 382"/>
              <a:gd name="T26" fmla="*/ 64055 w 373"/>
              <a:gd name="T27" fmla="*/ 315344 h 382"/>
              <a:gd name="T28" fmla="*/ 0 w 373"/>
              <a:gd name="T29" fmla="*/ 378175 h 382"/>
              <a:gd name="T30" fmla="*/ 64055 w 373"/>
              <a:gd name="T31" fmla="*/ 451676 h 382"/>
              <a:gd name="T32" fmla="*/ 126923 w 373"/>
              <a:gd name="T33" fmla="*/ 378175 h 382"/>
              <a:gd name="T34" fmla="*/ 64055 w 373"/>
              <a:gd name="T35" fmla="*/ 315344 h 3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6" name="AutoShape 119"/>
          <p:cNvSpPr/>
          <p:nvPr/>
        </p:nvSpPr>
        <p:spPr bwMode="auto">
          <a:xfrm>
            <a:off x="3734027" y="3080687"/>
            <a:ext cx="466912" cy="465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34"/>
          <p:cNvSpPr/>
          <p:nvPr/>
        </p:nvSpPr>
        <p:spPr bwMode="auto">
          <a:xfrm>
            <a:off x="4784035" y="2146198"/>
            <a:ext cx="446172" cy="44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Freeform 201"/>
          <p:cNvSpPr>
            <a:spLocks noEditPoints="1"/>
          </p:cNvSpPr>
          <p:nvPr/>
        </p:nvSpPr>
        <p:spPr bwMode="auto">
          <a:xfrm>
            <a:off x="3787666" y="2181030"/>
            <a:ext cx="373268" cy="383266"/>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tx1">
              <a:lumMod val="75000"/>
              <a:lumOff val="25000"/>
            </a:schemeClr>
          </a:solidFill>
          <a:ln>
            <a:noFill/>
          </a:ln>
          <a:effectLst/>
        </p:spPr>
        <p:txBody>
          <a:bodyPr vert="horz" wrap="square" lIns="68580" tIns="34290" rIns="68580" bIns="34290" numCol="1" anchor="t" anchorCtr="0" compatLnSpc="1"/>
          <a:lstStyle/>
          <a:p>
            <a:endParaRPr lang="zh-CN" altLang="en-US"/>
          </a:p>
        </p:txBody>
      </p:sp>
      <p:sp>
        <p:nvSpPr>
          <p:cNvPr id="70" name="矩形 69"/>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71" name="直接连接符 70"/>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par>
                          <p:cTn id="55" fill="hold">
                            <p:stCondLst>
                              <p:cond delay="3000"/>
                            </p:stCondLst>
                            <p:childTnLst>
                              <p:par>
                                <p:cTn id="56" presetID="22" presetClass="entr" presetSubtype="2"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par>
                          <p:cTn id="76" fill="hold">
                            <p:stCondLst>
                              <p:cond delay="4500"/>
                            </p:stCondLst>
                            <p:childTnLst>
                              <p:par>
                                <p:cTn id="77" presetID="1"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par>
                          <p:cTn id="79" fill="hold">
                            <p:stCondLst>
                              <p:cond delay="4500"/>
                            </p:stCondLst>
                            <p:childTnLst>
                              <p:par>
                                <p:cTn id="80" presetID="1" presetClass="entr" presetSubtype="0"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par>
                          <p:cTn id="82" fill="hold">
                            <p:stCondLst>
                              <p:cond delay="4500"/>
                            </p:stCondLst>
                            <p:childTnLst>
                              <p:par>
                                <p:cTn id="83" presetID="1" presetClass="entr" presetSubtype="0"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right)">
                                      <p:cBhvr>
                                        <p:cTn id="92" dur="500"/>
                                        <p:tgtEl>
                                          <p:spTgt spid="3"/>
                                        </p:tgtEl>
                                      </p:cBhvr>
                                    </p:animEffect>
                                  </p:childTnLst>
                                </p:cTn>
                              </p:par>
                            </p:childTnLst>
                          </p:cTn>
                        </p:par>
                        <p:par>
                          <p:cTn id="93" fill="hold">
                            <p:stCondLst>
                              <p:cond delay="5500"/>
                            </p:stCondLst>
                            <p:childTnLst>
                              <p:par>
                                <p:cTn id="94" presetID="1" presetClass="entr" presetSubtype="0"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childTnLst>
                                </p:cTn>
                              </p:par>
                            </p:childTnLst>
                          </p:cTn>
                        </p:par>
                        <p:par>
                          <p:cTn id="96" fill="hold">
                            <p:stCondLst>
                              <p:cond delay="5500"/>
                            </p:stCondLst>
                            <p:childTnLst>
                              <p:par>
                                <p:cTn id="97" presetID="1"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par>
                          <p:cTn id="99" fill="hold">
                            <p:stCondLst>
                              <p:cond delay="5500"/>
                            </p:stCondLst>
                            <p:childTnLst>
                              <p:par>
                                <p:cTn id="100" presetID="1"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childTnLst>
                                </p:cTn>
                              </p:par>
                            </p:childTnLst>
                          </p:cTn>
                        </p:par>
                        <p:par>
                          <p:cTn id="102" fill="hold">
                            <p:stCondLst>
                              <p:cond delay="55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36" grpId="0"/>
      <p:bldP spid="37" grpId="0"/>
      <p:bldP spid="38" grpId="0"/>
      <p:bldP spid="39" grpId="0"/>
      <p:bldP spid="46" grpId="0"/>
      <p:bldP spid="47" grpId="0"/>
      <p:bldP spid="51"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64"/>
          <p:cNvSpPr/>
          <p:nvPr/>
        </p:nvSpPr>
        <p:spPr bwMode="auto">
          <a:xfrm>
            <a:off x="3149420" y="1096529"/>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chemeClr val="bg1"/>
              </a:gs>
              <a:gs pos="100000">
                <a:srgbClr val="D5D5D5"/>
              </a:gs>
              <a:gs pos="0">
                <a:schemeClr val="bg1"/>
              </a:gs>
              <a:gs pos="100000">
                <a:schemeClr val="bg1">
                  <a:lumMod val="50000"/>
                </a:schemeClr>
              </a:gs>
            </a:gsLst>
            <a:lin ang="16200000" scaled="1"/>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1" name="Freeform 62"/>
          <p:cNvSpPr/>
          <p:nvPr/>
        </p:nvSpPr>
        <p:spPr bwMode="auto">
          <a:xfrm>
            <a:off x="2888745" y="1982362"/>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chemeClr val="bg1"/>
              </a:gs>
              <a:gs pos="100000">
                <a:srgbClr val="D5D5D5"/>
              </a:gs>
              <a:gs pos="0">
                <a:schemeClr val="bg1"/>
              </a:gs>
              <a:gs pos="100000">
                <a:schemeClr val="bg1">
                  <a:lumMod val="50000"/>
                </a:schemeClr>
              </a:gs>
            </a:gsLst>
            <a:lin ang="11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2" name="Freeform 61"/>
          <p:cNvSpPr/>
          <p:nvPr/>
        </p:nvSpPr>
        <p:spPr bwMode="auto">
          <a:xfrm>
            <a:off x="3135580" y="3218840"/>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chemeClr val="bg1"/>
              </a:gs>
              <a:gs pos="100000">
                <a:srgbClr val="D5D5D5"/>
              </a:gs>
              <a:gs pos="0">
                <a:schemeClr val="bg1"/>
              </a:gs>
              <a:gs pos="100000">
                <a:schemeClr val="bg1">
                  <a:lumMod val="50000"/>
                </a:schemeClr>
              </a:gs>
            </a:gsLst>
            <a:lin ang="9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3" name="Freeform 59"/>
          <p:cNvSpPr/>
          <p:nvPr/>
        </p:nvSpPr>
        <p:spPr bwMode="auto">
          <a:xfrm>
            <a:off x="4646570" y="1101141"/>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chemeClr val="tx1">
                  <a:lumMod val="50000"/>
                  <a:lumOff val="50000"/>
                </a:schemeClr>
              </a:gs>
              <a:gs pos="100000">
                <a:srgbClr val="D5D5D5"/>
              </a:gs>
              <a:gs pos="0">
                <a:schemeClr val="bg1"/>
              </a:gs>
              <a:gs pos="100000">
                <a:schemeClr val="bg1">
                  <a:lumMod val="50000"/>
                </a:schemeClr>
              </a:gs>
            </a:gsLst>
            <a:lin ang="12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4" name="Freeform 58"/>
          <p:cNvSpPr/>
          <p:nvPr/>
        </p:nvSpPr>
        <p:spPr bwMode="auto">
          <a:xfrm>
            <a:off x="5262503" y="1980055"/>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chemeClr val="bg1"/>
              </a:gs>
              <a:gs pos="100000">
                <a:srgbClr val="D5D5D5"/>
              </a:gs>
              <a:gs pos="0">
                <a:schemeClr val="bg1"/>
              </a:gs>
              <a:gs pos="100000">
                <a:schemeClr val="bg1">
                  <a:lumMod val="50000"/>
                </a:schemeClr>
              </a:gs>
            </a:gsLst>
            <a:lin ang="17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sp>
        <p:nvSpPr>
          <p:cNvPr id="45" name="Freeform 60"/>
          <p:cNvSpPr/>
          <p:nvPr/>
        </p:nvSpPr>
        <p:spPr bwMode="auto">
          <a:xfrm>
            <a:off x="4637344" y="3234985"/>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chemeClr val="bg1"/>
              </a:gs>
              <a:gs pos="100000">
                <a:srgbClr val="D5D5D5"/>
              </a:gs>
              <a:gs pos="0">
                <a:schemeClr val="bg1"/>
              </a:gs>
              <a:gs pos="100000">
                <a:schemeClr val="bg1">
                  <a:lumMod val="50000"/>
                </a:schemeClr>
              </a:gs>
            </a:gsLst>
            <a:lin ang="126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en-US">
              <a:solidFill>
                <a:schemeClr val="tx1">
                  <a:lumMod val="50000"/>
                  <a:lumOff val="50000"/>
                </a:schemeClr>
              </a:solidFill>
            </a:endParaRPr>
          </a:p>
        </p:txBody>
      </p:sp>
      <p:grpSp>
        <p:nvGrpSpPr>
          <p:cNvPr id="37" name="组合 36"/>
          <p:cNvGrpSpPr/>
          <p:nvPr/>
        </p:nvGrpSpPr>
        <p:grpSpPr>
          <a:xfrm>
            <a:off x="3990001" y="2149277"/>
            <a:ext cx="1202413" cy="1202411"/>
            <a:chOff x="819328" y="1120779"/>
            <a:chExt cx="1127886" cy="1127885"/>
          </a:xfrm>
        </p:grpSpPr>
        <p:sp>
          <p:nvSpPr>
            <p:cNvPr id="3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16</a:t>
            </a:fld>
            <a:endParaRPr lang="zh-CN" altLang="en-US"/>
          </a:p>
        </p:txBody>
      </p:sp>
      <p:sp>
        <p:nvSpPr>
          <p:cNvPr id="9" name="AutoShape 112"/>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BD392F"/>
          </a:solidFill>
          <a:ln>
            <a:noFill/>
          </a:ln>
          <a:effectLst/>
        </p:spPr>
        <p:txBody>
          <a:bodyPr lIns="14288" tIns="14288" rIns="14288" bIns="14288"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0" name="Group 87"/>
          <p:cNvGrpSpPr/>
          <p:nvPr/>
        </p:nvGrpSpPr>
        <p:grpSpPr>
          <a:xfrm>
            <a:off x="5028026" y="3638366"/>
            <a:ext cx="328777" cy="438870"/>
            <a:chOff x="586386" y="4508909"/>
            <a:chExt cx="261342" cy="348854"/>
          </a:xfrm>
          <a:solidFill>
            <a:srgbClr val="BD392F"/>
          </a:solidFill>
        </p:grpSpPr>
        <p:sp>
          <p:nvSpPr>
            <p:cNvPr id="11" name="AutoShape 108"/>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2" name="AutoShape 109"/>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grpSp>
        <p:nvGrpSpPr>
          <p:cNvPr id="13" name="Group 41"/>
          <p:cNvGrpSpPr/>
          <p:nvPr/>
        </p:nvGrpSpPr>
        <p:grpSpPr>
          <a:xfrm>
            <a:off x="5604285" y="2559135"/>
            <a:ext cx="383448" cy="438120"/>
            <a:chOff x="6880625" y="3111711"/>
            <a:chExt cx="304800" cy="348258"/>
          </a:xfrm>
          <a:solidFill>
            <a:srgbClr val="BD392F"/>
          </a:solidFill>
        </p:grpSpPr>
        <p:sp>
          <p:nvSpPr>
            <p:cNvPr id="14" name="AutoShape 48"/>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5" name="AutoShape 49"/>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6" name="AutoShape 50"/>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7" name="AutoShape 51"/>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18" name="AutoShape 47"/>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BD392F"/>
          </a:solidFill>
          <a:ln>
            <a:noFill/>
          </a:ln>
          <a:effectLst/>
        </p:spPr>
        <p:txBody>
          <a:bodyPr lIns="14288" tIns="14288" rIns="14288" bIns="14288"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9" name="组合 18"/>
          <p:cNvGrpSpPr/>
          <p:nvPr/>
        </p:nvGrpSpPr>
        <p:grpSpPr>
          <a:xfrm>
            <a:off x="5008029" y="1531727"/>
            <a:ext cx="438869" cy="438120"/>
            <a:chOff x="2581673" y="3096418"/>
            <a:chExt cx="465137" cy="464344"/>
          </a:xfrm>
          <a:solidFill>
            <a:srgbClr val="BD392F"/>
          </a:solidFill>
        </p:grpSpPr>
        <p:sp>
          <p:nvSpPr>
            <p:cNvPr id="20" name="AutoShape 128"/>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1" name="AutoShape 129"/>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22" name="AutoShape 46"/>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BD392F"/>
          </a:solidFill>
          <a:ln>
            <a:noFill/>
          </a:ln>
          <a:effectLst/>
        </p:spPr>
        <p:txBody>
          <a:bodyPr lIns="14288" tIns="14288" rIns="14288" bIns="14288" anchor="ctr"/>
          <a:lstStyle/>
          <a:p>
            <a:pPr algn="ctr" defTabSz="170815"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5" name="KSO_Shape"/>
          <p:cNvSpPr/>
          <p:nvPr/>
        </p:nvSpPr>
        <p:spPr bwMode="auto">
          <a:xfrm>
            <a:off x="4320072" y="2379239"/>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tx1">
              <a:lumMod val="85000"/>
              <a:lumOff val="15000"/>
            </a:schemeClr>
          </a:solidFill>
          <a:ln w="9525">
            <a:noFill/>
            <a:round/>
          </a:ln>
        </p:spPr>
        <p:txBody>
          <a:bodyPr vert="horz" wrap="square" lIns="91440" tIns="45720" rIns="91440" bIns="45720" numCol="1" anchor="t" anchorCtr="0" compatLnSpc="1"/>
          <a:lstStyle/>
          <a:p>
            <a:endParaRPr lang="zh-CN" altLang="en-US" sz="1800">
              <a:solidFill>
                <a:schemeClr val="tx1">
                  <a:lumMod val="50000"/>
                  <a:lumOff val="50000"/>
                </a:schemeClr>
              </a:solidFill>
            </a:endParaRPr>
          </a:p>
        </p:txBody>
      </p:sp>
      <p:sp>
        <p:nvSpPr>
          <p:cNvPr id="26" name="Content Placeholder 2"/>
          <p:cNvSpPr txBox="1"/>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7" name="Content Placeholder 2"/>
          <p:cNvSpPr txBox="1"/>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8" name="Content Placeholder 2"/>
          <p:cNvSpPr txBox="1"/>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29" name="Content Placeholder 2"/>
          <p:cNvSpPr txBox="1"/>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0" name="Content Placeholder 2"/>
          <p:cNvSpPr txBox="1"/>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1" name="Content Placeholder 2"/>
          <p:cNvSpPr txBox="1"/>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34" name="矩形 33"/>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5" name="直接连接符 34"/>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2" grpId="0" animBg="1"/>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p:nvPr/>
        </p:nvSpPr>
        <p:spPr bwMode="auto">
          <a:xfrm>
            <a:off x="6653039" y="1212681"/>
            <a:ext cx="1303337"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4" name="AutoShape 2"/>
          <p:cNvSpPr/>
          <p:nvPr/>
        </p:nvSpPr>
        <p:spPr bwMode="auto">
          <a:xfrm>
            <a:off x="5336939" y="1203598"/>
            <a:ext cx="1301750"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3" name="AutoShape 2"/>
          <p:cNvSpPr/>
          <p:nvPr/>
        </p:nvSpPr>
        <p:spPr bwMode="auto">
          <a:xfrm>
            <a:off x="4013317" y="1197247"/>
            <a:ext cx="1303338"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6" name="AutoShape 2"/>
          <p:cNvSpPr/>
          <p:nvPr/>
        </p:nvSpPr>
        <p:spPr bwMode="auto">
          <a:xfrm>
            <a:off x="2688105" y="1203598"/>
            <a:ext cx="1301750"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7" name="AutoShape 2"/>
          <p:cNvSpPr/>
          <p:nvPr/>
        </p:nvSpPr>
        <p:spPr bwMode="auto">
          <a:xfrm>
            <a:off x="1386355" y="1203598"/>
            <a:ext cx="1301750" cy="3146425"/>
          </a:xfrm>
          <a:custGeom>
            <a:avLst/>
            <a:gdLst>
              <a:gd name="T0" fmla="*/ 21600 w 21600"/>
              <a:gd name="T1" fmla="*/ 21600 h 21600"/>
              <a:gd name="T2" fmla="*/ 0 w 21600"/>
              <a:gd name="T3" fmla="*/ 21600 h 21600"/>
              <a:gd name="T4" fmla="*/ 0 w 21600"/>
              <a:gd name="T5" fmla="*/ 4642 h 21600"/>
              <a:gd name="T6" fmla="*/ 10755 w 21600"/>
              <a:gd name="T7" fmla="*/ 0 h 21600"/>
              <a:gd name="T8" fmla="*/ 21600 w 21600"/>
              <a:gd name="T9" fmla="*/ 4642 h 21600"/>
              <a:gd name="T10" fmla="*/ 21600 w 21600"/>
              <a:gd name="T11" fmla="*/ 21600 h 21600"/>
              <a:gd name="T12" fmla="*/ 2160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21600" y="21600"/>
                </a:moveTo>
                <a:lnTo>
                  <a:pt x="0" y="21600"/>
                </a:lnTo>
                <a:lnTo>
                  <a:pt x="0" y="4642"/>
                </a:lnTo>
                <a:lnTo>
                  <a:pt x="10755" y="0"/>
                </a:lnTo>
                <a:lnTo>
                  <a:pt x="21600" y="4642"/>
                </a:lnTo>
                <a:lnTo>
                  <a:pt x="21600" y="21600"/>
                </a:lnTo>
                <a:close/>
                <a:moveTo>
                  <a:pt x="21600" y="21600"/>
                </a:moveTo>
              </a:path>
            </a:pathLst>
          </a:custGeom>
          <a:gradFill>
            <a:gsLst>
              <a:gs pos="0">
                <a:schemeClr val="bg1"/>
              </a:gs>
              <a:gs pos="100000">
                <a:srgbClr val="D5D5D5"/>
              </a:gs>
              <a:gs pos="0">
                <a:schemeClr val="bg1"/>
              </a:gs>
              <a:gs pos="100000">
                <a:schemeClr val="bg1">
                  <a:lumMod val="50000"/>
                </a:schemeClr>
              </a:gs>
            </a:gsLst>
            <a:lin ang="11400000" scaled="0"/>
          </a:gradFill>
          <a:ln>
            <a:solidFill>
              <a:schemeClr val="bg1">
                <a:lumMod val="95000"/>
              </a:schemeClr>
            </a:solidFill>
          </a:ln>
          <a:effectLst>
            <a:outerShdw blurRad="254000" dist="127000" dir="8160000" algn="ctr" rotWithShape="0">
              <a:srgbClr val="000000">
                <a:alpha val="34000"/>
              </a:srgbClr>
            </a:outerShdw>
          </a:effectLst>
        </p:spPr>
        <p:txBody>
          <a:bodyPr lIns="0" tIns="0" rIns="0" bIns="0"/>
          <a:lstStyle/>
          <a:p>
            <a:pPr marL="0" marR="0" lvl="0" indent="0" defTabSz="713105" eaLnBrk="1" fontAlgn="auto" latinLnBrk="0" hangingPunct="1">
              <a:lnSpc>
                <a:spcPct val="100000"/>
              </a:lnSpc>
              <a:spcBef>
                <a:spcPts val="0"/>
              </a:spcBef>
              <a:spcAft>
                <a:spcPts val="0"/>
              </a:spcAft>
              <a:buClrTx/>
              <a:buSzTx/>
              <a:buFontTx/>
              <a:buNone/>
              <a:defRPr/>
            </a:pPr>
            <a:endParaRPr kumimoji="0" lang="en-US" sz="1055" b="0" i="0" u="none" strike="noStrike" kern="0" cap="none" spc="0" normalizeH="0" baseline="0" noProof="0">
              <a:ln>
                <a:noFill/>
              </a:ln>
              <a:solidFill>
                <a:schemeClr val="tx1">
                  <a:lumMod val="50000"/>
                  <a:lumOff val="50000"/>
                </a:schemeClr>
              </a:solidFill>
              <a:effectLst/>
              <a:uLnTx/>
              <a:uFillTx/>
              <a:latin typeface="Open Sans"/>
              <a:ea typeface="+mn-ea"/>
            </a:endParaRPr>
          </a:p>
        </p:txBody>
      </p:sp>
      <p:sp>
        <p:nvSpPr>
          <p:cNvPr id="32" name="Oval 1"/>
          <p:cNvSpPr/>
          <p:nvPr/>
        </p:nvSpPr>
        <p:spPr bwMode="auto">
          <a:xfrm>
            <a:off x="1753934" y="1704360"/>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3" name="Oval 1"/>
          <p:cNvSpPr/>
          <p:nvPr/>
        </p:nvSpPr>
        <p:spPr bwMode="auto">
          <a:xfrm>
            <a:off x="3059832"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4" name="Oval 1"/>
          <p:cNvSpPr/>
          <p:nvPr/>
        </p:nvSpPr>
        <p:spPr bwMode="auto">
          <a:xfrm>
            <a:off x="4379242"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5" name="Oval 1"/>
          <p:cNvSpPr/>
          <p:nvPr/>
        </p:nvSpPr>
        <p:spPr bwMode="auto">
          <a:xfrm>
            <a:off x="5724128"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36" name="Oval 1"/>
          <p:cNvSpPr/>
          <p:nvPr/>
        </p:nvSpPr>
        <p:spPr bwMode="auto">
          <a:xfrm>
            <a:off x="6992304" y="1693584"/>
            <a:ext cx="624806" cy="624805"/>
          </a:xfrm>
          <a:prstGeom prst="ellipse">
            <a:avLst/>
          </a:prstGeom>
          <a:gradFill flip="none" rotWithShape="1">
            <a:gsLst>
              <a:gs pos="0">
                <a:schemeClr val="bg1">
                  <a:lumMod val="85000"/>
                </a:schemeClr>
              </a:gs>
              <a:gs pos="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cxnSp>
        <p:nvCxnSpPr>
          <p:cNvPr id="23" name="Straight Arrow Connector 7"/>
          <p:cNvCxnSpPr/>
          <p:nvPr/>
        </p:nvCxnSpPr>
        <p:spPr>
          <a:xfrm>
            <a:off x="1938338" y="3846786"/>
            <a:ext cx="5238750" cy="0"/>
          </a:xfrm>
          <a:prstGeom prst="straightConnector1">
            <a:avLst/>
          </a:prstGeom>
          <a:noFill/>
          <a:ln w="76200" cap="rnd" cmpd="sng" algn="ctr">
            <a:solidFill>
              <a:srgbClr val="BD392F"/>
            </a:solidFill>
            <a:prstDash val="sysDot"/>
            <a:headEnd type="triangle" w="med" len="med"/>
            <a:tailEnd type="triangle" w="med" len="med"/>
          </a:ln>
          <a:effectLst/>
        </p:spPr>
      </p:cxnSp>
      <p:sp>
        <p:nvSpPr>
          <p:cNvPr id="2" name="灯片编号占位符 1"/>
          <p:cNvSpPr>
            <a:spLocks noGrp="1"/>
          </p:cNvSpPr>
          <p:nvPr>
            <p:ph type="sldNum" sz="quarter" idx="12"/>
          </p:nvPr>
        </p:nvSpPr>
        <p:spPr/>
        <p:txBody>
          <a:bodyPr/>
          <a:lstStyle/>
          <a:p>
            <a:fld id="{877C4908-FE0A-43F2-B8DA-9F7993525651}" type="slidenum">
              <a:rPr lang="zh-CN" altLang="en-US" smtClean="0"/>
              <a:t>17</a:t>
            </a:fld>
            <a:endParaRPr lang="zh-CN" altLang="en-US"/>
          </a:p>
        </p:txBody>
      </p:sp>
      <p:sp>
        <p:nvSpPr>
          <p:cNvPr id="20" name="AutoShape 15"/>
          <p:cNvSpPr/>
          <p:nvPr/>
        </p:nvSpPr>
        <p:spPr bwMode="auto">
          <a:xfrm>
            <a:off x="3245941" y="1873646"/>
            <a:ext cx="284209" cy="284135"/>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AutoShape 61"/>
          <p:cNvSpPr/>
          <p:nvPr/>
        </p:nvSpPr>
        <p:spPr bwMode="auto">
          <a:xfrm>
            <a:off x="1895582" y="1881657"/>
            <a:ext cx="283296" cy="284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 name="AutoShape 79"/>
          <p:cNvSpPr/>
          <p:nvPr/>
        </p:nvSpPr>
        <p:spPr bwMode="auto">
          <a:xfrm>
            <a:off x="4549083" y="1873647"/>
            <a:ext cx="285124" cy="28413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 name="AutoShape 15"/>
          <p:cNvSpPr/>
          <p:nvPr/>
        </p:nvSpPr>
        <p:spPr bwMode="auto">
          <a:xfrm>
            <a:off x="5910237" y="1874694"/>
            <a:ext cx="284209" cy="284135"/>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97"/>
          <p:cNvSpPr/>
          <p:nvPr/>
        </p:nvSpPr>
        <p:spPr bwMode="auto">
          <a:xfrm>
            <a:off x="7178116" y="1874695"/>
            <a:ext cx="285124" cy="284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1" name="Content Placeholder 2"/>
          <p:cNvSpPr txBox="1"/>
          <p:nvPr/>
        </p:nvSpPr>
        <p:spPr bwMode="auto">
          <a:xfrm>
            <a:off x="1507269"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2799356"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8" name="Content Placeholder 2"/>
          <p:cNvSpPr txBox="1"/>
          <p:nvPr/>
        </p:nvSpPr>
        <p:spPr bwMode="auto">
          <a:xfrm>
            <a:off x="4124573"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9" name="Content Placeholder 2"/>
          <p:cNvSpPr txBox="1"/>
          <p:nvPr/>
        </p:nvSpPr>
        <p:spPr bwMode="auto">
          <a:xfrm>
            <a:off x="5423286"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0" name="Content Placeholder 2"/>
          <p:cNvSpPr txBox="1"/>
          <p:nvPr/>
        </p:nvSpPr>
        <p:spPr bwMode="auto">
          <a:xfrm>
            <a:off x="6761756" y="2427734"/>
            <a:ext cx="1059921" cy="1117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输入标题</a:t>
            </a:r>
            <a:endParaRPr lang="en-US" altLang="zh-CN" sz="11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5" name="矩形 24"/>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26" name="直接连接符 25"/>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par>
                          <p:cTn id="45" fill="hold">
                            <p:stCondLst>
                              <p:cond delay="3500"/>
                            </p:stCondLst>
                            <p:childTnLst>
                              <p:par>
                                <p:cTn id="46" presetID="1"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par>
                          <p:cTn id="63" fill="hold">
                            <p:stCondLst>
                              <p:cond delay="5000"/>
                            </p:stCondLst>
                            <p:childTnLst>
                              <p:par>
                                <p:cTn id="64" presetID="1"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1"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childTnLst>
                          </p:cTn>
                        </p:par>
                        <p:par>
                          <p:cTn id="90" fill="hold">
                            <p:stCondLst>
                              <p:cond delay="7000"/>
                            </p:stCondLst>
                            <p:childTnLst>
                              <p:par>
                                <p:cTn id="91" presetID="10"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7500"/>
                            </p:stCondLst>
                            <p:childTnLst>
                              <p:par>
                                <p:cTn id="95" presetID="16" presetClass="entr" presetSubtype="21"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barn(inVertical)">
                                      <p:cBhvr>
                                        <p:cTn id="97"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P spid="6" grpId="0" animBg="1"/>
      <p:bldP spid="7" grpId="0" animBg="1"/>
      <p:bldP spid="32" grpId="0" animBg="1"/>
      <p:bldP spid="33" grpId="0" animBg="1"/>
      <p:bldP spid="34" grpId="0" animBg="1"/>
      <p:bldP spid="35" grpId="0" animBg="1"/>
      <p:bldP spid="36" grpId="0" animBg="1"/>
      <p:bldP spid="20" grpId="0" animBg="1"/>
      <p:bldP spid="21" grpId="0" animBg="1"/>
      <p:bldP spid="22" grpId="0" animBg="1"/>
      <p:bldP spid="29" grpId="0" animBg="1"/>
      <p:bldP spid="30" grpId="0" animBg="1"/>
      <p:bldP spid="31" grpId="0"/>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35804" y="1483548"/>
            <a:ext cx="1417983" cy="1417983"/>
            <a:chOff x="835804" y="1267524"/>
            <a:chExt cx="1417983" cy="1417983"/>
          </a:xfrm>
        </p:grpSpPr>
        <p:sp>
          <p:nvSpPr>
            <p:cNvPr id="53" name="矩形 52"/>
            <p:cNvSpPr/>
            <p:nvPr/>
          </p:nvSpPr>
          <p:spPr>
            <a:xfrm rot="18903551">
              <a:off x="835804" y="1267524"/>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3551">
              <a:off x="959002" y="1398131"/>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863386" y="1457044"/>
            <a:ext cx="1417983" cy="1417983"/>
            <a:chOff x="2863386" y="1241020"/>
            <a:chExt cx="1417983" cy="1417983"/>
          </a:xfrm>
        </p:grpSpPr>
        <p:sp>
          <p:nvSpPr>
            <p:cNvPr id="56" name="矩形 55"/>
            <p:cNvSpPr/>
            <p:nvPr/>
          </p:nvSpPr>
          <p:spPr>
            <a:xfrm rot="18903551">
              <a:off x="2863386" y="1241020"/>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8903551">
              <a:off x="2986584" y="1371627"/>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77716" y="1516679"/>
            <a:ext cx="1417983" cy="1417983"/>
            <a:chOff x="4877716" y="1300655"/>
            <a:chExt cx="1417983" cy="1417983"/>
          </a:xfrm>
        </p:grpSpPr>
        <p:sp>
          <p:nvSpPr>
            <p:cNvPr id="59" name="矩形 58"/>
            <p:cNvSpPr/>
            <p:nvPr/>
          </p:nvSpPr>
          <p:spPr>
            <a:xfrm rot="18903551">
              <a:off x="4877716" y="1300655"/>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8903551">
              <a:off x="5000914" y="1431262"/>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911925" y="1463670"/>
            <a:ext cx="1417983" cy="1417983"/>
            <a:chOff x="6911925" y="1247646"/>
            <a:chExt cx="1417983" cy="1417983"/>
          </a:xfrm>
        </p:grpSpPr>
        <p:sp>
          <p:nvSpPr>
            <p:cNvPr id="62" name="矩形 61"/>
            <p:cNvSpPr/>
            <p:nvPr/>
          </p:nvSpPr>
          <p:spPr>
            <a:xfrm rot="18903551">
              <a:off x="6911925" y="1247646"/>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8903551">
              <a:off x="7035123" y="1378253"/>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18</a:t>
            </a:fld>
            <a:endParaRPr lang="zh-CN" altLang="en-US"/>
          </a:p>
        </p:txBody>
      </p:sp>
      <p:grpSp>
        <p:nvGrpSpPr>
          <p:cNvPr id="4" name="组合 3"/>
          <p:cNvGrpSpPr/>
          <p:nvPr/>
        </p:nvGrpSpPr>
        <p:grpSpPr>
          <a:xfrm rot="2700000">
            <a:off x="1045029" y="1704005"/>
            <a:ext cx="1025434" cy="1025434"/>
            <a:chOff x="1915886" y="2098767"/>
            <a:chExt cx="1367245" cy="1367245"/>
          </a:xfrm>
          <a:solidFill>
            <a:schemeClr val="tx1">
              <a:lumMod val="65000"/>
              <a:lumOff val="35000"/>
            </a:schemeClr>
          </a:solidFill>
        </p:grpSpPr>
        <p:cxnSp>
          <p:nvCxnSpPr>
            <p:cNvPr id="9" name="直接连接符 8"/>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 name="组合 4"/>
          <p:cNvGrpSpPr/>
          <p:nvPr/>
        </p:nvGrpSpPr>
        <p:grpSpPr>
          <a:xfrm>
            <a:off x="1368609" y="2135317"/>
            <a:ext cx="341333" cy="328259"/>
            <a:chOff x="9791183" y="5224427"/>
            <a:chExt cx="645684" cy="620952"/>
          </a:xfrm>
          <a:solidFill>
            <a:schemeClr val="tx1">
              <a:lumMod val="85000"/>
              <a:lumOff val="15000"/>
            </a:schemeClr>
          </a:solidFill>
        </p:grpSpPr>
        <p:sp>
          <p:nvSpPr>
            <p:cNvPr id="7"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6" name="矩形 5"/>
          <p:cNvSpPr/>
          <p:nvPr/>
        </p:nvSpPr>
        <p:spPr>
          <a:xfrm>
            <a:off x="1375269" y="1779692"/>
            <a:ext cx="326051"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85000"/>
                  <a:lumOff val="15000"/>
                </a:schemeClr>
              </a:solidFill>
            </a:endParaRPr>
          </a:p>
        </p:txBody>
      </p:sp>
      <p:grpSp>
        <p:nvGrpSpPr>
          <p:cNvPr id="14" name="组合 13"/>
          <p:cNvGrpSpPr/>
          <p:nvPr/>
        </p:nvGrpSpPr>
        <p:grpSpPr>
          <a:xfrm rot="2700000">
            <a:off x="3065142" y="1704005"/>
            <a:ext cx="1025434" cy="1025434"/>
            <a:chOff x="1915886" y="2098767"/>
            <a:chExt cx="1367245" cy="1367245"/>
          </a:xfrm>
          <a:solidFill>
            <a:schemeClr val="tx1">
              <a:lumMod val="65000"/>
              <a:lumOff val="35000"/>
            </a:schemeClr>
          </a:solidFill>
        </p:grpSpPr>
        <p:cxnSp>
          <p:nvCxnSpPr>
            <p:cNvPr id="20" name="直接连接符 19"/>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组合 14"/>
          <p:cNvGrpSpPr/>
          <p:nvPr/>
        </p:nvGrpSpPr>
        <p:grpSpPr>
          <a:xfrm>
            <a:off x="3444590" y="2186272"/>
            <a:ext cx="274078" cy="406122"/>
            <a:chOff x="1788812" y="2276750"/>
            <a:chExt cx="392114" cy="581025"/>
          </a:xfrm>
          <a:solidFill>
            <a:schemeClr val="tx1">
              <a:lumMod val="85000"/>
              <a:lumOff val="15000"/>
            </a:schemeClr>
          </a:solidFill>
        </p:grpSpPr>
        <p:sp>
          <p:nvSpPr>
            <p:cNvPr id="1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6" name="矩形 15"/>
          <p:cNvSpPr/>
          <p:nvPr/>
        </p:nvSpPr>
        <p:spPr>
          <a:xfrm>
            <a:off x="3409329" y="1790710"/>
            <a:ext cx="382156"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85000"/>
                  <a:lumOff val="15000"/>
                </a:schemeClr>
              </a:solidFill>
            </a:endParaRPr>
          </a:p>
        </p:txBody>
      </p:sp>
      <p:grpSp>
        <p:nvGrpSpPr>
          <p:cNvPr id="25" name="组合 24"/>
          <p:cNvGrpSpPr/>
          <p:nvPr/>
        </p:nvGrpSpPr>
        <p:grpSpPr>
          <a:xfrm rot="2700000">
            <a:off x="5085255" y="1704005"/>
            <a:ext cx="1025434" cy="1025434"/>
            <a:chOff x="1915886" y="2098767"/>
            <a:chExt cx="1367245" cy="1367245"/>
          </a:xfrm>
          <a:solidFill>
            <a:schemeClr val="tx1">
              <a:lumMod val="65000"/>
              <a:lumOff val="35000"/>
            </a:schemeClr>
          </a:solidFill>
        </p:grpSpPr>
        <p:cxnSp>
          <p:nvCxnSpPr>
            <p:cNvPr id="28" name="直接连接符 27"/>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sp>
        <p:nvSpPr>
          <p:cNvPr id="26" name="Freeform 223"/>
          <p:cNvSpPr/>
          <p:nvPr/>
        </p:nvSpPr>
        <p:spPr bwMode="auto">
          <a:xfrm>
            <a:off x="5461928" y="2315720"/>
            <a:ext cx="333163" cy="27020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27" name="矩形 26"/>
          <p:cNvSpPr/>
          <p:nvPr/>
        </p:nvSpPr>
        <p:spPr>
          <a:xfrm>
            <a:off x="5443843" y="1778325"/>
            <a:ext cx="386965"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85000"/>
                  <a:lumOff val="15000"/>
                </a:schemeClr>
              </a:solidFill>
            </a:endParaRPr>
          </a:p>
        </p:txBody>
      </p:sp>
      <p:grpSp>
        <p:nvGrpSpPr>
          <p:cNvPr id="33" name="组合 32"/>
          <p:cNvGrpSpPr/>
          <p:nvPr/>
        </p:nvGrpSpPr>
        <p:grpSpPr>
          <a:xfrm rot="2700000">
            <a:off x="7105369" y="1704005"/>
            <a:ext cx="1025434" cy="1025434"/>
            <a:chOff x="1915886" y="2098767"/>
            <a:chExt cx="1367245" cy="1367245"/>
          </a:xfrm>
          <a:solidFill>
            <a:schemeClr val="tx1">
              <a:lumMod val="65000"/>
              <a:lumOff val="35000"/>
            </a:schemeClr>
          </a:solidFill>
        </p:grpSpPr>
        <p:cxnSp>
          <p:nvCxnSpPr>
            <p:cNvPr id="44" name="直接连接符 43"/>
            <p:cNvCxnSpPr/>
            <p:nvPr/>
          </p:nvCxnSpPr>
          <p:spPr>
            <a:xfrm>
              <a:off x="1915886" y="2220686"/>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rot="5400000">
              <a:off x="2468880"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rot="5400000">
              <a:off x="1358537" y="2782390"/>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1915886" y="3331029"/>
              <a:ext cx="1367245" cy="0"/>
            </a:xfrm>
            <a:prstGeom prst="line">
              <a:avLst/>
            </a:prstGeom>
            <a:grpFill/>
            <a:ln w="19050">
              <a:solidFill>
                <a:srgbClr val="BD392F"/>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4" name="组合 33"/>
          <p:cNvGrpSpPr/>
          <p:nvPr/>
        </p:nvGrpSpPr>
        <p:grpSpPr>
          <a:xfrm>
            <a:off x="7471888" y="2135317"/>
            <a:ext cx="425599" cy="446164"/>
            <a:chOff x="7002627" y="828237"/>
            <a:chExt cx="444697" cy="466185"/>
          </a:xfrm>
          <a:solidFill>
            <a:schemeClr val="tx1">
              <a:lumMod val="85000"/>
              <a:lumOff val="15000"/>
            </a:schemeClr>
          </a:solidFill>
        </p:grpSpPr>
        <p:sp>
          <p:nvSpPr>
            <p:cNvPr id="36"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8"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9"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0"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1"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35" name="矩形 34"/>
          <p:cNvSpPr/>
          <p:nvPr/>
        </p:nvSpPr>
        <p:spPr>
          <a:xfrm>
            <a:off x="7435658" y="1771513"/>
            <a:ext cx="385362" cy="392415"/>
          </a:xfrm>
          <a:prstGeom prst="rect">
            <a:avLst/>
          </a:prstGeom>
          <a:noFill/>
        </p:spPr>
        <p:txBody>
          <a:bodyPr wrap="none" lIns="68580" tIns="34290" rIns="68580" bIns="34290">
            <a:spAutoFit/>
          </a:bodyPr>
          <a:lstStyle/>
          <a:p>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85000"/>
                  <a:lumOff val="15000"/>
                </a:schemeClr>
              </a:solidFill>
            </a:endParaRPr>
          </a:p>
        </p:txBody>
      </p:sp>
      <p:sp>
        <p:nvSpPr>
          <p:cNvPr id="48" name="Content Placeholder 2"/>
          <p:cNvSpPr txBox="1"/>
          <p:nvPr/>
        </p:nvSpPr>
        <p:spPr bwMode="auto">
          <a:xfrm>
            <a:off x="445565"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9" name="Content Placeholder 2"/>
          <p:cNvSpPr txBox="1"/>
          <p:nvPr/>
        </p:nvSpPr>
        <p:spPr bwMode="auto">
          <a:xfrm>
            <a:off x="2537601"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50" name="Content Placeholder 2"/>
          <p:cNvSpPr txBox="1"/>
          <p:nvPr/>
        </p:nvSpPr>
        <p:spPr bwMode="auto">
          <a:xfrm>
            <a:off x="4629637"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51" name="Content Placeholder 2"/>
          <p:cNvSpPr txBox="1"/>
          <p:nvPr/>
        </p:nvSpPr>
        <p:spPr bwMode="auto">
          <a:xfrm>
            <a:off x="6728600" y="3256263"/>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61" name="矩形 6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64" name="直接连接符 6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par>
                          <p:cTn id="51" fill="hold">
                            <p:stCondLst>
                              <p:cond delay="4000"/>
                            </p:stCondLst>
                            <p:childTnLst>
                              <p:par>
                                <p:cTn id="52" presetID="1"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4500"/>
                            </p:stCondLst>
                            <p:childTnLst>
                              <p:par>
                                <p:cTn id="65" presetID="3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1000" fill="hold"/>
                                        <p:tgtEl>
                                          <p:spTgt spid="32"/>
                                        </p:tgtEl>
                                        <p:attrNameLst>
                                          <p:attrName>ppt_w</p:attrName>
                                        </p:attrNameLst>
                                      </p:cBhvr>
                                      <p:tavLst>
                                        <p:tav tm="0">
                                          <p:val>
                                            <p:fltVal val="0"/>
                                          </p:val>
                                        </p:tav>
                                        <p:tav tm="100000">
                                          <p:val>
                                            <p:strVal val="#ppt_w"/>
                                          </p:val>
                                        </p:tav>
                                      </p:tavLst>
                                    </p:anim>
                                    <p:anim calcmode="lin" valueType="num">
                                      <p:cBhvr>
                                        <p:cTn id="68" dur="1000" fill="hold"/>
                                        <p:tgtEl>
                                          <p:spTgt spid="32"/>
                                        </p:tgtEl>
                                        <p:attrNameLst>
                                          <p:attrName>ppt_h</p:attrName>
                                        </p:attrNameLst>
                                      </p:cBhvr>
                                      <p:tavLst>
                                        <p:tav tm="0">
                                          <p:val>
                                            <p:fltVal val="0"/>
                                          </p:val>
                                        </p:tav>
                                        <p:tav tm="100000">
                                          <p:val>
                                            <p:strVal val="#ppt_h"/>
                                          </p:val>
                                        </p:tav>
                                      </p:tavLst>
                                    </p:anim>
                                    <p:anim calcmode="lin" valueType="num">
                                      <p:cBhvr>
                                        <p:cTn id="69" dur="1000" fill="hold"/>
                                        <p:tgtEl>
                                          <p:spTgt spid="32"/>
                                        </p:tgtEl>
                                        <p:attrNameLst>
                                          <p:attrName>style.rotation</p:attrName>
                                        </p:attrNameLst>
                                      </p:cBhvr>
                                      <p:tavLst>
                                        <p:tav tm="0">
                                          <p:val>
                                            <p:fltVal val="90"/>
                                          </p:val>
                                        </p:tav>
                                        <p:tav tm="100000">
                                          <p:val>
                                            <p:fltVal val="0"/>
                                          </p:val>
                                        </p:tav>
                                      </p:tavLst>
                                    </p:anim>
                                    <p:animEffect transition="in" filter="fade">
                                      <p:cBhvr>
                                        <p:cTn id="70" dur="1000"/>
                                        <p:tgtEl>
                                          <p:spTgt spid="32"/>
                                        </p:tgtEl>
                                      </p:cBhvr>
                                    </p:animEffect>
                                  </p:childTnLst>
                                </p:cTn>
                              </p:par>
                            </p:childTnLst>
                          </p:cTn>
                        </p:par>
                        <p:par>
                          <p:cTn id="71" fill="hold">
                            <p:stCondLst>
                              <p:cond delay="5500"/>
                            </p:stCondLst>
                            <p:childTnLst>
                              <p:par>
                                <p:cTn id="72" presetID="1" presetClass="entr" presetSubtype="0"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par>
                          <p:cTn id="74" fill="hold">
                            <p:stCondLst>
                              <p:cond delay="5500"/>
                            </p:stCondLst>
                            <p:childTnLst>
                              <p:par>
                                <p:cTn id="75" presetID="1"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par>
                          <p:cTn id="77" fill="hold">
                            <p:stCondLst>
                              <p:cond delay="5500"/>
                            </p:stCondLst>
                            <p:childTnLst>
                              <p:par>
                                <p:cTn id="78" presetID="1" presetClass="entr" presetSubtype="0"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6" grpId="0" animBg="1"/>
      <p:bldP spid="27" grpId="0"/>
      <p:bldP spid="35"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883865" y="2410500"/>
            <a:ext cx="1929816" cy="2662939"/>
            <a:chOff x="901522" y="2196678"/>
            <a:chExt cx="1929816" cy="2662939"/>
          </a:xfrm>
        </p:grpSpPr>
        <p:sp>
          <p:nvSpPr>
            <p:cNvPr id="76" name="矩形 1"/>
            <p:cNvSpPr/>
            <p:nvPr/>
          </p:nvSpPr>
          <p:spPr>
            <a:xfrm rot="5400000">
              <a:off x="-173038" y="3479239"/>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7" name="矩形 1"/>
            <p:cNvSpPr/>
            <p:nvPr/>
          </p:nvSpPr>
          <p:spPr>
            <a:xfrm rot="16200000">
              <a:off x="1450960" y="3271238"/>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8" name="矩形 77"/>
            <p:cNvSpPr/>
            <p:nvPr/>
          </p:nvSpPr>
          <p:spPr>
            <a:xfrm>
              <a:off x="1028700" y="2699377"/>
              <a:ext cx="1675001"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12" y="3779557"/>
              <a:ext cx="432381"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1307521"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realized</a:t>
              </a:r>
            </a:p>
            <a:p>
              <a:r>
                <a:rPr lang="en-US" altLang="zh-CN" sz="700" dirty="0">
                  <a:solidFill>
                    <a:schemeClr val="tx1">
                      <a:lumMod val="75000"/>
                      <a:lumOff val="25000"/>
                    </a:schemeClr>
                  </a:solidFill>
                  <a:latin typeface="+mn-ea"/>
                </a:rPr>
                <a:t>Then we'd be perfect for each other</a:t>
              </a:r>
              <a:endParaRPr lang="zh-CN" altLang="en-US" sz="700" dirty="0">
                <a:solidFill>
                  <a:schemeClr val="tx1">
                    <a:lumMod val="75000"/>
                    <a:lumOff val="25000"/>
                  </a:schemeClr>
                </a:solidFill>
                <a:latin typeface="+mn-ea"/>
              </a:endParaRPr>
            </a:p>
          </p:txBody>
        </p:sp>
        <p:sp>
          <p:nvSpPr>
            <p:cNvPr id="81" name="TextBox 80"/>
            <p:cNvSpPr txBox="1"/>
            <p:nvPr/>
          </p:nvSpPr>
          <p:spPr>
            <a:xfrm>
              <a:off x="1172858"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solidFill>
                  <a:schemeClr val="tx1">
                    <a:lumMod val="75000"/>
                    <a:lumOff val="25000"/>
                  </a:schemeClr>
                </a:solidFill>
              </a:rPr>
              <a:t>19</a:t>
            </a:fld>
            <a:endParaRPr lang="zh-CN" altLang="en-US">
              <a:solidFill>
                <a:schemeClr val="tx1">
                  <a:lumMod val="75000"/>
                  <a:lumOff val="25000"/>
                </a:schemeClr>
              </a:solidFill>
            </a:endParaRPr>
          </a:p>
        </p:txBody>
      </p:sp>
      <p:grpSp>
        <p:nvGrpSpPr>
          <p:cNvPr id="100" name="组合 99"/>
          <p:cNvGrpSpPr/>
          <p:nvPr/>
        </p:nvGrpSpPr>
        <p:grpSpPr>
          <a:xfrm>
            <a:off x="881590" y="719157"/>
            <a:ext cx="7830870" cy="2475275"/>
            <a:chOff x="881590" y="719157"/>
            <a:chExt cx="7830870" cy="2475275"/>
          </a:xfrm>
        </p:grpSpPr>
        <p:grpSp>
          <p:nvGrpSpPr>
            <p:cNvPr id="101" name="组合 100"/>
            <p:cNvGrpSpPr/>
            <p:nvPr/>
          </p:nvGrpSpPr>
          <p:grpSpPr>
            <a:xfrm>
              <a:off x="881590" y="719157"/>
              <a:ext cx="2447841" cy="2475275"/>
              <a:chOff x="881590" y="816555"/>
              <a:chExt cx="2447841" cy="2475275"/>
            </a:xfrm>
          </p:grpSpPr>
          <p:grpSp>
            <p:nvGrpSpPr>
              <p:cNvPr id="117" name="组合 116"/>
              <p:cNvGrpSpPr/>
              <p:nvPr/>
            </p:nvGrpSpPr>
            <p:grpSpPr>
              <a:xfrm>
                <a:off x="881590" y="933999"/>
                <a:ext cx="2447841" cy="2357831"/>
                <a:chOff x="881590" y="933999"/>
                <a:chExt cx="2447841" cy="2357831"/>
              </a:xfrm>
            </p:grpSpPr>
            <p:sp>
              <p:nvSpPr>
                <p:cNvPr id="120" name="椭圆 119"/>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9" name="椭圆 118"/>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8" name="椭圆 117"/>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02" name="组合 101"/>
            <p:cNvGrpSpPr/>
            <p:nvPr/>
          </p:nvGrpSpPr>
          <p:grpSpPr>
            <a:xfrm>
              <a:off x="2664219" y="719157"/>
              <a:ext cx="2447841" cy="2475275"/>
              <a:chOff x="881590" y="816555"/>
              <a:chExt cx="2447841" cy="2475275"/>
            </a:xfrm>
          </p:grpSpPr>
          <p:grpSp>
            <p:nvGrpSpPr>
              <p:cNvPr id="113" name="组合 112"/>
              <p:cNvGrpSpPr/>
              <p:nvPr/>
            </p:nvGrpSpPr>
            <p:grpSpPr>
              <a:xfrm>
                <a:off x="881590" y="933999"/>
                <a:ext cx="2447841" cy="2357831"/>
                <a:chOff x="881590" y="933999"/>
                <a:chExt cx="2447841" cy="2357831"/>
              </a:xfrm>
            </p:grpSpPr>
            <p:sp>
              <p:nvSpPr>
                <p:cNvPr id="115" name="椭圆 114"/>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6" name="椭圆 115"/>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4" name="椭圆 113"/>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03" name="组合 102"/>
            <p:cNvGrpSpPr/>
            <p:nvPr/>
          </p:nvGrpSpPr>
          <p:grpSpPr>
            <a:xfrm>
              <a:off x="4419414" y="719157"/>
              <a:ext cx="2447841" cy="2475275"/>
              <a:chOff x="881590" y="816555"/>
              <a:chExt cx="2447841" cy="2475275"/>
            </a:xfrm>
          </p:grpSpPr>
          <p:grpSp>
            <p:nvGrpSpPr>
              <p:cNvPr id="109" name="组合 108"/>
              <p:cNvGrpSpPr/>
              <p:nvPr/>
            </p:nvGrpSpPr>
            <p:grpSpPr>
              <a:xfrm>
                <a:off x="881590" y="933999"/>
                <a:ext cx="2447841" cy="2357831"/>
                <a:chOff x="881590" y="933999"/>
                <a:chExt cx="2447841" cy="2357831"/>
              </a:xfrm>
            </p:grpSpPr>
            <p:sp>
              <p:nvSpPr>
                <p:cNvPr id="111" name="椭圆 110"/>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2" name="椭圆 111"/>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0" name="椭圆 109"/>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04" name="组合 103"/>
            <p:cNvGrpSpPr/>
            <p:nvPr/>
          </p:nvGrpSpPr>
          <p:grpSpPr>
            <a:xfrm>
              <a:off x="6264619" y="719157"/>
              <a:ext cx="2447841" cy="2475275"/>
              <a:chOff x="881590" y="816555"/>
              <a:chExt cx="2447841" cy="2475275"/>
            </a:xfrm>
          </p:grpSpPr>
          <p:grpSp>
            <p:nvGrpSpPr>
              <p:cNvPr id="105" name="组合 104"/>
              <p:cNvGrpSpPr/>
              <p:nvPr/>
            </p:nvGrpSpPr>
            <p:grpSpPr>
              <a:xfrm>
                <a:off x="881590" y="933999"/>
                <a:ext cx="2447841" cy="2357831"/>
                <a:chOff x="881590" y="933999"/>
                <a:chExt cx="2447841" cy="2357831"/>
              </a:xfrm>
            </p:grpSpPr>
            <p:sp>
              <p:nvSpPr>
                <p:cNvPr id="107" name="椭圆 106"/>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8" name="椭圆 107"/>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6" name="椭圆 105"/>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sp>
        <p:nvSpPr>
          <p:cNvPr id="121" name="椭圆 120"/>
          <p:cNvSpPr/>
          <p:nvPr/>
        </p:nvSpPr>
        <p:spPr>
          <a:xfrm>
            <a:off x="6370555"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椭圆 121"/>
          <p:cNvSpPr/>
          <p:nvPr/>
        </p:nvSpPr>
        <p:spPr>
          <a:xfrm>
            <a:off x="2773445"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3" name="椭圆 122"/>
          <p:cNvSpPr/>
          <p:nvPr/>
        </p:nvSpPr>
        <p:spPr>
          <a:xfrm>
            <a:off x="4572000"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4" name="椭圆 123"/>
          <p:cNvSpPr/>
          <p:nvPr/>
        </p:nvSpPr>
        <p:spPr>
          <a:xfrm>
            <a:off x="972882" y="900822"/>
            <a:ext cx="1798555" cy="1798555"/>
          </a:xfrm>
          <a:prstGeom prst="ellipse">
            <a:avLst/>
          </a:prstGeom>
          <a:gradFill flip="none" rotWithShape="1">
            <a:gsLst>
              <a:gs pos="21000">
                <a:schemeClr val="bg1"/>
              </a:gs>
              <a:gs pos="58000">
                <a:srgbClr val="E9EBEC"/>
              </a:gs>
              <a:gs pos="98000">
                <a:srgbClr val="DCE0E2"/>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5" name="椭圆 124"/>
          <p:cNvSpPr/>
          <p:nvPr/>
        </p:nvSpPr>
        <p:spPr>
          <a:xfrm>
            <a:off x="3337324" y="1464702"/>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6" name="椭圆 125"/>
          <p:cNvSpPr/>
          <p:nvPr/>
        </p:nvSpPr>
        <p:spPr>
          <a:xfrm>
            <a:off x="1537615" y="1464702"/>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椭圆 126"/>
          <p:cNvSpPr/>
          <p:nvPr/>
        </p:nvSpPr>
        <p:spPr>
          <a:xfrm>
            <a:off x="5135879" y="1464702"/>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484" y="1620100"/>
            <a:ext cx="217058"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3" y="1620100"/>
            <a:ext cx="208474"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9034" y="1620100"/>
            <a:ext cx="209492"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1" name="组合 130"/>
          <p:cNvGrpSpPr/>
          <p:nvPr/>
        </p:nvGrpSpPr>
        <p:grpSpPr>
          <a:xfrm>
            <a:off x="1715392" y="1666658"/>
            <a:ext cx="1681196" cy="464754"/>
            <a:chOff x="1715392" y="1666658"/>
            <a:chExt cx="1681196" cy="464754"/>
          </a:xfrm>
        </p:grpSpPr>
        <p:sp>
          <p:nvSpPr>
            <p:cNvPr id="132" name="矩形 1"/>
            <p:cNvSpPr/>
            <p:nvPr/>
          </p:nvSpPr>
          <p:spPr>
            <a:xfrm rot="2623369">
              <a:off x="1715392" y="1666658"/>
              <a:ext cx="1681196"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3" name="矩形 132"/>
            <p:cNvSpPr/>
            <p:nvPr/>
          </p:nvSpPr>
          <p:spPr>
            <a:xfrm rot="2623369">
              <a:off x="2087420" y="1742794"/>
              <a:ext cx="1147257" cy="270000"/>
            </a:xfrm>
            <a:prstGeom prst="rect">
              <a:avLst/>
            </a:prstGeom>
            <a:gradFill flip="none" rotWithShape="1">
              <a:gsLst>
                <a:gs pos="19000">
                  <a:srgbClr val="EAEBEC"/>
                </a:gs>
                <a:gs pos="46000">
                  <a:schemeClr val="bg1">
                    <a:lumMod val="96000"/>
                  </a:schemeClr>
                </a:gs>
                <a:gs pos="86000">
                  <a:srgbClr val="EAECED"/>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4" name="组合 133"/>
          <p:cNvGrpSpPr/>
          <p:nvPr/>
        </p:nvGrpSpPr>
        <p:grpSpPr>
          <a:xfrm>
            <a:off x="1822073" y="1411883"/>
            <a:ext cx="1902211" cy="493533"/>
            <a:chOff x="1822073" y="1411883"/>
            <a:chExt cx="1902211" cy="493533"/>
          </a:xfrm>
        </p:grpSpPr>
        <p:sp>
          <p:nvSpPr>
            <p:cNvPr id="135" name="矩形 1"/>
            <p:cNvSpPr/>
            <p:nvPr/>
          </p:nvSpPr>
          <p:spPr>
            <a:xfrm rot="13439849">
              <a:off x="2094093" y="1411883"/>
              <a:ext cx="1630191"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6" name="矩形 1"/>
            <p:cNvSpPr/>
            <p:nvPr/>
          </p:nvSpPr>
          <p:spPr>
            <a:xfrm rot="2623369">
              <a:off x="1822073" y="1440662"/>
              <a:ext cx="1763257"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7" name="矩形 136"/>
            <p:cNvSpPr/>
            <p:nvPr/>
          </p:nvSpPr>
          <p:spPr>
            <a:xfrm rot="2623369">
              <a:off x="2274147" y="1550613"/>
              <a:ext cx="1147257" cy="270000"/>
            </a:xfrm>
            <a:prstGeom prst="rect">
              <a:avLst/>
            </a:prstGeom>
            <a:gradFill flip="none" rotWithShape="1">
              <a:gsLst>
                <a:gs pos="19000">
                  <a:srgbClr val="E9EBEC"/>
                </a:gs>
                <a:gs pos="46000">
                  <a:schemeClr val="bg1">
                    <a:lumMod val="96000"/>
                  </a:schemeClr>
                </a:gs>
                <a:gs pos="86000">
                  <a:srgbClr val="EEF0F0"/>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38" name="组合 137"/>
          <p:cNvGrpSpPr/>
          <p:nvPr/>
        </p:nvGrpSpPr>
        <p:grpSpPr>
          <a:xfrm>
            <a:off x="3524185" y="1666658"/>
            <a:ext cx="1681196" cy="464754"/>
            <a:chOff x="3524185" y="1666658"/>
            <a:chExt cx="1681196" cy="464754"/>
          </a:xfrm>
        </p:grpSpPr>
        <p:sp>
          <p:nvSpPr>
            <p:cNvPr id="139" name="矩形 1"/>
            <p:cNvSpPr/>
            <p:nvPr/>
          </p:nvSpPr>
          <p:spPr>
            <a:xfrm rot="2623369">
              <a:off x="3524185" y="1666658"/>
              <a:ext cx="1681196"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0" name="矩形 139"/>
            <p:cNvSpPr/>
            <p:nvPr/>
          </p:nvSpPr>
          <p:spPr>
            <a:xfrm rot="2623369">
              <a:off x="3896213" y="1742794"/>
              <a:ext cx="1147257" cy="270000"/>
            </a:xfrm>
            <a:prstGeom prst="rect">
              <a:avLst/>
            </a:prstGeom>
            <a:gradFill flip="none" rotWithShape="1">
              <a:gsLst>
                <a:gs pos="19000">
                  <a:srgbClr val="EAEBEC"/>
                </a:gs>
                <a:gs pos="46000">
                  <a:schemeClr val="bg1">
                    <a:lumMod val="96000"/>
                  </a:schemeClr>
                </a:gs>
                <a:gs pos="86000">
                  <a:srgbClr val="EAECED"/>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41" name="组合 140"/>
          <p:cNvGrpSpPr/>
          <p:nvPr/>
        </p:nvGrpSpPr>
        <p:grpSpPr>
          <a:xfrm>
            <a:off x="3630866" y="1411883"/>
            <a:ext cx="1902211" cy="493533"/>
            <a:chOff x="3630866" y="1411883"/>
            <a:chExt cx="1902211" cy="493533"/>
          </a:xfrm>
        </p:grpSpPr>
        <p:sp>
          <p:nvSpPr>
            <p:cNvPr id="142" name="矩形 1"/>
            <p:cNvSpPr/>
            <p:nvPr/>
          </p:nvSpPr>
          <p:spPr>
            <a:xfrm rot="13439849">
              <a:off x="3902886" y="1411883"/>
              <a:ext cx="1630191"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3" name="矩形 1"/>
            <p:cNvSpPr/>
            <p:nvPr/>
          </p:nvSpPr>
          <p:spPr>
            <a:xfrm rot="2623369">
              <a:off x="3630866" y="1440662"/>
              <a:ext cx="1763257"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4" name="矩形 143"/>
            <p:cNvSpPr/>
            <p:nvPr/>
          </p:nvSpPr>
          <p:spPr>
            <a:xfrm rot="2623369">
              <a:off x="4082940" y="1550613"/>
              <a:ext cx="1147257" cy="270000"/>
            </a:xfrm>
            <a:prstGeom prst="rect">
              <a:avLst/>
            </a:prstGeom>
            <a:gradFill flip="none" rotWithShape="1">
              <a:gsLst>
                <a:gs pos="19000">
                  <a:srgbClr val="E9EBEC"/>
                </a:gs>
                <a:gs pos="46000">
                  <a:schemeClr val="bg1">
                    <a:lumMod val="96000"/>
                  </a:schemeClr>
                </a:gs>
                <a:gs pos="86000">
                  <a:srgbClr val="EEF0F0"/>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5" name="椭圆 144"/>
          <p:cNvSpPr/>
          <p:nvPr/>
        </p:nvSpPr>
        <p:spPr>
          <a:xfrm>
            <a:off x="6934434" y="1457613"/>
            <a:ext cx="670796" cy="670796"/>
          </a:xfrm>
          <a:prstGeom prst="ellipse">
            <a:avLst/>
          </a:prstGeom>
          <a:solidFill>
            <a:schemeClr val="bg1">
              <a:lumMod val="85000"/>
            </a:schemeClr>
          </a:solidFill>
          <a:ln w="3175">
            <a:solidFill>
              <a:schemeClr val="bg1">
                <a:lumMod val="85000"/>
              </a:schemeClr>
            </a:solidFill>
          </a:ln>
          <a:effectLst>
            <a:innerShdw blurRad="635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14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642" y="1619707"/>
            <a:ext cx="22638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7" name="组合 146"/>
          <p:cNvGrpSpPr/>
          <p:nvPr/>
        </p:nvGrpSpPr>
        <p:grpSpPr>
          <a:xfrm>
            <a:off x="5316980" y="1666658"/>
            <a:ext cx="1681196" cy="464754"/>
            <a:chOff x="5316980" y="1666658"/>
            <a:chExt cx="1681196" cy="464754"/>
          </a:xfrm>
        </p:grpSpPr>
        <p:sp>
          <p:nvSpPr>
            <p:cNvPr id="148" name="矩形 1"/>
            <p:cNvSpPr/>
            <p:nvPr/>
          </p:nvSpPr>
          <p:spPr>
            <a:xfrm rot="2623369">
              <a:off x="5316980" y="1666658"/>
              <a:ext cx="1681196"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9" name="矩形 148"/>
            <p:cNvSpPr/>
            <p:nvPr/>
          </p:nvSpPr>
          <p:spPr>
            <a:xfrm rot="2623369">
              <a:off x="5689008" y="1742794"/>
              <a:ext cx="1147257" cy="270000"/>
            </a:xfrm>
            <a:prstGeom prst="rect">
              <a:avLst/>
            </a:prstGeom>
            <a:gradFill flip="none" rotWithShape="1">
              <a:gsLst>
                <a:gs pos="19000">
                  <a:srgbClr val="EAEBEC"/>
                </a:gs>
                <a:gs pos="46000">
                  <a:schemeClr val="bg1">
                    <a:lumMod val="96000"/>
                  </a:schemeClr>
                </a:gs>
                <a:gs pos="86000">
                  <a:srgbClr val="EAECED"/>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50" name="组合 149"/>
          <p:cNvGrpSpPr/>
          <p:nvPr/>
        </p:nvGrpSpPr>
        <p:grpSpPr>
          <a:xfrm>
            <a:off x="5423661" y="1411883"/>
            <a:ext cx="1902211" cy="493533"/>
            <a:chOff x="5423661" y="1411883"/>
            <a:chExt cx="1902211" cy="493533"/>
          </a:xfrm>
        </p:grpSpPr>
        <p:sp>
          <p:nvSpPr>
            <p:cNvPr id="151" name="矩形 1"/>
            <p:cNvSpPr/>
            <p:nvPr/>
          </p:nvSpPr>
          <p:spPr>
            <a:xfrm rot="13439849">
              <a:off x="5695681" y="1411883"/>
              <a:ext cx="1630191"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矩形 1"/>
            <p:cNvSpPr/>
            <p:nvPr/>
          </p:nvSpPr>
          <p:spPr>
            <a:xfrm rot="2623369">
              <a:off x="5423661" y="1440662"/>
              <a:ext cx="1763257" cy="464754"/>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46026" h="464754">
                  <a:moveTo>
                    <a:pt x="0" y="0"/>
                  </a:moveTo>
                  <a:lnTo>
                    <a:pt x="1346026" y="0"/>
                  </a:lnTo>
                  <a:lnTo>
                    <a:pt x="1346026" y="316779"/>
                  </a:lnTo>
                  <a:cubicBezTo>
                    <a:pt x="933549" y="506218"/>
                    <a:pt x="578841" y="521787"/>
                    <a:pt x="0" y="316779"/>
                  </a:cubicBezTo>
                  <a:lnTo>
                    <a:pt x="0" y="0"/>
                  </a:lnTo>
                  <a:close/>
                </a:path>
              </a:pathLst>
            </a:custGeom>
            <a:solidFill>
              <a:schemeClr val="tx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3" name="矩形 152"/>
            <p:cNvSpPr/>
            <p:nvPr/>
          </p:nvSpPr>
          <p:spPr>
            <a:xfrm rot="2623369">
              <a:off x="5875735" y="1550613"/>
              <a:ext cx="1147257" cy="270000"/>
            </a:xfrm>
            <a:prstGeom prst="rect">
              <a:avLst/>
            </a:prstGeom>
            <a:gradFill flip="none" rotWithShape="1">
              <a:gsLst>
                <a:gs pos="19000">
                  <a:srgbClr val="E9EBEC"/>
                </a:gs>
                <a:gs pos="46000">
                  <a:schemeClr val="bg1">
                    <a:lumMod val="96000"/>
                  </a:schemeClr>
                </a:gs>
                <a:gs pos="86000">
                  <a:srgbClr val="EEF0F0"/>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82" name="组合 81"/>
          <p:cNvGrpSpPr/>
          <p:nvPr/>
        </p:nvGrpSpPr>
        <p:grpSpPr>
          <a:xfrm>
            <a:off x="6395717" y="2439100"/>
            <a:ext cx="1863569" cy="2454938"/>
            <a:chOff x="6413374" y="2225278"/>
            <a:chExt cx="1863569" cy="2454938"/>
          </a:xfrm>
        </p:grpSpPr>
        <p:sp>
          <p:nvSpPr>
            <p:cNvPr id="83" name="矩形 1"/>
            <p:cNvSpPr/>
            <p:nvPr/>
          </p:nvSpPr>
          <p:spPr>
            <a:xfrm rot="16200000">
              <a:off x="6896565" y="3299838"/>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4" name="矩形 83"/>
            <p:cNvSpPr/>
            <p:nvPr/>
          </p:nvSpPr>
          <p:spPr>
            <a:xfrm>
              <a:off x="6413374" y="2699740"/>
              <a:ext cx="1730819"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8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9468" y="3725557"/>
              <a:ext cx="723891"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6614152"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realized</a:t>
              </a:r>
            </a:p>
            <a:p>
              <a:r>
                <a:rPr lang="en-US" altLang="zh-CN" sz="700" dirty="0">
                  <a:solidFill>
                    <a:schemeClr val="tx1">
                      <a:lumMod val="75000"/>
                      <a:lumOff val="25000"/>
                    </a:schemeClr>
                  </a:solidFill>
                  <a:latin typeface="+mn-ea"/>
                </a:rPr>
                <a:t>Then we'd be perfect for each other</a:t>
              </a:r>
              <a:endParaRPr lang="zh-CN" altLang="en-US" sz="700" dirty="0">
                <a:solidFill>
                  <a:schemeClr val="tx1">
                    <a:lumMod val="75000"/>
                    <a:lumOff val="25000"/>
                  </a:schemeClr>
                </a:solidFill>
                <a:latin typeface="+mn-ea"/>
              </a:endParaRPr>
            </a:p>
          </p:txBody>
        </p:sp>
        <p:sp>
          <p:nvSpPr>
            <p:cNvPr id="87" name="TextBox 86"/>
            <p:cNvSpPr txBox="1"/>
            <p:nvPr/>
          </p:nvSpPr>
          <p:spPr>
            <a:xfrm>
              <a:off x="6440218"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grpSp>
        <p:nvGrpSpPr>
          <p:cNvPr id="88" name="组合 87"/>
          <p:cNvGrpSpPr/>
          <p:nvPr/>
        </p:nvGrpSpPr>
        <p:grpSpPr>
          <a:xfrm>
            <a:off x="4593142" y="2410499"/>
            <a:ext cx="1854069" cy="2454938"/>
            <a:chOff x="4610799" y="2196677"/>
            <a:chExt cx="1854069" cy="2454938"/>
          </a:xfrm>
        </p:grpSpPr>
        <p:sp>
          <p:nvSpPr>
            <p:cNvPr id="89" name="矩形 1"/>
            <p:cNvSpPr/>
            <p:nvPr/>
          </p:nvSpPr>
          <p:spPr>
            <a:xfrm rot="16200000">
              <a:off x="5084490" y="3271237"/>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0" name="矩形 89"/>
            <p:cNvSpPr/>
            <p:nvPr/>
          </p:nvSpPr>
          <p:spPr>
            <a:xfrm>
              <a:off x="4610799" y="2681377"/>
              <a:ext cx="1730819"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91"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6695" y="3779557"/>
              <a:ext cx="59417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Box 91"/>
            <p:cNvSpPr txBox="1"/>
            <p:nvPr/>
          </p:nvSpPr>
          <p:spPr>
            <a:xfrm>
              <a:off x="4841741"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realized</a:t>
              </a:r>
            </a:p>
            <a:p>
              <a:r>
                <a:rPr lang="en-US" altLang="zh-CN" sz="700" dirty="0">
                  <a:solidFill>
                    <a:schemeClr val="tx1">
                      <a:lumMod val="75000"/>
                      <a:lumOff val="25000"/>
                    </a:schemeClr>
                  </a:solidFill>
                  <a:latin typeface="+mn-ea"/>
                </a:rPr>
                <a:t>Then we'd be perfect for each other</a:t>
              </a:r>
              <a:endParaRPr lang="zh-CN" altLang="en-US" sz="700" dirty="0">
                <a:solidFill>
                  <a:schemeClr val="tx1">
                    <a:lumMod val="75000"/>
                    <a:lumOff val="25000"/>
                  </a:schemeClr>
                </a:solidFill>
                <a:latin typeface="+mn-ea"/>
              </a:endParaRPr>
            </a:p>
          </p:txBody>
        </p:sp>
        <p:sp>
          <p:nvSpPr>
            <p:cNvPr id="93" name="TextBox 92"/>
            <p:cNvSpPr txBox="1"/>
            <p:nvPr/>
          </p:nvSpPr>
          <p:spPr>
            <a:xfrm>
              <a:off x="4667807"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grpSp>
        <p:nvGrpSpPr>
          <p:cNvPr id="94" name="组合 93"/>
          <p:cNvGrpSpPr/>
          <p:nvPr/>
        </p:nvGrpSpPr>
        <p:grpSpPr>
          <a:xfrm>
            <a:off x="2764884" y="2410499"/>
            <a:ext cx="1860872" cy="2454938"/>
            <a:chOff x="2782541" y="2196677"/>
            <a:chExt cx="1860872" cy="2454938"/>
          </a:xfrm>
        </p:grpSpPr>
        <p:sp>
          <p:nvSpPr>
            <p:cNvPr id="95" name="矩形 1"/>
            <p:cNvSpPr/>
            <p:nvPr/>
          </p:nvSpPr>
          <p:spPr>
            <a:xfrm rot="16200000">
              <a:off x="3263035" y="3271237"/>
              <a:ext cx="2454938" cy="305818"/>
            </a:xfrm>
            <a:custGeom>
              <a:avLst/>
              <a:gdLst>
                <a:gd name="connsiteX0" fmla="*/ 0 w 1346026"/>
                <a:gd name="connsiteY0" fmla="*/ 0 h 316779"/>
                <a:gd name="connsiteX1" fmla="*/ 1346026 w 1346026"/>
                <a:gd name="connsiteY1" fmla="*/ 0 h 316779"/>
                <a:gd name="connsiteX2" fmla="*/ 1346026 w 1346026"/>
                <a:gd name="connsiteY2" fmla="*/ 316779 h 316779"/>
                <a:gd name="connsiteX3" fmla="*/ 0 w 1346026"/>
                <a:gd name="connsiteY3" fmla="*/ 316779 h 316779"/>
                <a:gd name="connsiteX4" fmla="*/ 0 w 1346026"/>
                <a:gd name="connsiteY4" fmla="*/ 0 h 316779"/>
                <a:gd name="connsiteX0-1" fmla="*/ 0 w 1346026"/>
                <a:gd name="connsiteY0-2" fmla="*/ 0 h 407893"/>
                <a:gd name="connsiteX1-3" fmla="*/ 1346026 w 1346026"/>
                <a:gd name="connsiteY1-4" fmla="*/ 0 h 407893"/>
                <a:gd name="connsiteX2-5" fmla="*/ 1346026 w 1346026"/>
                <a:gd name="connsiteY2-6" fmla="*/ 316779 h 407893"/>
                <a:gd name="connsiteX3-7" fmla="*/ 0 w 1346026"/>
                <a:gd name="connsiteY3-8" fmla="*/ 316779 h 407893"/>
                <a:gd name="connsiteX4-9" fmla="*/ 0 w 1346026"/>
                <a:gd name="connsiteY4-10" fmla="*/ 0 h 407893"/>
                <a:gd name="connsiteX0-11" fmla="*/ 0 w 1346026"/>
                <a:gd name="connsiteY0-12" fmla="*/ 0 h 464754"/>
                <a:gd name="connsiteX1-13" fmla="*/ 1346026 w 1346026"/>
                <a:gd name="connsiteY1-14" fmla="*/ 0 h 464754"/>
                <a:gd name="connsiteX2-15" fmla="*/ 1346026 w 1346026"/>
                <a:gd name="connsiteY2-16" fmla="*/ 316779 h 464754"/>
                <a:gd name="connsiteX3-17" fmla="*/ 0 w 1346026"/>
                <a:gd name="connsiteY3-18" fmla="*/ 316779 h 464754"/>
                <a:gd name="connsiteX4-19" fmla="*/ 0 w 1346026"/>
                <a:gd name="connsiteY4-20" fmla="*/ 0 h 464754"/>
                <a:gd name="connsiteX0-21" fmla="*/ 0 w 1346026"/>
                <a:gd name="connsiteY0-22" fmla="*/ 0 h 464754"/>
                <a:gd name="connsiteX1-23" fmla="*/ 910359 w 1346026"/>
                <a:gd name="connsiteY1-24" fmla="*/ 127568 h 464754"/>
                <a:gd name="connsiteX2-25" fmla="*/ 1346026 w 1346026"/>
                <a:gd name="connsiteY2-26" fmla="*/ 0 h 464754"/>
                <a:gd name="connsiteX3-27" fmla="*/ 1346026 w 1346026"/>
                <a:gd name="connsiteY3-28" fmla="*/ 316779 h 464754"/>
                <a:gd name="connsiteX4-29" fmla="*/ 0 w 1346026"/>
                <a:gd name="connsiteY4-30" fmla="*/ 316779 h 464754"/>
                <a:gd name="connsiteX5" fmla="*/ 0 w 1346026"/>
                <a:gd name="connsiteY5" fmla="*/ 0 h 464754"/>
                <a:gd name="connsiteX0-31" fmla="*/ 0 w 1346026"/>
                <a:gd name="connsiteY0-32" fmla="*/ 0 h 464754"/>
                <a:gd name="connsiteX1-33" fmla="*/ 910359 w 1346026"/>
                <a:gd name="connsiteY1-34" fmla="*/ 127568 h 464754"/>
                <a:gd name="connsiteX2-35" fmla="*/ 827317 w 1346026"/>
                <a:gd name="connsiteY2-36" fmla="*/ 214793 h 464754"/>
                <a:gd name="connsiteX3-37" fmla="*/ 1346026 w 1346026"/>
                <a:gd name="connsiteY3-38" fmla="*/ 316779 h 464754"/>
                <a:gd name="connsiteX4-39" fmla="*/ 0 w 1346026"/>
                <a:gd name="connsiteY4-40" fmla="*/ 316779 h 464754"/>
                <a:gd name="connsiteX5-41" fmla="*/ 0 w 1346026"/>
                <a:gd name="connsiteY5-42" fmla="*/ 0 h 464754"/>
                <a:gd name="connsiteX0-43" fmla="*/ 0 w 1346026"/>
                <a:gd name="connsiteY0-44" fmla="*/ 1133 h 465887"/>
                <a:gd name="connsiteX1-45" fmla="*/ 827317 w 1346026"/>
                <a:gd name="connsiteY1-46" fmla="*/ 215926 h 465887"/>
                <a:gd name="connsiteX2-47" fmla="*/ 1346026 w 1346026"/>
                <a:gd name="connsiteY2-48" fmla="*/ 317912 h 465887"/>
                <a:gd name="connsiteX3-49" fmla="*/ 0 w 1346026"/>
                <a:gd name="connsiteY3-50" fmla="*/ 317912 h 465887"/>
                <a:gd name="connsiteX4-51" fmla="*/ 0 w 1346026"/>
                <a:gd name="connsiteY4-52" fmla="*/ 1133 h 465887"/>
                <a:gd name="connsiteX0-53" fmla="*/ 326090 w 1346026"/>
                <a:gd name="connsiteY0-54" fmla="*/ 8563 h 299952"/>
                <a:gd name="connsiteX1-55" fmla="*/ 827317 w 1346026"/>
                <a:gd name="connsiteY1-56" fmla="*/ 49991 h 299952"/>
                <a:gd name="connsiteX2-57" fmla="*/ 1346026 w 1346026"/>
                <a:gd name="connsiteY2-58" fmla="*/ 151977 h 299952"/>
                <a:gd name="connsiteX3-59" fmla="*/ 0 w 1346026"/>
                <a:gd name="connsiteY3-60" fmla="*/ 151977 h 299952"/>
                <a:gd name="connsiteX4-61" fmla="*/ 326090 w 1346026"/>
                <a:gd name="connsiteY4-62" fmla="*/ 8563 h 299952"/>
                <a:gd name="connsiteX0-63" fmla="*/ 326090 w 1427898"/>
                <a:gd name="connsiteY0-64" fmla="*/ 8563 h 295838"/>
                <a:gd name="connsiteX1-65" fmla="*/ 827317 w 1427898"/>
                <a:gd name="connsiteY1-66" fmla="*/ 49991 h 295838"/>
                <a:gd name="connsiteX2-67" fmla="*/ 1427898 w 1427898"/>
                <a:gd name="connsiteY2-68" fmla="*/ 143353 h 295838"/>
                <a:gd name="connsiteX3-69" fmla="*/ 0 w 1427898"/>
                <a:gd name="connsiteY3-70" fmla="*/ 151977 h 295838"/>
                <a:gd name="connsiteX4-71" fmla="*/ 326090 w 1427898"/>
                <a:gd name="connsiteY4-72" fmla="*/ 8563 h 295838"/>
                <a:gd name="connsiteX0-73" fmla="*/ 326090 w 1427898"/>
                <a:gd name="connsiteY0-74" fmla="*/ 8563 h 271998"/>
                <a:gd name="connsiteX1-75" fmla="*/ 827317 w 1427898"/>
                <a:gd name="connsiteY1-76" fmla="*/ 49991 h 271998"/>
                <a:gd name="connsiteX2-77" fmla="*/ 1427898 w 1427898"/>
                <a:gd name="connsiteY2-78" fmla="*/ 143353 h 271998"/>
                <a:gd name="connsiteX3-79" fmla="*/ 0 w 1427898"/>
                <a:gd name="connsiteY3-80" fmla="*/ 151977 h 271998"/>
                <a:gd name="connsiteX4-81" fmla="*/ 326090 w 1427898"/>
                <a:gd name="connsiteY4-82" fmla="*/ 8563 h 271998"/>
                <a:gd name="connsiteX0-83" fmla="*/ 326090 w 1427898"/>
                <a:gd name="connsiteY0-84" fmla="*/ 8563 h 275439"/>
                <a:gd name="connsiteX1-85" fmla="*/ 827317 w 1427898"/>
                <a:gd name="connsiteY1-86" fmla="*/ 49991 h 275439"/>
                <a:gd name="connsiteX2-87" fmla="*/ 1427898 w 1427898"/>
                <a:gd name="connsiteY2-88" fmla="*/ 143353 h 275439"/>
                <a:gd name="connsiteX3-89" fmla="*/ 0 w 1427898"/>
                <a:gd name="connsiteY3-90" fmla="*/ 151977 h 275439"/>
                <a:gd name="connsiteX4-91" fmla="*/ 326090 w 1427898"/>
                <a:gd name="connsiteY4-92" fmla="*/ 8563 h 27543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27898" h="275439">
                  <a:moveTo>
                    <a:pt x="326090" y="8563"/>
                  </a:moveTo>
                  <a:cubicBezTo>
                    <a:pt x="463976" y="-8435"/>
                    <a:pt x="602979" y="-2805"/>
                    <a:pt x="827317" y="49991"/>
                  </a:cubicBezTo>
                  <a:lnTo>
                    <a:pt x="1427898" y="143353"/>
                  </a:lnTo>
                  <a:cubicBezTo>
                    <a:pt x="1086933" y="272847"/>
                    <a:pt x="578841" y="356985"/>
                    <a:pt x="0" y="151977"/>
                  </a:cubicBezTo>
                  <a:lnTo>
                    <a:pt x="326090" y="8563"/>
                  </a:lnTo>
                  <a:close/>
                </a:path>
              </a:pathLst>
            </a:custGeom>
            <a:solidFill>
              <a:schemeClr val="tx1">
                <a:alpha val="27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6" name="矩形 95"/>
            <p:cNvSpPr/>
            <p:nvPr/>
          </p:nvSpPr>
          <p:spPr>
            <a:xfrm>
              <a:off x="2782541" y="2681377"/>
              <a:ext cx="1730819" cy="169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97"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2107" y="3707557"/>
              <a:ext cx="428026"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Box 97"/>
            <p:cNvSpPr txBox="1"/>
            <p:nvPr/>
          </p:nvSpPr>
          <p:spPr>
            <a:xfrm>
              <a:off x="3056569" y="3108455"/>
              <a:ext cx="1329264" cy="523220"/>
            </a:xfrm>
            <a:prstGeom prst="rect">
              <a:avLst/>
            </a:prstGeom>
            <a:noFill/>
          </p:spPr>
          <p:txBody>
            <a:bodyPr wrap="square" rtlCol="0">
              <a:spAutoFit/>
            </a:bodyPr>
            <a:lstStyle/>
            <a:p>
              <a:r>
                <a:rPr lang="en-US" altLang="zh-CN" sz="700" dirty="0">
                  <a:solidFill>
                    <a:schemeClr val="tx1">
                      <a:lumMod val="75000"/>
                      <a:lumOff val="25000"/>
                    </a:schemeClr>
                  </a:solidFill>
                  <a:latin typeface="+mn-ea"/>
                </a:rPr>
                <a:t>If you just realize what I just realized</a:t>
              </a:r>
            </a:p>
            <a:p>
              <a:r>
                <a:rPr lang="en-US" altLang="zh-CN" sz="700" dirty="0">
                  <a:solidFill>
                    <a:schemeClr val="tx1">
                      <a:lumMod val="75000"/>
                      <a:lumOff val="25000"/>
                    </a:schemeClr>
                  </a:solidFill>
                  <a:latin typeface="+mn-ea"/>
                </a:rPr>
                <a:t>Then we'd be perfect for each other</a:t>
              </a:r>
              <a:endParaRPr lang="zh-CN" altLang="en-US" sz="700" dirty="0">
                <a:solidFill>
                  <a:schemeClr val="tx1">
                    <a:lumMod val="75000"/>
                    <a:lumOff val="25000"/>
                  </a:schemeClr>
                </a:solidFill>
                <a:latin typeface="+mn-ea"/>
              </a:endParaRPr>
            </a:p>
          </p:txBody>
        </p:sp>
        <p:sp>
          <p:nvSpPr>
            <p:cNvPr id="99" name="TextBox 98"/>
            <p:cNvSpPr txBox="1"/>
            <p:nvPr/>
          </p:nvSpPr>
          <p:spPr>
            <a:xfrm>
              <a:off x="2882635" y="2789387"/>
              <a:ext cx="1530632" cy="307777"/>
            </a:xfrm>
            <a:prstGeom prst="rect">
              <a:avLst/>
            </a:prstGeom>
            <a:noFill/>
          </p:spPr>
          <p:txBody>
            <a:bodyPr wrap="square" rtlCol="0">
              <a:spAutoFit/>
            </a:bodyPr>
            <a:lstStyle>
              <a:defPPr>
                <a:defRPr lang="zh-CN"/>
              </a:defPPr>
              <a:lvl1pPr algn="r">
                <a:defRPr>
                  <a:solidFill>
                    <a:schemeClr val="bg1"/>
                  </a:solidFill>
                  <a:latin typeface="Calibri" panose="020F0502020204030204" charset="0"/>
                </a:defRPr>
              </a:lvl1pPr>
            </a:lstStyle>
            <a:p>
              <a:pPr algn="ctr"/>
              <a:r>
                <a:rPr lang="en-US" altLang="zh-CN" sz="1400" b="1" dirty="0">
                  <a:solidFill>
                    <a:schemeClr val="tx1">
                      <a:lumMod val="75000"/>
                      <a:lumOff val="25000"/>
                    </a:schemeClr>
                  </a:solidFill>
                </a:rPr>
                <a:t>SAMPLE TEXT</a:t>
              </a:r>
              <a:endParaRPr lang="zh-CN" altLang="en-US" sz="1400" b="1" dirty="0">
                <a:solidFill>
                  <a:schemeClr val="tx1">
                    <a:lumMod val="75000"/>
                    <a:lumOff val="25000"/>
                  </a:schemeClr>
                </a:solidFill>
              </a:endParaRPr>
            </a:p>
          </p:txBody>
        </p:sp>
      </p:grpSp>
      <p:sp>
        <p:nvSpPr>
          <p:cNvPr id="155" name="矩形 154"/>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56" name="直接连接符 155"/>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400" fill="hold"/>
                                            <p:tgtEl>
                                              <p:spTgt spid="124"/>
                                            </p:tgtEl>
                                            <p:attrNameLst>
                                              <p:attrName>ppt_w</p:attrName>
                                            </p:attrNameLst>
                                          </p:cBhvr>
                                          <p:tavLst>
                                            <p:tav tm="0">
                                              <p:val>
                                                <p:fltVal val="0"/>
                                              </p:val>
                                            </p:tav>
                                            <p:tav tm="100000">
                                              <p:val>
                                                <p:strVal val="#ppt_w"/>
                                              </p:val>
                                            </p:tav>
                                          </p:tavLst>
                                        </p:anim>
                                        <p:anim calcmode="lin" valueType="num">
                                          <p:cBhvr>
                                            <p:cTn id="8" dur="400" fill="hold"/>
                                            <p:tgtEl>
                                              <p:spTgt spid="124"/>
                                            </p:tgtEl>
                                            <p:attrNameLst>
                                              <p:attrName>ppt_h</p:attrName>
                                            </p:attrNameLst>
                                          </p:cBhvr>
                                          <p:tavLst>
                                            <p:tav tm="0">
                                              <p:val>
                                                <p:fltVal val="0"/>
                                              </p:val>
                                            </p:tav>
                                            <p:tav tm="100000">
                                              <p:val>
                                                <p:strVal val="#ppt_h"/>
                                              </p:val>
                                            </p:tav>
                                          </p:tavLst>
                                        </p:anim>
                                        <p:animEffect transition="in" filter="fade">
                                          <p:cBhvr>
                                            <p:cTn id="9" dur="400"/>
                                            <p:tgtEl>
                                              <p:spTgt spid="124"/>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400" fill="hold"/>
                                            <p:tgtEl>
                                              <p:spTgt spid="122"/>
                                            </p:tgtEl>
                                            <p:attrNameLst>
                                              <p:attrName>ppt_w</p:attrName>
                                            </p:attrNameLst>
                                          </p:cBhvr>
                                          <p:tavLst>
                                            <p:tav tm="0">
                                              <p:val>
                                                <p:fltVal val="0"/>
                                              </p:val>
                                            </p:tav>
                                            <p:tav tm="100000">
                                              <p:val>
                                                <p:strVal val="#ppt_w"/>
                                              </p:val>
                                            </p:tav>
                                          </p:tavLst>
                                        </p:anim>
                                        <p:anim calcmode="lin" valueType="num">
                                          <p:cBhvr>
                                            <p:cTn id="13" dur="400" fill="hold"/>
                                            <p:tgtEl>
                                              <p:spTgt spid="122"/>
                                            </p:tgtEl>
                                            <p:attrNameLst>
                                              <p:attrName>ppt_h</p:attrName>
                                            </p:attrNameLst>
                                          </p:cBhvr>
                                          <p:tavLst>
                                            <p:tav tm="0">
                                              <p:val>
                                                <p:fltVal val="0"/>
                                              </p:val>
                                            </p:tav>
                                            <p:tav tm="100000">
                                              <p:val>
                                                <p:strVal val="#ppt_h"/>
                                              </p:val>
                                            </p:tav>
                                          </p:tavLst>
                                        </p:anim>
                                        <p:animEffect transition="in" filter="fade">
                                          <p:cBhvr>
                                            <p:cTn id="14" dur="400"/>
                                            <p:tgtEl>
                                              <p:spTgt spid="122"/>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400" fill="hold"/>
                                            <p:tgtEl>
                                              <p:spTgt spid="123"/>
                                            </p:tgtEl>
                                            <p:attrNameLst>
                                              <p:attrName>ppt_w</p:attrName>
                                            </p:attrNameLst>
                                          </p:cBhvr>
                                          <p:tavLst>
                                            <p:tav tm="0">
                                              <p:val>
                                                <p:fltVal val="0"/>
                                              </p:val>
                                            </p:tav>
                                            <p:tav tm="100000">
                                              <p:val>
                                                <p:strVal val="#ppt_w"/>
                                              </p:val>
                                            </p:tav>
                                          </p:tavLst>
                                        </p:anim>
                                        <p:anim calcmode="lin" valueType="num">
                                          <p:cBhvr>
                                            <p:cTn id="18" dur="400" fill="hold"/>
                                            <p:tgtEl>
                                              <p:spTgt spid="123"/>
                                            </p:tgtEl>
                                            <p:attrNameLst>
                                              <p:attrName>ppt_h</p:attrName>
                                            </p:attrNameLst>
                                          </p:cBhvr>
                                          <p:tavLst>
                                            <p:tav tm="0">
                                              <p:val>
                                                <p:fltVal val="0"/>
                                              </p:val>
                                            </p:tav>
                                            <p:tav tm="100000">
                                              <p:val>
                                                <p:strVal val="#ppt_h"/>
                                              </p:val>
                                            </p:tav>
                                          </p:tavLst>
                                        </p:anim>
                                        <p:animEffect transition="in" filter="fade">
                                          <p:cBhvr>
                                            <p:cTn id="19" dur="400"/>
                                            <p:tgtEl>
                                              <p:spTgt spid="123"/>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400" fill="hold"/>
                                            <p:tgtEl>
                                              <p:spTgt spid="121"/>
                                            </p:tgtEl>
                                            <p:attrNameLst>
                                              <p:attrName>ppt_w</p:attrName>
                                            </p:attrNameLst>
                                          </p:cBhvr>
                                          <p:tavLst>
                                            <p:tav tm="0">
                                              <p:val>
                                                <p:fltVal val="0"/>
                                              </p:val>
                                            </p:tav>
                                            <p:tav tm="100000">
                                              <p:val>
                                                <p:strVal val="#ppt_w"/>
                                              </p:val>
                                            </p:tav>
                                          </p:tavLst>
                                        </p:anim>
                                        <p:anim calcmode="lin" valueType="num">
                                          <p:cBhvr>
                                            <p:cTn id="23" dur="400" fill="hold"/>
                                            <p:tgtEl>
                                              <p:spTgt spid="121"/>
                                            </p:tgtEl>
                                            <p:attrNameLst>
                                              <p:attrName>ppt_h</p:attrName>
                                            </p:attrNameLst>
                                          </p:cBhvr>
                                          <p:tavLst>
                                            <p:tav tm="0">
                                              <p:val>
                                                <p:fltVal val="0"/>
                                              </p:val>
                                            </p:tav>
                                            <p:tav tm="100000">
                                              <p:val>
                                                <p:strVal val="#ppt_h"/>
                                              </p:val>
                                            </p:tav>
                                          </p:tavLst>
                                        </p:anim>
                                        <p:animEffect transition="in" filter="fade">
                                          <p:cBhvr>
                                            <p:cTn id="24" dur="400"/>
                                            <p:tgtEl>
                                              <p:spTgt spid="121"/>
                                            </p:tgtEl>
                                          </p:cBhvr>
                                        </p:animEffect>
                                      </p:childTnLst>
                                    </p:cTn>
                                  </p:par>
                                  <p:par>
                                    <p:cTn id="25" presetID="10" presetClass="entr" presetSubtype="0" fill="hold" nodeType="withEffect">
                                      <p:stCondLst>
                                        <p:cond delay="50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500"/>
                                            <p:tgtEl>
                                              <p:spTgt spid="10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26"/>
                                            </p:tgtEl>
                                            <p:attrNameLst>
                                              <p:attrName>style.visibility</p:attrName>
                                            </p:attrNameLst>
                                          </p:cBhvr>
                                          <p:to>
                                            <p:strVal val="visible"/>
                                          </p:to>
                                        </p:set>
                                        <p:anim calcmode="lin" valueType="num">
                                          <p:cBhvr>
                                            <p:cTn id="30" dur="300" fill="hold"/>
                                            <p:tgtEl>
                                              <p:spTgt spid="126"/>
                                            </p:tgtEl>
                                            <p:attrNameLst>
                                              <p:attrName>ppt_w</p:attrName>
                                            </p:attrNameLst>
                                          </p:cBhvr>
                                          <p:tavLst>
                                            <p:tav tm="0">
                                              <p:val>
                                                <p:fltVal val="0"/>
                                              </p:val>
                                            </p:tav>
                                            <p:tav tm="100000">
                                              <p:val>
                                                <p:strVal val="#ppt_w"/>
                                              </p:val>
                                            </p:tav>
                                          </p:tavLst>
                                        </p:anim>
                                        <p:anim calcmode="lin" valueType="num">
                                          <p:cBhvr>
                                            <p:cTn id="31" dur="300" fill="hold"/>
                                            <p:tgtEl>
                                              <p:spTgt spid="126"/>
                                            </p:tgtEl>
                                            <p:attrNameLst>
                                              <p:attrName>ppt_h</p:attrName>
                                            </p:attrNameLst>
                                          </p:cBhvr>
                                          <p:tavLst>
                                            <p:tav tm="0">
                                              <p:val>
                                                <p:fltVal val="0"/>
                                              </p:val>
                                            </p:tav>
                                            <p:tav tm="100000">
                                              <p:val>
                                                <p:strVal val="#ppt_h"/>
                                              </p:val>
                                            </p:tav>
                                          </p:tavLst>
                                        </p:anim>
                                        <p:animEffect transition="in" filter="fade">
                                          <p:cBhvr>
                                            <p:cTn id="32" dur="300"/>
                                            <p:tgtEl>
                                              <p:spTgt spid="126"/>
                                            </p:tgtEl>
                                          </p:cBhvr>
                                        </p:animEffect>
                                      </p:childTnLst>
                                    </p:cTn>
                                  </p:par>
                                  <p:par>
                                    <p:cTn id="33" presetID="22" presetClass="entr" presetSubtype="8" fill="hold" nodeType="withEffect">
                                      <p:stCondLst>
                                        <p:cond delay="25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300"/>
                                            <p:tgtEl>
                                              <p:spTgt spid="131"/>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300" fill="hold"/>
                                            <p:tgtEl>
                                              <p:spTgt spid="125"/>
                                            </p:tgtEl>
                                            <p:attrNameLst>
                                              <p:attrName>ppt_w</p:attrName>
                                            </p:attrNameLst>
                                          </p:cBhvr>
                                          <p:tavLst>
                                            <p:tav tm="0">
                                              <p:val>
                                                <p:fltVal val="0"/>
                                              </p:val>
                                            </p:tav>
                                            <p:tav tm="100000">
                                              <p:val>
                                                <p:strVal val="#ppt_w"/>
                                              </p:val>
                                            </p:tav>
                                          </p:tavLst>
                                        </p:anim>
                                        <p:anim calcmode="lin" valueType="num">
                                          <p:cBhvr>
                                            <p:cTn id="39" dur="300" fill="hold"/>
                                            <p:tgtEl>
                                              <p:spTgt spid="125"/>
                                            </p:tgtEl>
                                            <p:attrNameLst>
                                              <p:attrName>ppt_h</p:attrName>
                                            </p:attrNameLst>
                                          </p:cBhvr>
                                          <p:tavLst>
                                            <p:tav tm="0">
                                              <p:val>
                                                <p:fltVal val="0"/>
                                              </p:val>
                                            </p:tav>
                                            <p:tav tm="100000">
                                              <p:val>
                                                <p:strVal val="#ppt_h"/>
                                              </p:val>
                                            </p:tav>
                                          </p:tavLst>
                                        </p:anim>
                                        <p:animEffect transition="in" filter="fade">
                                          <p:cBhvr>
                                            <p:cTn id="40" dur="300"/>
                                            <p:tgtEl>
                                              <p:spTgt spid="125"/>
                                            </p:tgtEl>
                                          </p:cBhvr>
                                        </p:animEffect>
                                      </p:childTnLst>
                                    </p:cTn>
                                  </p:par>
                                  <p:par>
                                    <p:cTn id="41" presetID="22" presetClass="entr" presetSubtype="8" fill="hold" nodeType="withEffect">
                                      <p:stCondLst>
                                        <p:cond delay="350"/>
                                      </p:stCondLst>
                                      <p:childTnLst>
                                        <p:set>
                                          <p:cBhvr>
                                            <p:cTn id="42" dur="1" fill="hold">
                                              <p:stCondLst>
                                                <p:cond delay="0"/>
                                              </p:stCondLst>
                                            </p:cTn>
                                            <p:tgtEl>
                                              <p:spTgt spid="134"/>
                                            </p:tgtEl>
                                            <p:attrNameLst>
                                              <p:attrName>style.visibility</p:attrName>
                                            </p:attrNameLst>
                                          </p:cBhvr>
                                          <p:to>
                                            <p:strVal val="visible"/>
                                          </p:to>
                                        </p:set>
                                        <p:animEffect transition="in" filter="wipe(left)">
                                          <p:cBhvr>
                                            <p:cTn id="43" dur="300"/>
                                            <p:tgtEl>
                                              <p:spTgt spid="134"/>
                                            </p:tgtEl>
                                          </p:cBhvr>
                                        </p:animEffect>
                                      </p:childTnLst>
                                    </p:cTn>
                                  </p:par>
                                  <p:par>
                                    <p:cTn id="44" presetID="22" presetClass="entr" presetSubtype="8" fill="hold" nodeType="withEffect">
                                      <p:stCondLst>
                                        <p:cond delay="35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300"/>
                                            <p:tgtEl>
                                              <p:spTgt spid="138"/>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 fill="hold"/>
                                            <p:tgtEl>
                                              <p:spTgt spid="127"/>
                                            </p:tgtEl>
                                            <p:attrNameLst>
                                              <p:attrName>ppt_w</p:attrName>
                                            </p:attrNameLst>
                                          </p:cBhvr>
                                          <p:tavLst>
                                            <p:tav tm="0">
                                              <p:val>
                                                <p:fltVal val="0"/>
                                              </p:val>
                                            </p:tav>
                                            <p:tav tm="100000">
                                              <p:val>
                                                <p:strVal val="#ppt_w"/>
                                              </p:val>
                                            </p:tav>
                                          </p:tavLst>
                                        </p:anim>
                                        <p:anim calcmode="lin" valueType="num">
                                          <p:cBhvr>
                                            <p:cTn id="50" dur="300" fill="hold"/>
                                            <p:tgtEl>
                                              <p:spTgt spid="127"/>
                                            </p:tgtEl>
                                            <p:attrNameLst>
                                              <p:attrName>ppt_h</p:attrName>
                                            </p:attrNameLst>
                                          </p:cBhvr>
                                          <p:tavLst>
                                            <p:tav tm="0">
                                              <p:val>
                                                <p:fltVal val="0"/>
                                              </p:val>
                                            </p:tav>
                                            <p:tav tm="100000">
                                              <p:val>
                                                <p:strVal val="#ppt_h"/>
                                              </p:val>
                                            </p:tav>
                                          </p:tavLst>
                                        </p:anim>
                                        <p:animEffect transition="in" filter="fade">
                                          <p:cBhvr>
                                            <p:cTn id="51" dur="300"/>
                                            <p:tgtEl>
                                              <p:spTgt spid="127"/>
                                            </p:tgtEl>
                                          </p:cBhvr>
                                        </p:animEffect>
                                      </p:childTnLst>
                                    </p:cTn>
                                  </p:par>
                                  <p:par>
                                    <p:cTn id="52" presetID="22" presetClass="entr" presetSubtype="2" fill="hold" nodeType="withEffect">
                                      <p:stCondLst>
                                        <p:cond delay="450"/>
                                      </p:stCondLst>
                                      <p:childTnLst>
                                        <p:set>
                                          <p:cBhvr>
                                            <p:cTn id="53" dur="1" fill="hold">
                                              <p:stCondLst>
                                                <p:cond delay="0"/>
                                              </p:stCondLst>
                                            </p:cTn>
                                            <p:tgtEl>
                                              <p:spTgt spid="141"/>
                                            </p:tgtEl>
                                            <p:attrNameLst>
                                              <p:attrName>style.visibility</p:attrName>
                                            </p:attrNameLst>
                                          </p:cBhvr>
                                          <p:to>
                                            <p:strVal val="visible"/>
                                          </p:to>
                                        </p:set>
                                        <p:animEffect transition="in" filter="wipe(right)">
                                          <p:cBhvr>
                                            <p:cTn id="54" dur="300"/>
                                            <p:tgtEl>
                                              <p:spTgt spid="141"/>
                                            </p:tgtEl>
                                          </p:cBhvr>
                                        </p:animEffect>
                                      </p:childTnLst>
                                    </p:cTn>
                                  </p:par>
                                  <p:par>
                                    <p:cTn id="55" presetID="22" presetClass="entr" presetSubtype="8" fill="hold" nodeType="withEffect">
                                      <p:stCondLst>
                                        <p:cond delay="450"/>
                                      </p:stCondLst>
                                      <p:childTnLst>
                                        <p:set>
                                          <p:cBhvr>
                                            <p:cTn id="56" dur="1" fill="hold">
                                              <p:stCondLst>
                                                <p:cond delay="0"/>
                                              </p:stCondLst>
                                            </p:cTn>
                                            <p:tgtEl>
                                              <p:spTgt spid="147"/>
                                            </p:tgtEl>
                                            <p:attrNameLst>
                                              <p:attrName>style.visibility</p:attrName>
                                            </p:attrNameLst>
                                          </p:cBhvr>
                                          <p:to>
                                            <p:strVal val="visible"/>
                                          </p:to>
                                        </p:set>
                                        <p:animEffect transition="in" filter="wipe(left)">
                                          <p:cBhvr>
                                            <p:cTn id="57" dur="300"/>
                                            <p:tgtEl>
                                              <p:spTgt spid="14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145"/>
                                            </p:tgtEl>
                                            <p:attrNameLst>
                                              <p:attrName>style.visibility</p:attrName>
                                            </p:attrNameLst>
                                          </p:cBhvr>
                                          <p:to>
                                            <p:strVal val="visible"/>
                                          </p:to>
                                        </p:set>
                                        <p:anim calcmode="lin" valueType="num">
                                          <p:cBhvr>
                                            <p:cTn id="60" dur="300" fill="hold"/>
                                            <p:tgtEl>
                                              <p:spTgt spid="145"/>
                                            </p:tgtEl>
                                            <p:attrNameLst>
                                              <p:attrName>ppt_w</p:attrName>
                                            </p:attrNameLst>
                                          </p:cBhvr>
                                          <p:tavLst>
                                            <p:tav tm="0">
                                              <p:val>
                                                <p:fltVal val="0"/>
                                              </p:val>
                                            </p:tav>
                                            <p:tav tm="100000">
                                              <p:val>
                                                <p:strVal val="#ppt_w"/>
                                              </p:val>
                                            </p:tav>
                                          </p:tavLst>
                                        </p:anim>
                                        <p:anim calcmode="lin" valueType="num">
                                          <p:cBhvr>
                                            <p:cTn id="61" dur="300" fill="hold"/>
                                            <p:tgtEl>
                                              <p:spTgt spid="145"/>
                                            </p:tgtEl>
                                            <p:attrNameLst>
                                              <p:attrName>ppt_h</p:attrName>
                                            </p:attrNameLst>
                                          </p:cBhvr>
                                          <p:tavLst>
                                            <p:tav tm="0">
                                              <p:val>
                                                <p:fltVal val="0"/>
                                              </p:val>
                                            </p:tav>
                                            <p:tav tm="100000">
                                              <p:val>
                                                <p:strVal val="#ppt_h"/>
                                              </p:val>
                                            </p:tav>
                                          </p:tavLst>
                                        </p:anim>
                                        <p:animEffect transition="in" filter="fade">
                                          <p:cBhvr>
                                            <p:cTn id="62" dur="300"/>
                                            <p:tgtEl>
                                              <p:spTgt spid="145"/>
                                            </p:tgtEl>
                                          </p:cBhvr>
                                        </p:animEffect>
                                      </p:childTnLst>
                                    </p:cTn>
                                  </p:par>
                                  <p:par>
                                    <p:cTn id="63" presetID="22" presetClass="entr" presetSubtype="2" fill="hold" nodeType="withEffect">
                                      <p:stCondLst>
                                        <p:cond delay="550"/>
                                      </p:stCondLst>
                                      <p:childTnLst>
                                        <p:set>
                                          <p:cBhvr>
                                            <p:cTn id="64" dur="1" fill="hold">
                                              <p:stCondLst>
                                                <p:cond delay="0"/>
                                              </p:stCondLst>
                                            </p:cTn>
                                            <p:tgtEl>
                                              <p:spTgt spid="150"/>
                                            </p:tgtEl>
                                            <p:attrNameLst>
                                              <p:attrName>style.visibility</p:attrName>
                                            </p:attrNameLst>
                                          </p:cBhvr>
                                          <p:to>
                                            <p:strVal val="visible"/>
                                          </p:to>
                                        </p:set>
                                        <p:animEffect transition="in" filter="wipe(right)">
                                          <p:cBhvr>
                                            <p:cTn id="65" dur="300"/>
                                            <p:tgtEl>
                                              <p:spTgt spid="150"/>
                                            </p:tgtEl>
                                          </p:cBhvr>
                                        </p:animEffect>
                                      </p:childTnLst>
                                    </p:cTn>
                                  </p:par>
                                  <p:par>
                                    <p:cTn id="66" presetID="23" presetClass="entr" presetSubtype="16" fill="hold" nodeType="withEffect">
                                      <p:stCondLst>
                                        <p:cond delay="1000"/>
                                      </p:stCondLst>
                                      <p:childTnLst>
                                        <p:set>
                                          <p:cBhvr>
                                            <p:cTn id="67" dur="1" fill="hold">
                                              <p:stCondLst>
                                                <p:cond delay="0"/>
                                              </p:stCondLst>
                                            </p:cTn>
                                            <p:tgtEl>
                                              <p:spTgt spid="75"/>
                                            </p:tgtEl>
                                            <p:attrNameLst>
                                              <p:attrName>style.visibility</p:attrName>
                                            </p:attrNameLst>
                                          </p:cBhvr>
                                          <p:to>
                                            <p:strVal val="visible"/>
                                          </p:to>
                                        </p:set>
                                        <p:anim calcmode="lin" valueType="num">
                                          <p:cBhvr>
                                            <p:cTn id="68" dur="500" fill="hold"/>
                                            <p:tgtEl>
                                              <p:spTgt spid="75"/>
                                            </p:tgtEl>
                                            <p:attrNameLst>
                                              <p:attrName>ppt_w</p:attrName>
                                            </p:attrNameLst>
                                          </p:cBhvr>
                                          <p:tavLst>
                                            <p:tav tm="0">
                                              <p:val>
                                                <p:fltVal val="0"/>
                                              </p:val>
                                            </p:tav>
                                            <p:tav tm="100000">
                                              <p:val>
                                                <p:strVal val="#ppt_w"/>
                                              </p:val>
                                            </p:tav>
                                          </p:tavLst>
                                        </p:anim>
                                        <p:anim calcmode="lin" valueType="num">
                                          <p:cBhvr>
                                            <p:cTn id="69" dur="500" fill="hold"/>
                                            <p:tgtEl>
                                              <p:spTgt spid="75"/>
                                            </p:tgtEl>
                                            <p:attrNameLst>
                                              <p:attrName>ppt_h</p:attrName>
                                            </p:attrNameLst>
                                          </p:cBhvr>
                                          <p:tavLst>
                                            <p:tav tm="0">
                                              <p:val>
                                                <p:fltVal val="0"/>
                                              </p:val>
                                            </p:tav>
                                            <p:tav tm="100000">
                                              <p:val>
                                                <p:strVal val="#ppt_h"/>
                                              </p:val>
                                            </p:tav>
                                          </p:tavLst>
                                        </p:anim>
                                      </p:childTnLst>
                                    </p:cTn>
                                  </p:par>
                                  <p:par>
                                    <p:cTn id="70" presetID="42" presetClass="path" presetSubtype="0" fill="hold" nodeType="withEffect" p14:presetBounceEnd="64000">
                                      <p:stCondLst>
                                        <p:cond delay="1000"/>
                                      </p:stCondLst>
                                      <p:childTnLst>
                                        <p:animMotion origin="layout" path="M 3.33333E-6 -2.46914E-6 L 0.00052 -0.29074 " pathEditMode="relative" rAng="0" ptsTypes="AA" p14:bounceEnd="64000">
                                          <p:cBhvr>
                                            <p:cTn id="71" dur="1000" spd="-100000" fill="hold"/>
                                            <p:tgtEl>
                                              <p:spTgt spid="75"/>
                                            </p:tgtEl>
                                            <p:attrNameLst>
                                              <p:attrName>ppt_x</p:attrName>
                                              <p:attrName>ppt_y</p:attrName>
                                            </p:attrNameLst>
                                          </p:cBhvr>
                                          <p:rCtr x="17" y="-14537"/>
                                        </p:animMotion>
                                      </p:childTnLst>
                                    </p:cTn>
                                  </p:par>
                                  <p:par>
                                    <p:cTn id="72" presetID="23" presetClass="entr" presetSubtype="16" fill="hold" nodeType="withEffect">
                                      <p:stCondLst>
                                        <p:cond delay="110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childTnLst>
                                    </p:cTn>
                                  </p:par>
                                  <p:par>
                                    <p:cTn id="76" presetID="42" presetClass="path" presetSubtype="0" fill="hold" nodeType="withEffect" p14:presetBounceEnd="64000">
                                      <p:stCondLst>
                                        <p:cond delay="1100"/>
                                      </p:stCondLst>
                                      <p:childTnLst>
                                        <p:animMotion origin="layout" path="M 3.61111E-6 -7.40741E-7 L 0.00034 -0.26204 " pathEditMode="relative" rAng="0" ptsTypes="AA" p14:bounceEnd="64000">
                                          <p:cBhvr>
                                            <p:cTn id="77" dur="1000" spd="-100000" fill="hold"/>
                                            <p:tgtEl>
                                              <p:spTgt spid="94"/>
                                            </p:tgtEl>
                                            <p:attrNameLst>
                                              <p:attrName>ppt_x</p:attrName>
                                              <p:attrName>ppt_y</p:attrName>
                                            </p:attrNameLst>
                                          </p:cBhvr>
                                          <p:rCtr x="17" y="-13117"/>
                                        </p:animMotion>
                                      </p:childTnLst>
                                    </p:cTn>
                                  </p:par>
                                  <p:par>
                                    <p:cTn id="78" presetID="23" presetClass="entr" presetSubtype="16" fill="hold" nodeType="withEffect">
                                      <p:stCondLst>
                                        <p:cond delay="1200"/>
                                      </p:stCondLst>
                                      <p:childTnLst>
                                        <p:set>
                                          <p:cBhvr>
                                            <p:cTn id="79" dur="1" fill="hold">
                                              <p:stCondLst>
                                                <p:cond delay="0"/>
                                              </p:stCondLst>
                                            </p:cTn>
                                            <p:tgtEl>
                                              <p:spTgt spid="88"/>
                                            </p:tgtEl>
                                            <p:attrNameLst>
                                              <p:attrName>style.visibility</p:attrName>
                                            </p:attrNameLst>
                                          </p:cBhvr>
                                          <p:to>
                                            <p:strVal val="visible"/>
                                          </p:to>
                                        </p:set>
                                        <p:anim calcmode="lin" valueType="num">
                                          <p:cBhvr>
                                            <p:cTn id="80" dur="500" fill="hold"/>
                                            <p:tgtEl>
                                              <p:spTgt spid="88"/>
                                            </p:tgtEl>
                                            <p:attrNameLst>
                                              <p:attrName>ppt_w</p:attrName>
                                            </p:attrNameLst>
                                          </p:cBhvr>
                                          <p:tavLst>
                                            <p:tav tm="0">
                                              <p:val>
                                                <p:fltVal val="0"/>
                                              </p:val>
                                            </p:tav>
                                            <p:tav tm="100000">
                                              <p:val>
                                                <p:strVal val="#ppt_w"/>
                                              </p:val>
                                            </p:tav>
                                          </p:tavLst>
                                        </p:anim>
                                        <p:anim calcmode="lin" valueType="num">
                                          <p:cBhvr>
                                            <p:cTn id="81" dur="500" fill="hold"/>
                                            <p:tgtEl>
                                              <p:spTgt spid="88"/>
                                            </p:tgtEl>
                                            <p:attrNameLst>
                                              <p:attrName>ppt_h</p:attrName>
                                            </p:attrNameLst>
                                          </p:cBhvr>
                                          <p:tavLst>
                                            <p:tav tm="0">
                                              <p:val>
                                                <p:fltVal val="0"/>
                                              </p:val>
                                            </p:tav>
                                            <p:tav tm="100000">
                                              <p:val>
                                                <p:strVal val="#ppt_h"/>
                                              </p:val>
                                            </p:tav>
                                          </p:tavLst>
                                        </p:anim>
                                      </p:childTnLst>
                                    </p:cTn>
                                  </p:par>
                                  <p:par>
                                    <p:cTn id="82" presetID="42" presetClass="path" presetSubtype="0" fill="hold" nodeType="withEffect" p14:presetBounceEnd="64000">
                                      <p:stCondLst>
                                        <p:cond delay="1200"/>
                                      </p:stCondLst>
                                      <p:childTnLst>
                                        <p:animMotion origin="layout" path="M 4.44444E-6 -7.40741E-7 L -0.00226 -0.27963 " pathEditMode="relative" rAng="0" ptsTypes="AA" p14:bounceEnd="64000">
                                          <p:cBhvr>
                                            <p:cTn id="83" dur="1000" spd="-100000" fill="hold"/>
                                            <p:tgtEl>
                                              <p:spTgt spid="88"/>
                                            </p:tgtEl>
                                            <p:attrNameLst>
                                              <p:attrName>ppt_x</p:attrName>
                                              <p:attrName>ppt_y</p:attrName>
                                            </p:attrNameLst>
                                          </p:cBhvr>
                                          <p:rCtr x="-122" y="-13981"/>
                                        </p:animMotion>
                                      </p:childTnLst>
                                    </p:cTn>
                                  </p:par>
                                  <p:par>
                                    <p:cTn id="84" presetID="23" presetClass="entr" presetSubtype="16" fill="hold" nodeType="withEffect">
                                      <p:stCondLst>
                                        <p:cond delay="130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par>
                                    <p:cTn id="88" presetID="42" presetClass="path" presetSubtype="0" fill="hold" nodeType="withEffect" p14:presetBounceEnd="64000">
                                      <p:stCondLst>
                                        <p:cond delay="1300"/>
                                      </p:stCondLst>
                                      <p:childTnLst>
                                        <p:animMotion origin="layout" path="M 1.38889E-6 3.7037E-6 L -0.00313 -0.27624 " pathEditMode="relative" rAng="0" ptsTypes="AA" p14:bounceEnd="64000">
                                          <p:cBhvr>
                                            <p:cTn id="89" dur="1000" spd="-100000" fill="hold"/>
                                            <p:tgtEl>
                                              <p:spTgt spid="82"/>
                                            </p:tgtEl>
                                            <p:attrNameLst>
                                              <p:attrName>ppt_x</p:attrName>
                                              <p:attrName>ppt_y</p:attrName>
                                            </p:attrNameLst>
                                          </p:cBhvr>
                                          <p:rCtr x="-156" y="-13827"/>
                                        </p:animMotion>
                                      </p:childTnLst>
                                    </p:cTn>
                                  </p:par>
                                  <p:par>
                                    <p:cTn id="90" presetID="23" presetClass="entr" presetSubtype="32" fill="hold" nodeType="withEffect">
                                      <p:stCondLst>
                                        <p:cond delay="600"/>
                                      </p:stCondLst>
                                      <p:childTnLst>
                                        <p:set>
                                          <p:cBhvr>
                                            <p:cTn id="91" dur="1" fill="hold">
                                              <p:stCondLst>
                                                <p:cond delay="0"/>
                                              </p:stCondLst>
                                            </p:cTn>
                                            <p:tgtEl>
                                              <p:spTgt spid="128"/>
                                            </p:tgtEl>
                                            <p:attrNameLst>
                                              <p:attrName>style.visibility</p:attrName>
                                            </p:attrNameLst>
                                          </p:cBhvr>
                                          <p:to>
                                            <p:strVal val="visible"/>
                                          </p:to>
                                        </p:set>
                                        <p:anim calcmode="lin" valueType="num">
                                          <p:cBhvr>
                                            <p:cTn id="92" dur="400" fill="hold"/>
                                            <p:tgtEl>
                                              <p:spTgt spid="128"/>
                                            </p:tgtEl>
                                            <p:attrNameLst>
                                              <p:attrName>ppt_w</p:attrName>
                                            </p:attrNameLst>
                                          </p:cBhvr>
                                          <p:tavLst>
                                            <p:tav tm="0">
                                              <p:val>
                                                <p:strVal val="4*#ppt_w"/>
                                              </p:val>
                                            </p:tav>
                                            <p:tav tm="100000">
                                              <p:val>
                                                <p:strVal val="#ppt_w"/>
                                              </p:val>
                                            </p:tav>
                                          </p:tavLst>
                                        </p:anim>
                                        <p:anim calcmode="lin" valueType="num">
                                          <p:cBhvr>
                                            <p:cTn id="93" dur="400" fill="hold"/>
                                            <p:tgtEl>
                                              <p:spTgt spid="128"/>
                                            </p:tgtEl>
                                            <p:attrNameLst>
                                              <p:attrName>ppt_h</p:attrName>
                                            </p:attrNameLst>
                                          </p:cBhvr>
                                          <p:tavLst>
                                            <p:tav tm="0">
                                              <p:val>
                                                <p:strVal val="4*#ppt_h"/>
                                              </p:val>
                                            </p:tav>
                                            <p:tav tm="100000">
                                              <p:val>
                                                <p:strVal val="#ppt_h"/>
                                              </p:val>
                                            </p:tav>
                                          </p:tavLst>
                                        </p:anim>
                                      </p:childTnLst>
                                    </p:cTn>
                                  </p:par>
                                  <p:par>
                                    <p:cTn id="94" presetID="10" presetClass="entr" presetSubtype="0" fill="hold" nodeType="withEffect">
                                      <p:stCondLst>
                                        <p:cond delay="600"/>
                                      </p:stCondLst>
                                      <p:childTnLst>
                                        <p:set>
                                          <p:cBhvr>
                                            <p:cTn id="95" dur="1" fill="hold">
                                              <p:stCondLst>
                                                <p:cond delay="0"/>
                                              </p:stCondLst>
                                            </p:cTn>
                                            <p:tgtEl>
                                              <p:spTgt spid="128"/>
                                            </p:tgtEl>
                                            <p:attrNameLst>
                                              <p:attrName>style.visibility</p:attrName>
                                            </p:attrNameLst>
                                          </p:cBhvr>
                                          <p:to>
                                            <p:strVal val="visible"/>
                                          </p:to>
                                        </p:set>
                                        <p:animEffect transition="in" filter="fade">
                                          <p:cBhvr>
                                            <p:cTn id="96" dur="400"/>
                                            <p:tgtEl>
                                              <p:spTgt spid="128"/>
                                            </p:tgtEl>
                                          </p:cBhvr>
                                        </p:animEffect>
                                      </p:childTnLst>
                                    </p:cTn>
                                  </p:par>
                                  <p:par>
                                    <p:cTn id="97" presetID="23" presetClass="entr" presetSubtype="32" fill="hold" nodeType="withEffect">
                                      <p:stCondLst>
                                        <p:cond delay="700"/>
                                      </p:stCondLst>
                                      <p:childTnLst>
                                        <p:set>
                                          <p:cBhvr>
                                            <p:cTn id="98" dur="1" fill="hold">
                                              <p:stCondLst>
                                                <p:cond delay="0"/>
                                              </p:stCondLst>
                                            </p:cTn>
                                            <p:tgtEl>
                                              <p:spTgt spid="129"/>
                                            </p:tgtEl>
                                            <p:attrNameLst>
                                              <p:attrName>style.visibility</p:attrName>
                                            </p:attrNameLst>
                                          </p:cBhvr>
                                          <p:to>
                                            <p:strVal val="visible"/>
                                          </p:to>
                                        </p:set>
                                        <p:anim calcmode="lin" valueType="num">
                                          <p:cBhvr>
                                            <p:cTn id="99" dur="400" fill="hold"/>
                                            <p:tgtEl>
                                              <p:spTgt spid="129"/>
                                            </p:tgtEl>
                                            <p:attrNameLst>
                                              <p:attrName>ppt_w</p:attrName>
                                            </p:attrNameLst>
                                          </p:cBhvr>
                                          <p:tavLst>
                                            <p:tav tm="0">
                                              <p:val>
                                                <p:strVal val="4*#ppt_w"/>
                                              </p:val>
                                            </p:tav>
                                            <p:tav tm="100000">
                                              <p:val>
                                                <p:strVal val="#ppt_w"/>
                                              </p:val>
                                            </p:tav>
                                          </p:tavLst>
                                        </p:anim>
                                        <p:anim calcmode="lin" valueType="num">
                                          <p:cBhvr>
                                            <p:cTn id="100" dur="400" fill="hold"/>
                                            <p:tgtEl>
                                              <p:spTgt spid="129"/>
                                            </p:tgtEl>
                                            <p:attrNameLst>
                                              <p:attrName>ppt_h</p:attrName>
                                            </p:attrNameLst>
                                          </p:cBhvr>
                                          <p:tavLst>
                                            <p:tav tm="0">
                                              <p:val>
                                                <p:strVal val="4*#ppt_h"/>
                                              </p:val>
                                            </p:tav>
                                            <p:tav tm="100000">
                                              <p:val>
                                                <p:strVal val="#ppt_h"/>
                                              </p:val>
                                            </p:tav>
                                          </p:tavLst>
                                        </p:anim>
                                      </p:childTnLst>
                                    </p:cTn>
                                  </p:par>
                                  <p:par>
                                    <p:cTn id="101" presetID="10" presetClass="entr" presetSubtype="0" fill="hold" nodeType="withEffect">
                                      <p:stCondLst>
                                        <p:cond delay="700"/>
                                      </p:stCondLst>
                                      <p:childTnLst>
                                        <p:set>
                                          <p:cBhvr>
                                            <p:cTn id="102" dur="1" fill="hold">
                                              <p:stCondLst>
                                                <p:cond delay="0"/>
                                              </p:stCondLst>
                                            </p:cTn>
                                            <p:tgtEl>
                                              <p:spTgt spid="129"/>
                                            </p:tgtEl>
                                            <p:attrNameLst>
                                              <p:attrName>style.visibility</p:attrName>
                                            </p:attrNameLst>
                                          </p:cBhvr>
                                          <p:to>
                                            <p:strVal val="visible"/>
                                          </p:to>
                                        </p:set>
                                        <p:animEffect transition="in" filter="fade">
                                          <p:cBhvr>
                                            <p:cTn id="103" dur="400"/>
                                            <p:tgtEl>
                                              <p:spTgt spid="129"/>
                                            </p:tgtEl>
                                          </p:cBhvr>
                                        </p:animEffect>
                                      </p:childTnLst>
                                    </p:cTn>
                                  </p:par>
                                  <p:par>
                                    <p:cTn id="104" presetID="23" presetClass="entr" presetSubtype="32" fill="hold" nodeType="withEffect">
                                      <p:stCondLst>
                                        <p:cond delay="800"/>
                                      </p:stCondLst>
                                      <p:childTnLst>
                                        <p:set>
                                          <p:cBhvr>
                                            <p:cTn id="105" dur="1" fill="hold">
                                              <p:stCondLst>
                                                <p:cond delay="0"/>
                                              </p:stCondLst>
                                            </p:cTn>
                                            <p:tgtEl>
                                              <p:spTgt spid="130"/>
                                            </p:tgtEl>
                                            <p:attrNameLst>
                                              <p:attrName>style.visibility</p:attrName>
                                            </p:attrNameLst>
                                          </p:cBhvr>
                                          <p:to>
                                            <p:strVal val="visible"/>
                                          </p:to>
                                        </p:set>
                                        <p:anim calcmode="lin" valueType="num">
                                          <p:cBhvr>
                                            <p:cTn id="106" dur="400" fill="hold"/>
                                            <p:tgtEl>
                                              <p:spTgt spid="130"/>
                                            </p:tgtEl>
                                            <p:attrNameLst>
                                              <p:attrName>ppt_w</p:attrName>
                                            </p:attrNameLst>
                                          </p:cBhvr>
                                          <p:tavLst>
                                            <p:tav tm="0">
                                              <p:val>
                                                <p:strVal val="4*#ppt_w"/>
                                              </p:val>
                                            </p:tav>
                                            <p:tav tm="100000">
                                              <p:val>
                                                <p:strVal val="#ppt_w"/>
                                              </p:val>
                                            </p:tav>
                                          </p:tavLst>
                                        </p:anim>
                                        <p:anim calcmode="lin" valueType="num">
                                          <p:cBhvr>
                                            <p:cTn id="107" dur="400" fill="hold"/>
                                            <p:tgtEl>
                                              <p:spTgt spid="130"/>
                                            </p:tgtEl>
                                            <p:attrNameLst>
                                              <p:attrName>ppt_h</p:attrName>
                                            </p:attrNameLst>
                                          </p:cBhvr>
                                          <p:tavLst>
                                            <p:tav tm="0">
                                              <p:val>
                                                <p:strVal val="4*#ppt_h"/>
                                              </p:val>
                                            </p:tav>
                                            <p:tav tm="100000">
                                              <p:val>
                                                <p:strVal val="#ppt_h"/>
                                              </p:val>
                                            </p:tav>
                                          </p:tavLst>
                                        </p:anim>
                                      </p:childTnLst>
                                    </p:cTn>
                                  </p:par>
                                  <p:par>
                                    <p:cTn id="108" presetID="10" presetClass="entr" presetSubtype="0" fill="hold" nodeType="withEffect">
                                      <p:stCondLst>
                                        <p:cond delay="80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400"/>
                                            <p:tgtEl>
                                              <p:spTgt spid="130"/>
                                            </p:tgtEl>
                                          </p:cBhvr>
                                        </p:animEffect>
                                      </p:childTnLst>
                                    </p:cTn>
                                  </p:par>
                                  <p:par>
                                    <p:cTn id="111" presetID="23" presetClass="entr" presetSubtype="32" fill="hold" nodeType="withEffect">
                                      <p:stCondLst>
                                        <p:cond delay="900"/>
                                      </p:stCondLst>
                                      <p:childTnLst>
                                        <p:set>
                                          <p:cBhvr>
                                            <p:cTn id="112" dur="1" fill="hold">
                                              <p:stCondLst>
                                                <p:cond delay="0"/>
                                              </p:stCondLst>
                                            </p:cTn>
                                            <p:tgtEl>
                                              <p:spTgt spid="146"/>
                                            </p:tgtEl>
                                            <p:attrNameLst>
                                              <p:attrName>style.visibility</p:attrName>
                                            </p:attrNameLst>
                                          </p:cBhvr>
                                          <p:to>
                                            <p:strVal val="visible"/>
                                          </p:to>
                                        </p:set>
                                        <p:anim calcmode="lin" valueType="num">
                                          <p:cBhvr>
                                            <p:cTn id="113" dur="400" fill="hold"/>
                                            <p:tgtEl>
                                              <p:spTgt spid="146"/>
                                            </p:tgtEl>
                                            <p:attrNameLst>
                                              <p:attrName>ppt_w</p:attrName>
                                            </p:attrNameLst>
                                          </p:cBhvr>
                                          <p:tavLst>
                                            <p:tav tm="0">
                                              <p:val>
                                                <p:strVal val="4*#ppt_w"/>
                                              </p:val>
                                            </p:tav>
                                            <p:tav tm="100000">
                                              <p:val>
                                                <p:strVal val="#ppt_w"/>
                                              </p:val>
                                            </p:tav>
                                          </p:tavLst>
                                        </p:anim>
                                        <p:anim calcmode="lin" valueType="num">
                                          <p:cBhvr>
                                            <p:cTn id="114" dur="400" fill="hold"/>
                                            <p:tgtEl>
                                              <p:spTgt spid="146"/>
                                            </p:tgtEl>
                                            <p:attrNameLst>
                                              <p:attrName>ppt_h</p:attrName>
                                            </p:attrNameLst>
                                          </p:cBhvr>
                                          <p:tavLst>
                                            <p:tav tm="0">
                                              <p:val>
                                                <p:strVal val="4*#ppt_h"/>
                                              </p:val>
                                            </p:tav>
                                            <p:tav tm="100000">
                                              <p:val>
                                                <p:strVal val="#ppt_h"/>
                                              </p:val>
                                            </p:tav>
                                          </p:tavLst>
                                        </p:anim>
                                      </p:childTnLst>
                                    </p:cTn>
                                  </p:par>
                                  <p:par>
                                    <p:cTn id="115" presetID="10" presetClass="entr" presetSubtype="0" fill="hold" nodeType="withEffect">
                                      <p:stCondLst>
                                        <p:cond delay="900"/>
                                      </p:stCondLst>
                                      <p:childTnLst>
                                        <p:set>
                                          <p:cBhvr>
                                            <p:cTn id="116" dur="1" fill="hold">
                                              <p:stCondLst>
                                                <p:cond delay="0"/>
                                              </p:stCondLst>
                                            </p:cTn>
                                            <p:tgtEl>
                                              <p:spTgt spid="146"/>
                                            </p:tgtEl>
                                            <p:attrNameLst>
                                              <p:attrName>style.visibility</p:attrName>
                                            </p:attrNameLst>
                                          </p:cBhvr>
                                          <p:to>
                                            <p:strVal val="visible"/>
                                          </p:to>
                                        </p:set>
                                        <p:animEffect transition="in" filter="fade">
                                          <p:cBhvr>
                                            <p:cTn id="11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p:cTn id="7" dur="400" fill="hold"/>
                                            <p:tgtEl>
                                              <p:spTgt spid="124"/>
                                            </p:tgtEl>
                                            <p:attrNameLst>
                                              <p:attrName>ppt_w</p:attrName>
                                            </p:attrNameLst>
                                          </p:cBhvr>
                                          <p:tavLst>
                                            <p:tav tm="0">
                                              <p:val>
                                                <p:fltVal val="0"/>
                                              </p:val>
                                            </p:tav>
                                            <p:tav tm="100000">
                                              <p:val>
                                                <p:strVal val="#ppt_w"/>
                                              </p:val>
                                            </p:tav>
                                          </p:tavLst>
                                        </p:anim>
                                        <p:anim calcmode="lin" valueType="num">
                                          <p:cBhvr>
                                            <p:cTn id="8" dur="400" fill="hold"/>
                                            <p:tgtEl>
                                              <p:spTgt spid="124"/>
                                            </p:tgtEl>
                                            <p:attrNameLst>
                                              <p:attrName>ppt_h</p:attrName>
                                            </p:attrNameLst>
                                          </p:cBhvr>
                                          <p:tavLst>
                                            <p:tav tm="0">
                                              <p:val>
                                                <p:fltVal val="0"/>
                                              </p:val>
                                            </p:tav>
                                            <p:tav tm="100000">
                                              <p:val>
                                                <p:strVal val="#ppt_h"/>
                                              </p:val>
                                            </p:tav>
                                          </p:tavLst>
                                        </p:anim>
                                        <p:animEffect transition="in" filter="fade">
                                          <p:cBhvr>
                                            <p:cTn id="9" dur="400"/>
                                            <p:tgtEl>
                                              <p:spTgt spid="124"/>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400" fill="hold"/>
                                            <p:tgtEl>
                                              <p:spTgt spid="122"/>
                                            </p:tgtEl>
                                            <p:attrNameLst>
                                              <p:attrName>ppt_w</p:attrName>
                                            </p:attrNameLst>
                                          </p:cBhvr>
                                          <p:tavLst>
                                            <p:tav tm="0">
                                              <p:val>
                                                <p:fltVal val="0"/>
                                              </p:val>
                                            </p:tav>
                                            <p:tav tm="100000">
                                              <p:val>
                                                <p:strVal val="#ppt_w"/>
                                              </p:val>
                                            </p:tav>
                                          </p:tavLst>
                                        </p:anim>
                                        <p:anim calcmode="lin" valueType="num">
                                          <p:cBhvr>
                                            <p:cTn id="13" dur="400" fill="hold"/>
                                            <p:tgtEl>
                                              <p:spTgt spid="122"/>
                                            </p:tgtEl>
                                            <p:attrNameLst>
                                              <p:attrName>ppt_h</p:attrName>
                                            </p:attrNameLst>
                                          </p:cBhvr>
                                          <p:tavLst>
                                            <p:tav tm="0">
                                              <p:val>
                                                <p:fltVal val="0"/>
                                              </p:val>
                                            </p:tav>
                                            <p:tav tm="100000">
                                              <p:val>
                                                <p:strVal val="#ppt_h"/>
                                              </p:val>
                                            </p:tav>
                                          </p:tavLst>
                                        </p:anim>
                                        <p:animEffect transition="in" filter="fade">
                                          <p:cBhvr>
                                            <p:cTn id="14" dur="400"/>
                                            <p:tgtEl>
                                              <p:spTgt spid="122"/>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23"/>
                                            </p:tgtEl>
                                            <p:attrNameLst>
                                              <p:attrName>style.visibility</p:attrName>
                                            </p:attrNameLst>
                                          </p:cBhvr>
                                          <p:to>
                                            <p:strVal val="visible"/>
                                          </p:to>
                                        </p:set>
                                        <p:anim calcmode="lin" valueType="num">
                                          <p:cBhvr>
                                            <p:cTn id="17" dur="400" fill="hold"/>
                                            <p:tgtEl>
                                              <p:spTgt spid="123"/>
                                            </p:tgtEl>
                                            <p:attrNameLst>
                                              <p:attrName>ppt_w</p:attrName>
                                            </p:attrNameLst>
                                          </p:cBhvr>
                                          <p:tavLst>
                                            <p:tav tm="0">
                                              <p:val>
                                                <p:fltVal val="0"/>
                                              </p:val>
                                            </p:tav>
                                            <p:tav tm="100000">
                                              <p:val>
                                                <p:strVal val="#ppt_w"/>
                                              </p:val>
                                            </p:tav>
                                          </p:tavLst>
                                        </p:anim>
                                        <p:anim calcmode="lin" valueType="num">
                                          <p:cBhvr>
                                            <p:cTn id="18" dur="400" fill="hold"/>
                                            <p:tgtEl>
                                              <p:spTgt spid="123"/>
                                            </p:tgtEl>
                                            <p:attrNameLst>
                                              <p:attrName>ppt_h</p:attrName>
                                            </p:attrNameLst>
                                          </p:cBhvr>
                                          <p:tavLst>
                                            <p:tav tm="0">
                                              <p:val>
                                                <p:fltVal val="0"/>
                                              </p:val>
                                            </p:tav>
                                            <p:tav tm="100000">
                                              <p:val>
                                                <p:strVal val="#ppt_h"/>
                                              </p:val>
                                            </p:tav>
                                          </p:tavLst>
                                        </p:anim>
                                        <p:animEffect transition="in" filter="fade">
                                          <p:cBhvr>
                                            <p:cTn id="19" dur="400"/>
                                            <p:tgtEl>
                                              <p:spTgt spid="123"/>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400" fill="hold"/>
                                            <p:tgtEl>
                                              <p:spTgt spid="121"/>
                                            </p:tgtEl>
                                            <p:attrNameLst>
                                              <p:attrName>ppt_w</p:attrName>
                                            </p:attrNameLst>
                                          </p:cBhvr>
                                          <p:tavLst>
                                            <p:tav tm="0">
                                              <p:val>
                                                <p:fltVal val="0"/>
                                              </p:val>
                                            </p:tav>
                                            <p:tav tm="100000">
                                              <p:val>
                                                <p:strVal val="#ppt_w"/>
                                              </p:val>
                                            </p:tav>
                                          </p:tavLst>
                                        </p:anim>
                                        <p:anim calcmode="lin" valueType="num">
                                          <p:cBhvr>
                                            <p:cTn id="23" dur="400" fill="hold"/>
                                            <p:tgtEl>
                                              <p:spTgt spid="121"/>
                                            </p:tgtEl>
                                            <p:attrNameLst>
                                              <p:attrName>ppt_h</p:attrName>
                                            </p:attrNameLst>
                                          </p:cBhvr>
                                          <p:tavLst>
                                            <p:tav tm="0">
                                              <p:val>
                                                <p:fltVal val="0"/>
                                              </p:val>
                                            </p:tav>
                                            <p:tav tm="100000">
                                              <p:val>
                                                <p:strVal val="#ppt_h"/>
                                              </p:val>
                                            </p:tav>
                                          </p:tavLst>
                                        </p:anim>
                                        <p:animEffect transition="in" filter="fade">
                                          <p:cBhvr>
                                            <p:cTn id="24" dur="400"/>
                                            <p:tgtEl>
                                              <p:spTgt spid="121"/>
                                            </p:tgtEl>
                                          </p:cBhvr>
                                        </p:animEffect>
                                      </p:childTnLst>
                                    </p:cTn>
                                  </p:par>
                                  <p:par>
                                    <p:cTn id="25" presetID="10" presetClass="entr" presetSubtype="0" fill="hold" nodeType="withEffect">
                                      <p:stCondLst>
                                        <p:cond delay="50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500"/>
                                            <p:tgtEl>
                                              <p:spTgt spid="100"/>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26"/>
                                            </p:tgtEl>
                                            <p:attrNameLst>
                                              <p:attrName>style.visibility</p:attrName>
                                            </p:attrNameLst>
                                          </p:cBhvr>
                                          <p:to>
                                            <p:strVal val="visible"/>
                                          </p:to>
                                        </p:set>
                                        <p:anim calcmode="lin" valueType="num">
                                          <p:cBhvr>
                                            <p:cTn id="30" dur="300" fill="hold"/>
                                            <p:tgtEl>
                                              <p:spTgt spid="126"/>
                                            </p:tgtEl>
                                            <p:attrNameLst>
                                              <p:attrName>ppt_w</p:attrName>
                                            </p:attrNameLst>
                                          </p:cBhvr>
                                          <p:tavLst>
                                            <p:tav tm="0">
                                              <p:val>
                                                <p:fltVal val="0"/>
                                              </p:val>
                                            </p:tav>
                                            <p:tav tm="100000">
                                              <p:val>
                                                <p:strVal val="#ppt_w"/>
                                              </p:val>
                                            </p:tav>
                                          </p:tavLst>
                                        </p:anim>
                                        <p:anim calcmode="lin" valueType="num">
                                          <p:cBhvr>
                                            <p:cTn id="31" dur="300" fill="hold"/>
                                            <p:tgtEl>
                                              <p:spTgt spid="126"/>
                                            </p:tgtEl>
                                            <p:attrNameLst>
                                              <p:attrName>ppt_h</p:attrName>
                                            </p:attrNameLst>
                                          </p:cBhvr>
                                          <p:tavLst>
                                            <p:tav tm="0">
                                              <p:val>
                                                <p:fltVal val="0"/>
                                              </p:val>
                                            </p:tav>
                                            <p:tav tm="100000">
                                              <p:val>
                                                <p:strVal val="#ppt_h"/>
                                              </p:val>
                                            </p:tav>
                                          </p:tavLst>
                                        </p:anim>
                                        <p:animEffect transition="in" filter="fade">
                                          <p:cBhvr>
                                            <p:cTn id="32" dur="300"/>
                                            <p:tgtEl>
                                              <p:spTgt spid="126"/>
                                            </p:tgtEl>
                                          </p:cBhvr>
                                        </p:animEffect>
                                      </p:childTnLst>
                                    </p:cTn>
                                  </p:par>
                                  <p:par>
                                    <p:cTn id="33" presetID="22" presetClass="entr" presetSubtype="8" fill="hold" nodeType="withEffect">
                                      <p:stCondLst>
                                        <p:cond delay="250"/>
                                      </p:stCondLst>
                                      <p:childTnLst>
                                        <p:set>
                                          <p:cBhvr>
                                            <p:cTn id="34" dur="1" fill="hold">
                                              <p:stCondLst>
                                                <p:cond delay="0"/>
                                              </p:stCondLst>
                                            </p:cTn>
                                            <p:tgtEl>
                                              <p:spTgt spid="131"/>
                                            </p:tgtEl>
                                            <p:attrNameLst>
                                              <p:attrName>style.visibility</p:attrName>
                                            </p:attrNameLst>
                                          </p:cBhvr>
                                          <p:to>
                                            <p:strVal val="visible"/>
                                          </p:to>
                                        </p:set>
                                        <p:animEffect transition="in" filter="wipe(left)">
                                          <p:cBhvr>
                                            <p:cTn id="35" dur="300"/>
                                            <p:tgtEl>
                                              <p:spTgt spid="131"/>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300" fill="hold"/>
                                            <p:tgtEl>
                                              <p:spTgt spid="125"/>
                                            </p:tgtEl>
                                            <p:attrNameLst>
                                              <p:attrName>ppt_w</p:attrName>
                                            </p:attrNameLst>
                                          </p:cBhvr>
                                          <p:tavLst>
                                            <p:tav tm="0">
                                              <p:val>
                                                <p:fltVal val="0"/>
                                              </p:val>
                                            </p:tav>
                                            <p:tav tm="100000">
                                              <p:val>
                                                <p:strVal val="#ppt_w"/>
                                              </p:val>
                                            </p:tav>
                                          </p:tavLst>
                                        </p:anim>
                                        <p:anim calcmode="lin" valueType="num">
                                          <p:cBhvr>
                                            <p:cTn id="39" dur="300" fill="hold"/>
                                            <p:tgtEl>
                                              <p:spTgt spid="125"/>
                                            </p:tgtEl>
                                            <p:attrNameLst>
                                              <p:attrName>ppt_h</p:attrName>
                                            </p:attrNameLst>
                                          </p:cBhvr>
                                          <p:tavLst>
                                            <p:tav tm="0">
                                              <p:val>
                                                <p:fltVal val="0"/>
                                              </p:val>
                                            </p:tav>
                                            <p:tav tm="100000">
                                              <p:val>
                                                <p:strVal val="#ppt_h"/>
                                              </p:val>
                                            </p:tav>
                                          </p:tavLst>
                                        </p:anim>
                                        <p:animEffect transition="in" filter="fade">
                                          <p:cBhvr>
                                            <p:cTn id="40" dur="300"/>
                                            <p:tgtEl>
                                              <p:spTgt spid="125"/>
                                            </p:tgtEl>
                                          </p:cBhvr>
                                        </p:animEffect>
                                      </p:childTnLst>
                                    </p:cTn>
                                  </p:par>
                                  <p:par>
                                    <p:cTn id="41" presetID="22" presetClass="entr" presetSubtype="8" fill="hold" nodeType="withEffect">
                                      <p:stCondLst>
                                        <p:cond delay="350"/>
                                      </p:stCondLst>
                                      <p:childTnLst>
                                        <p:set>
                                          <p:cBhvr>
                                            <p:cTn id="42" dur="1" fill="hold">
                                              <p:stCondLst>
                                                <p:cond delay="0"/>
                                              </p:stCondLst>
                                            </p:cTn>
                                            <p:tgtEl>
                                              <p:spTgt spid="134"/>
                                            </p:tgtEl>
                                            <p:attrNameLst>
                                              <p:attrName>style.visibility</p:attrName>
                                            </p:attrNameLst>
                                          </p:cBhvr>
                                          <p:to>
                                            <p:strVal val="visible"/>
                                          </p:to>
                                        </p:set>
                                        <p:animEffect transition="in" filter="wipe(left)">
                                          <p:cBhvr>
                                            <p:cTn id="43" dur="300"/>
                                            <p:tgtEl>
                                              <p:spTgt spid="134"/>
                                            </p:tgtEl>
                                          </p:cBhvr>
                                        </p:animEffect>
                                      </p:childTnLst>
                                    </p:cTn>
                                  </p:par>
                                  <p:par>
                                    <p:cTn id="44" presetID="22" presetClass="entr" presetSubtype="8" fill="hold" nodeType="withEffect">
                                      <p:stCondLst>
                                        <p:cond delay="35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300"/>
                                            <p:tgtEl>
                                              <p:spTgt spid="138"/>
                                            </p:tgtEl>
                                          </p:cBhvr>
                                        </p:animEffect>
                                      </p:childTnLst>
                                    </p:cTn>
                                  </p:par>
                                  <p:par>
                                    <p:cTn id="47" presetID="53" presetClass="entr" presetSubtype="16" fill="hold" grpId="0" nodeType="withEffect">
                                      <p:stCondLst>
                                        <p:cond delay="40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 fill="hold"/>
                                            <p:tgtEl>
                                              <p:spTgt spid="127"/>
                                            </p:tgtEl>
                                            <p:attrNameLst>
                                              <p:attrName>ppt_w</p:attrName>
                                            </p:attrNameLst>
                                          </p:cBhvr>
                                          <p:tavLst>
                                            <p:tav tm="0">
                                              <p:val>
                                                <p:fltVal val="0"/>
                                              </p:val>
                                            </p:tav>
                                            <p:tav tm="100000">
                                              <p:val>
                                                <p:strVal val="#ppt_w"/>
                                              </p:val>
                                            </p:tav>
                                          </p:tavLst>
                                        </p:anim>
                                        <p:anim calcmode="lin" valueType="num">
                                          <p:cBhvr>
                                            <p:cTn id="50" dur="300" fill="hold"/>
                                            <p:tgtEl>
                                              <p:spTgt spid="127"/>
                                            </p:tgtEl>
                                            <p:attrNameLst>
                                              <p:attrName>ppt_h</p:attrName>
                                            </p:attrNameLst>
                                          </p:cBhvr>
                                          <p:tavLst>
                                            <p:tav tm="0">
                                              <p:val>
                                                <p:fltVal val="0"/>
                                              </p:val>
                                            </p:tav>
                                            <p:tav tm="100000">
                                              <p:val>
                                                <p:strVal val="#ppt_h"/>
                                              </p:val>
                                            </p:tav>
                                          </p:tavLst>
                                        </p:anim>
                                        <p:animEffect transition="in" filter="fade">
                                          <p:cBhvr>
                                            <p:cTn id="51" dur="300"/>
                                            <p:tgtEl>
                                              <p:spTgt spid="127"/>
                                            </p:tgtEl>
                                          </p:cBhvr>
                                        </p:animEffect>
                                      </p:childTnLst>
                                    </p:cTn>
                                  </p:par>
                                  <p:par>
                                    <p:cTn id="52" presetID="22" presetClass="entr" presetSubtype="2" fill="hold" nodeType="withEffect">
                                      <p:stCondLst>
                                        <p:cond delay="450"/>
                                      </p:stCondLst>
                                      <p:childTnLst>
                                        <p:set>
                                          <p:cBhvr>
                                            <p:cTn id="53" dur="1" fill="hold">
                                              <p:stCondLst>
                                                <p:cond delay="0"/>
                                              </p:stCondLst>
                                            </p:cTn>
                                            <p:tgtEl>
                                              <p:spTgt spid="141"/>
                                            </p:tgtEl>
                                            <p:attrNameLst>
                                              <p:attrName>style.visibility</p:attrName>
                                            </p:attrNameLst>
                                          </p:cBhvr>
                                          <p:to>
                                            <p:strVal val="visible"/>
                                          </p:to>
                                        </p:set>
                                        <p:animEffect transition="in" filter="wipe(right)">
                                          <p:cBhvr>
                                            <p:cTn id="54" dur="300"/>
                                            <p:tgtEl>
                                              <p:spTgt spid="141"/>
                                            </p:tgtEl>
                                          </p:cBhvr>
                                        </p:animEffect>
                                      </p:childTnLst>
                                    </p:cTn>
                                  </p:par>
                                  <p:par>
                                    <p:cTn id="55" presetID="22" presetClass="entr" presetSubtype="8" fill="hold" nodeType="withEffect">
                                      <p:stCondLst>
                                        <p:cond delay="450"/>
                                      </p:stCondLst>
                                      <p:childTnLst>
                                        <p:set>
                                          <p:cBhvr>
                                            <p:cTn id="56" dur="1" fill="hold">
                                              <p:stCondLst>
                                                <p:cond delay="0"/>
                                              </p:stCondLst>
                                            </p:cTn>
                                            <p:tgtEl>
                                              <p:spTgt spid="147"/>
                                            </p:tgtEl>
                                            <p:attrNameLst>
                                              <p:attrName>style.visibility</p:attrName>
                                            </p:attrNameLst>
                                          </p:cBhvr>
                                          <p:to>
                                            <p:strVal val="visible"/>
                                          </p:to>
                                        </p:set>
                                        <p:animEffect transition="in" filter="wipe(left)">
                                          <p:cBhvr>
                                            <p:cTn id="57" dur="300"/>
                                            <p:tgtEl>
                                              <p:spTgt spid="14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145"/>
                                            </p:tgtEl>
                                            <p:attrNameLst>
                                              <p:attrName>style.visibility</p:attrName>
                                            </p:attrNameLst>
                                          </p:cBhvr>
                                          <p:to>
                                            <p:strVal val="visible"/>
                                          </p:to>
                                        </p:set>
                                        <p:anim calcmode="lin" valueType="num">
                                          <p:cBhvr>
                                            <p:cTn id="60" dur="300" fill="hold"/>
                                            <p:tgtEl>
                                              <p:spTgt spid="145"/>
                                            </p:tgtEl>
                                            <p:attrNameLst>
                                              <p:attrName>ppt_w</p:attrName>
                                            </p:attrNameLst>
                                          </p:cBhvr>
                                          <p:tavLst>
                                            <p:tav tm="0">
                                              <p:val>
                                                <p:fltVal val="0"/>
                                              </p:val>
                                            </p:tav>
                                            <p:tav tm="100000">
                                              <p:val>
                                                <p:strVal val="#ppt_w"/>
                                              </p:val>
                                            </p:tav>
                                          </p:tavLst>
                                        </p:anim>
                                        <p:anim calcmode="lin" valueType="num">
                                          <p:cBhvr>
                                            <p:cTn id="61" dur="300" fill="hold"/>
                                            <p:tgtEl>
                                              <p:spTgt spid="145"/>
                                            </p:tgtEl>
                                            <p:attrNameLst>
                                              <p:attrName>ppt_h</p:attrName>
                                            </p:attrNameLst>
                                          </p:cBhvr>
                                          <p:tavLst>
                                            <p:tav tm="0">
                                              <p:val>
                                                <p:fltVal val="0"/>
                                              </p:val>
                                            </p:tav>
                                            <p:tav tm="100000">
                                              <p:val>
                                                <p:strVal val="#ppt_h"/>
                                              </p:val>
                                            </p:tav>
                                          </p:tavLst>
                                        </p:anim>
                                        <p:animEffect transition="in" filter="fade">
                                          <p:cBhvr>
                                            <p:cTn id="62" dur="300"/>
                                            <p:tgtEl>
                                              <p:spTgt spid="145"/>
                                            </p:tgtEl>
                                          </p:cBhvr>
                                        </p:animEffect>
                                      </p:childTnLst>
                                    </p:cTn>
                                  </p:par>
                                  <p:par>
                                    <p:cTn id="63" presetID="22" presetClass="entr" presetSubtype="2" fill="hold" nodeType="withEffect">
                                      <p:stCondLst>
                                        <p:cond delay="550"/>
                                      </p:stCondLst>
                                      <p:childTnLst>
                                        <p:set>
                                          <p:cBhvr>
                                            <p:cTn id="64" dur="1" fill="hold">
                                              <p:stCondLst>
                                                <p:cond delay="0"/>
                                              </p:stCondLst>
                                            </p:cTn>
                                            <p:tgtEl>
                                              <p:spTgt spid="150"/>
                                            </p:tgtEl>
                                            <p:attrNameLst>
                                              <p:attrName>style.visibility</p:attrName>
                                            </p:attrNameLst>
                                          </p:cBhvr>
                                          <p:to>
                                            <p:strVal val="visible"/>
                                          </p:to>
                                        </p:set>
                                        <p:animEffect transition="in" filter="wipe(right)">
                                          <p:cBhvr>
                                            <p:cTn id="65" dur="300"/>
                                            <p:tgtEl>
                                              <p:spTgt spid="150"/>
                                            </p:tgtEl>
                                          </p:cBhvr>
                                        </p:animEffect>
                                      </p:childTnLst>
                                    </p:cTn>
                                  </p:par>
                                  <p:par>
                                    <p:cTn id="66" presetID="23" presetClass="entr" presetSubtype="16" fill="hold" nodeType="withEffect">
                                      <p:stCondLst>
                                        <p:cond delay="1000"/>
                                      </p:stCondLst>
                                      <p:childTnLst>
                                        <p:set>
                                          <p:cBhvr>
                                            <p:cTn id="67" dur="1" fill="hold">
                                              <p:stCondLst>
                                                <p:cond delay="0"/>
                                              </p:stCondLst>
                                            </p:cTn>
                                            <p:tgtEl>
                                              <p:spTgt spid="75"/>
                                            </p:tgtEl>
                                            <p:attrNameLst>
                                              <p:attrName>style.visibility</p:attrName>
                                            </p:attrNameLst>
                                          </p:cBhvr>
                                          <p:to>
                                            <p:strVal val="visible"/>
                                          </p:to>
                                        </p:set>
                                        <p:anim calcmode="lin" valueType="num">
                                          <p:cBhvr>
                                            <p:cTn id="68" dur="500" fill="hold"/>
                                            <p:tgtEl>
                                              <p:spTgt spid="75"/>
                                            </p:tgtEl>
                                            <p:attrNameLst>
                                              <p:attrName>ppt_w</p:attrName>
                                            </p:attrNameLst>
                                          </p:cBhvr>
                                          <p:tavLst>
                                            <p:tav tm="0">
                                              <p:val>
                                                <p:fltVal val="0"/>
                                              </p:val>
                                            </p:tav>
                                            <p:tav tm="100000">
                                              <p:val>
                                                <p:strVal val="#ppt_w"/>
                                              </p:val>
                                            </p:tav>
                                          </p:tavLst>
                                        </p:anim>
                                        <p:anim calcmode="lin" valueType="num">
                                          <p:cBhvr>
                                            <p:cTn id="69" dur="500" fill="hold"/>
                                            <p:tgtEl>
                                              <p:spTgt spid="75"/>
                                            </p:tgtEl>
                                            <p:attrNameLst>
                                              <p:attrName>ppt_h</p:attrName>
                                            </p:attrNameLst>
                                          </p:cBhvr>
                                          <p:tavLst>
                                            <p:tav tm="0">
                                              <p:val>
                                                <p:fltVal val="0"/>
                                              </p:val>
                                            </p:tav>
                                            <p:tav tm="100000">
                                              <p:val>
                                                <p:strVal val="#ppt_h"/>
                                              </p:val>
                                            </p:tav>
                                          </p:tavLst>
                                        </p:anim>
                                      </p:childTnLst>
                                    </p:cTn>
                                  </p:par>
                                  <p:par>
                                    <p:cTn id="70" presetID="42" presetClass="path" presetSubtype="0" fill="hold" nodeType="withEffect">
                                      <p:stCondLst>
                                        <p:cond delay="1000"/>
                                      </p:stCondLst>
                                      <p:childTnLst>
                                        <p:animMotion origin="layout" path="M 3.33333E-6 -2.46914E-6 L 0.00052 -0.29074 " pathEditMode="relative" rAng="0" ptsTypes="AA">
                                          <p:cBhvr>
                                            <p:cTn id="71" dur="1000" spd="-100000" fill="hold"/>
                                            <p:tgtEl>
                                              <p:spTgt spid="75"/>
                                            </p:tgtEl>
                                            <p:attrNameLst>
                                              <p:attrName>ppt_x</p:attrName>
                                              <p:attrName>ppt_y</p:attrName>
                                            </p:attrNameLst>
                                          </p:cBhvr>
                                          <p:rCtr x="17" y="-14537"/>
                                        </p:animMotion>
                                      </p:childTnLst>
                                    </p:cTn>
                                  </p:par>
                                  <p:par>
                                    <p:cTn id="72" presetID="23" presetClass="entr" presetSubtype="16" fill="hold" nodeType="withEffect">
                                      <p:stCondLst>
                                        <p:cond delay="1100"/>
                                      </p:stCondLst>
                                      <p:childTnLst>
                                        <p:set>
                                          <p:cBhvr>
                                            <p:cTn id="73" dur="1" fill="hold">
                                              <p:stCondLst>
                                                <p:cond delay="0"/>
                                              </p:stCondLst>
                                            </p:cTn>
                                            <p:tgtEl>
                                              <p:spTgt spid="94"/>
                                            </p:tgtEl>
                                            <p:attrNameLst>
                                              <p:attrName>style.visibility</p:attrName>
                                            </p:attrNameLst>
                                          </p:cBhvr>
                                          <p:to>
                                            <p:strVal val="visible"/>
                                          </p:to>
                                        </p:set>
                                        <p:anim calcmode="lin" valueType="num">
                                          <p:cBhvr>
                                            <p:cTn id="74" dur="500" fill="hold"/>
                                            <p:tgtEl>
                                              <p:spTgt spid="94"/>
                                            </p:tgtEl>
                                            <p:attrNameLst>
                                              <p:attrName>ppt_w</p:attrName>
                                            </p:attrNameLst>
                                          </p:cBhvr>
                                          <p:tavLst>
                                            <p:tav tm="0">
                                              <p:val>
                                                <p:fltVal val="0"/>
                                              </p:val>
                                            </p:tav>
                                            <p:tav tm="100000">
                                              <p:val>
                                                <p:strVal val="#ppt_w"/>
                                              </p:val>
                                            </p:tav>
                                          </p:tavLst>
                                        </p:anim>
                                        <p:anim calcmode="lin" valueType="num">
                                          <p:cBhvr>
                                            <p:cTn id="75" dur="500" fill="hold"/>
                                            <p:tgtEl>
                                              <p:spTgt spid="94"/>
                                            </p:tgtEl>
                                            <p:attrNameLst>
                                              <p:attrName>ppt_h</p:attrName>
                                            </p:attrNameLst>
                                          </p:cBhvr>
                                          <p:tavLst>
                                            <p:tav tm="0">
                                              <p:val>
                                                <p:fltVal val="0"/>
                                              </p:val>
                                            </p:tav>
                                            <p:tav tm="100000">
                                              <p:val>
                                                <p:strVal val="#ppt_h"/>
                                              </p:val>
                                            </p:tav>
                                          </p:tavLst>
                                        </p:anim>
                                      </p:childTnLst>
                                    </p:cTn>
                                  </p:par>
                                  <p:par>
                                    <p:cTn id="76" presetID="42" presetClass="path" presetSubtype="0" fill="hold" nodeType="withEffect">
                                      <p:stCondLst>
                                        <p:cond delay="1100"/>
                                      </p:stCondLst>
                                      <p:childTnLst>
                                        <p:animMotion origin="layout" path="M 3.61111E-6 -7.40741E-7 L 0.00034 -0.26204 " pathEditMode="relative" rAng="0" ptsTypes="AA">
                                          <p:cBhvr>
                                            <p:cTn id="77" dur="1000" spd="-100000" fill="hold"/>
                                            <p:tgtEl>
                                              <p:spTgt spid="94"/>
                                            </p:tgtEl>
                                            <p:attrNameLst>
                                              <p:attrName>ppt_x</p:attrName>
                                              <p:attrName>ppt_y</p:attrName>
                                            </p:attrNameLst>
                                          </p:cBhvr>
                                          <p:rCtr x="17" y="-13117"/>
                                        </p:animMotion>
                                      </p:childTnLst>
                                    </p:cTn>
                                  </p:par>
                                  <p:par>
                                    <p:cTn id="78" presetID="23" presetClass="entr" presetSubtype="16" fill="hold" nodeType="withEffect">
                                      <p:stCondLst>
                                        <p:cond delay="1200"/>
                                      </p:stCondLst>
                                      <p:childTnLst>
                                        <p:set>
                                          <p:cBhvr>
                                            <p:cTn id="79" dur="1" fill="hold">
                                              <p:stCondLst>
                                                <p:cond delay="0"/>
                                              </p:stCondLst>
                                            </p:cTn>
                                            <p:tgtEl>
                                              <p:spTgt spid="88"/>
                                            </p:tgtEl>
                                            <p:attrNameLst>
                                              <p:attrName>style.visibility</p:attrName>
                                            </p:attrNameLst>
                                          </p:cBhvr>
                                          <p:to>
                                            <p:strVal val="visible"/>
                                          </p:to>
                                        </p:set>
                                        <p:anim calcmode="lin" valueType="num">
                                          <p:cBhvr>
                                            <p:cTn id="80" dur="500" fill="hold"/>
                                            <p:tgtEl>
                                              <p:spTgt spid="88"/>
                                            </p:tgtEl>
                                            <p:attrNameLst>
                                              <p:attrName>ppt_w</p:attrName>
                                            </p:attrNameLst>
                                          </p:cBhvr>
                                          <p:tavLst>
                                            <p:tav tm="0">
                                              <p:val>
                                                <p:fltVal val="0"/>
                                              </p:val>
                                            </p:tav>
                                            <p:tav tm="100000">
                                              <p:val>
                                                <p:strVal val="#ppt_w"/>
                                              </p:val>
                                            </p:tav>
                                          </p:tavLst>
                                        </p:anim>
                                        <p:anim calcmode="lin" valueType="num">
                                          <p:cBhvr>
                                            <p:cTn id="81" dur="500" fill="hold"/>
                                            <p:tgtEl>
                                              <p:spTgt spid="88"/>
                                            </p:tgtEl>
                                            <p:attrNameLst>
                                              <p:attrName>ppt_h</p:attrName>
                                            </p:attrNameLst>
                                          </p:cBhvr>
                                          <p:tavLst>
                                            <p:tav tm="0">
                                              <p:val>
                                                <p:fltVal val="0"/>
                                              </p:val>
                                            </p:tav>
                                            <p:tav tm="100000">
                                              <p:val>
                                                <p:strVal val="#ppt_h"/>
                                              </p:val>
                                            </p:tav>
                                          </p:tavLst>
                                        </p:anim>
                                      </p:childTnLst>
                                    </p:cTn>
                                  </p:par>
                                  <p:par>
                                    <p:cTn id="82" presetID="42" presetClass="path" presetSubtype="0" fill="hold" nodeType="withEffect">
                                      <p:stCondLst>
                                        <p:cond delay="1200"/>
                                      </p:stCondLst>
                                      <p:childTnLst>
                                        <p:animMotion origin="layout" path="M 4.44444E-6 -7.40741E-7 L -0.00226 -0.27963 " pathEditMode="relative" rAng="0" ptsTypes="AA">
                                          <p:cBhvr>
                                            <p:cTn id="83" dur="1000" spd="-100000" fill="hold"/>
                                            <p:tgtEl>
                                              <p:spTgt spid="88"/>
                                            </p:tgtEl>
                                            <p:attrNameLst>
                                              <p:attrName>ppt_x</p:attrName>
                                              <p:attrName>ppt_y</p:attrName>
                                            </p:attrNameLst>
                                          </p:cBhvr>
                                          <p:rCtr x="-122" y="-13981"/>
                                        </p:animMotion>
                                      </p:childTnLst>
                                    </p:cTn>
                                  </p:par>
                                  <p:par>
                                    <p:cTn id="84" presetID="23" presetClass="entr" presetSubtype="16" fill="hold" nodeType="withEffect">
                                      <p:stCondLst>
                                        <p:cond delay="1300"/>
                                      </p:stCondLst>
                                      <p:childTnLst>
                                        <p:set>
                                          <p:cBhvr>
                                            <p:cTn id="85" dur="1" fill="hold">
                                              <p:stCondLst>
                                                <p:cond delay="0"/>
                                              </p:stCondLst>
                                            </p:cTn>
                                            <p:tgtEl>
                                              <p:spTgt spid="82"/>
                                            </p:tgtEl>
                                            <p:attrNameLst>
                                              <p:attrName>style.visibility</p:attrName>
                                            </p:attrNameLst>
                                          </p:cBhvr>
                                          <p:to>
                                            <p:strVal val="visible"/>
                                          </p:to>
                                        </p:set>
                                        <p:anim calcmode="lin" valueType="num">
                                          <p:cBhvr>
                                            <p:cTn id="86" dur="500" fill="hold"/>
                                            <p:tgtEl>
                                              <p:spTgt spid="82"/>
                                            </p:tgtEl>
                                            <p:attrNameLst>
                                              <p:attrName>ppt_w</p:attrName>
                                            </p:attrNameLst>
                                          </p:cBhvr>
                                          <p:tavLst>
                                            <p:tav tm="0">
                                              <p:val>
                                                <p:fltVal val="0"/>
                                              </p:val>
                                            </p:tav>
                                            <p:tav tm="100000">
                                              <p:val>
                                                <p:strVal val="#ppt_w"/>
                                              </p:val>
                                            </p:tav>
                                          </p:tavLst>
                                        </p:anim>
                                        <p:anim calcmode="lin" valueType="num">
                                          <p:cBhvr>
                                            <p:cTn id="87" dur="500" fill="hold"/>
                                            <p:tgtEl>
                                              <p:spTgt spid="82"/>
                                            </p:tgtEl>
                                            <p:attrNameLst>
                                              <p:attrName>ppt_h</p:attrName>
                                            </p:attrNameLst>
                                          </p:cBhvr>
                                          <p:tavLst>
                                            <p:tav tm="0">
                                              <p:val>
                                                <p:fltVal val="0"/>
                                              </p:val>
                                            </p:tav>
                                            <p:tav tm="100000">
                                              <p:val>
                                                <p:strVal val="#ppt_h"/>
                                              </p:val>
                                            </p:tav>
                                          </p:tavLst>
                                        </p:anim>
                                      </p:childTnLst>
                                    </p:cTn>
                                  </p:par>
                                  <p:par>
                                    <p:cTn id="88" presetID="42" presetClass="path" presetSubtype="0" fill="hold" nodeType="withEffect">
                                      <p:stCondLst>
                                        <p:cond delay="1300"/>
                                      </p:stCondLst>
                                      <p:childTnLst>
                                        <p:animMotion origin="layout" path="M 1.38889E-6 3.7037E-6 L -0.00313 -0.27624 " pathEditMode="relative" rAng="0" ptsTypes="AA">
                                          <p:cBhvr>
                                            <p:cTn id="89" dur="1000" spd="-100000" fill="hold"/>
                                            <p:tgtEl>
                                              <p:spTgt spid="82"/>
                                            </p:tgtEl>
                                            <p:attrNameLst>
                                              <p:attrName>ppt_x</p:attrName>
                                              <p:attrName>ppt_y</p:attrName>
                                            </p:attrNameLst>
                                          </p:cBhvr>
                                          <p:rCtr x="-156" y="-13827"/>
                                        </p:animMotion>
                                      </p:childTnLst>
                                    </p:cTn>
                                  </p:par>
                                  <p:par>
                                    <p:cTn id="90" presetID="23" presetClass="entr" presetSubtype="32" fill="hold" nodeType="withEffect">
                                      <p:stCondLst>
                                        <p:cond delay="600"/>
                                      </p:stCondLst>
                                      <p:childTnLst>
                                        <p:set>
                                          <p:cBhvr>
                                            <p:cTn id="91" dur="1" fill="hold">
                                              <p:stCondLst>
                                                <p:cond delay="0"/>
                                              </p:stCondLst>
                                            </p:cTn>
                                            <p:tgtEl>
                                              <p:spTgt spid="128"/>
                                            </p:tgtEl>
                                            <p:attrNameLst>
                                              <p:attrName>style.visibility</p:attrName>
                                            </p:attrNameLst>
                                          </p:cBhvr>
                                          <p:to>
                                            <p:strVal val="visible"/>
                                          </p:to>
                                        </p:set>
                                        <p:anim calcmode="lin" valueType="num">
                                          <p:cBhvr>
                                            <p:cTn id="92" dur="400" fill="hold"/>
                                            <p:tgtEl>
                                              <p:spTgt spid="128"/>
                                            </p:tgtEl>
                                            <p:attrNameLst>
                                              <p:attrName>ppt_w</p:attrName>
                                            </p:attrNameLst>
                                          </p:cBhvr>
                                          <p:tavLst>
                                            <p:tav tm="0">
                                              <p:val>
                                                <p:strVal val="4*#ppt_w"/>
                                              </p:val>
                                            </p:tav>
                                            <p:tav tm="100000">
                                              <p:val>
                                                <p:strVal val="#ppt_w"/>
                                              </p:val>
                                            </p:tav>
                                          </p:tavLst>
                                        </p:anim>
                                        <p:anim calcmode="lin" valueType="num">
                                          <p:cBhvr>
                                            <p:cTn id="93" dur="400" fill="hold"/>
                                            <p:tgtEl>
                                              <p:spTgt spid="128"/>
                                            </p:tgtEl>
                                            <p:attrNameLst>
                                              <p:attrName>ppt_h</p:attrName>
                                            </p:attrNameLst>
                                          </p:cBhvr>
                                          <p:tavLst>
                                            <p:tav tm="0">
                                              <p:val>
                                                <p:strVal val="4*#ppt_h"/>
                                              </p:val>
                                            </p:tav>
                                            <p:tav tm="100000">
                                              <p:val>
                                                <p:strVal val="#ppt_h"/>
                                              </p:val>
                                            </p:tav>
                                          </p:tavLst>
                                        </p:anim>
                                      </p:childTnLst>
                                    </p:cTn>
                                  </p:par>
                                  <p:par>
                                    <p:cTn id="94" presetID="10" presetClass="entr" presetSubtype="0" fill="hold" nodeType="withEffect">
                                      <p:stCondLst>
                                        <p:cond delay="600"/>
                                      </p:stCondLst>
                                      <p:childTnLst>
                                        <p:set>
                                          <p:cBhvr>
                                            <p:cTn id="95" dur="1" fill="hold">
                                              <p:stCondLst>
                                                <p:cond delay="0"/>
                                              </p:stCondLst>
                                            </p:cTn>
                                            <p:tgtEl>
                                              <p:spTgt spid="128"/>
                                            </p:tgtEl>
                                            <p:attrNameLst>
                                              <p:attrName>style.visibility</p:attrName>
                                            </p:attrNameLst>
                                          </p:cBhvr>
                                          <p:to>
                                            <p:strVal val="visible"/>
                                          </p:to>
                                        </p:set>
                                        <p:animEffect transition="in" filter="fade">
                                          <p:cBhvr>
                                            <p:cTn id="96" dur="400"/>
                                            <p:tgtEl>
                                              <p:spTgt spid="128"/>
                                            </p:tgtEl>
                                          </p:cBhvr>
                                        </p:animEffect>
                                      </p:childTnLst>
                                    </p:cTn>
                                  </p:par>
                                  <p:par>
                                    <p:cTn id="97" presetID="23" presetClass="entr" presetSubtype="32" fill="hold" nodeType="withEffect">
                                      <p:stCondLst>
                                        <p:cond delay="700"/>
                                      </p:stCondLst>
                                      <p:childTnLst>
                                        <p:set>
                                          <p:cBhvr>
                                            <p:cTn id="98" dur="1" fill="hold">
                                              <p:stCondLst>
                                                <p:cond delay="0"/>
                                              </p:stCondLst>
                                            </p:cTn>
                                            <p:tgtEl>
                                              <p:spTgt spid="129"/>
                                            </p:tgtEl>
                                            <p:attrNameLst>
                                              <p:attrName>style.visibility</p:attrName>
                                            </p:attrNameLst>
                                          </p:cBhvr>
                                          <p:to>
                                            <p:strVal val="visible"/>
                                          </p:to>
                                        </p:set>
                                        <p:anim calcmode="lin" valueType="num">
                                          <p:cBhvr>
                                            <p:cTn id="99" dur="400" fill="hold"/>
                                            <p:tgtEl>
                                              <p:spTgt spid="129"/>
                                            </p:tgtEl>
                                            <p:attrNameLst>
                                              <p:attrName>ppt_w</p:attrName>
                                            </p:attrNameLst>
                                          </p:cBhvr>
                                          <p:tavLst>
                                            <p:tav tm="0">
                                              <p:val>
                                                <p:strVal val="4*#ppt_w"/>
                                              </p:val>
                                            </p:tav>
                                            <p:tav tm="100000">
                                              <p:val>
                                                <p:strVal val="#ppt_w"/>
                                              </p:val>
                                            </p:tav>
                                          </p:tavLst>
                                        </p:anim>
                                        <p:anim calcmode="lin" valueType="num">
                                          <p:cBhvr>
                                            <p:cTn id="100" dur="400" fill="hold"/>
                                            <p:tgtEl>
                                              <p:spTgt spid="129"/>
                                            </p:tgtEl>
                                            <p:attrNameLst>
                                              <p:attrName>ppt_h</p:attrName>
                                            </p:attrNameLst>
                                          </p:cBhvr>
                                          <p:tavLst>
                                            <p:tav tm="0">
                                              <p:val>
                                                <p:strVal val="4*#ppt_h"/>
                                              </p:val>
                                            </p:tav>
                                            <p:tav tm="100000">
                                              <p:val>
                                                <p:strVal val="#ppt_h"/>
                                              </p:val>
                                            </p:tav>
                                          </p:tavLst>
                                        </p:anim>
                                      </p:childTnLst>
                                    </p:cTn>
                                  </p:par>
                                  <p:par>
                                    <p:cTn id="101" presetID="10" presetClass="entr" presetSubtype="0" fill="hold" nodeType="withEffect">
                                      <p:stCondLst>
                                        <p:cond delay="700"/>
                                      </p:stCondLst>
                                      <p:childTnLst>
                                        <p:set>
                                          <p:cBhvr>
                                            <p:cTn id="102" dur="1" fill="hold">
                                              <p:stCondLst>
                                                <p:cond delay="0"/>
                                              </p:stCondLst>
                                            </p:cTn>
                                            <p:tgtEl>
                                              <p:spTgt spid="129"/>
                                            </p:tgtEl>
                                            <p:attrNameLst>
                                              <p:attrName>style.visibility</p:attrName>
                                            </p:attrNameLst>
                                          </p:cBhvr>
                                          <p:to>
                                            <p:strVal val="visible"/>
                                          </p:to>
                                        </p:set>
                                        <p:animEffect transition="in" filter="fade">
                                          <p:cBhvr>
                                            <p:cTn id="103" dur="400"/>
                                            <p:tgtEl>
                                              <p:spTgt spid="129"/>
                                            </p:tgtEl>
                                          </p:cBhvr>
                                        </p:animEffect>
                                      </p:childTnLst>
                                    </p:cTn>
                                  </p:par>
                                  <p:par>
                                    <p:cTn id="104" presetID="23" presetClass="entr" presetSubtype="32" fill="hold" nodeType="withEffect">
                                      <p:stCondLst>
                                        <p:cond delay="800"/>
                                      </p:stCondLst>
                                      <p:childTnLst>
                                        <p:set>
                                          <p:cBhvr>
                                            <p:cTn id="105" dur="1" fill="hold">
                                              <p:stCondLst>
                                                <p:cond delay="0"/>
                                              </p:stCondLst>
                                            </p:cTn>
                                            <p:tgtEl>
                                              <p:spTgt spid="130"/>
                                            </p:tgtEl>
                                            <p:attrNameLst>
                                              <p:attrName>style.visibility</p:attrName>
                                            </p:attrNameLst>
                                          </p:cBhvr>
                                          <p:to>
                                            <p:strVal val="visible"/>
                                          </p:to>
                                        </p:set>
                                        <p:anim calcmode="lin" valueType="num">
                                          <p:cBhvr>
                                            <p:cTn id="106" dur="400" fill="hold"/>
                                            <p:tgtEl>
                                              <p:spTgt spid="130"/>
                                            </p:tgtEl>
                                            <p:attrNameLst>
                                              <p:attrName>ppt_w</p:attrName>
                                            </p:attrNameLst>
                                          </p:cBhvr>
                                          <p:tavLst>
                                            <p:tav tm="0">
                                              <p:val>
                                                <p:strVal val="4*#ppt_w"/>
                                              </p:val>
                                            </p:tav>
                                            <p:tav tm="100000">
                                              <p:val>
                                                <p:strVal val="#ppt_w"/>
                                              </p:val>
                                            </p:tav>
                                          </p:tavLst>
                                        </p:anim>
                                        <p:anim calcmode="lin" valueType="num">
                                          <p:cBhvr>
                                            <p:cTn id="107" dur="400" fill="hold"/>
                                            <p:tgtEl>
                                              <p:spTgt spid="130"/>
                                            </p:tgtEl>
                                            <p:attrNameLst>
                                              <p:attrName>ppt_h</p:attrName>
                                            </p:attrNameLst>
                                          </p:cBhvr>
                                          <p:tavLst>
                                            <p:tav tm="0">
                                              <p:val>
                                                <p:strVal val="4*#ppt_h"/>
                                              </p:val>
                                            </p:tav>
                                            <p:tav tm="100000">
                                              <p:val>
                                                <p:strVal val="#ppt_h"/>
                                              </p:val>
                                            </p:tav>
                                          </p:tavLst>
                                        </p:anim>
                                      </p:childTnLst>
                                    </p:cTn>
                                  </p:par>
                                  <p:par>
                                    <p:cTn id="108" presetID="10" presetClass="entr" presetSubtype="0" fill="hold" nodeType="withEffect">
                                      <p:stCondLst>
                                        <p:cond delay="800"/>
                                      </p:stCondLst>
                                      <p:childTnLst>
                                        <p:set>
                                          <p:cBhvr>
                                            <p:cTn id="109" dur="1" fill="hold">
                                              <p:stCondLst>
                                                <p:cond delay="0"/>
                                              </p:stCondLst>
                                            </p:cTn>
                                            <p:tgtEl>
                                              <p:spTgt spid="130"/>
                                            </p:tgtEl>
                                            <p:attrNameLst>
                                              <p:attrName>style.visibility</p:attrName>
                                            </p:attrNameLst>
                                          </p:cBhvr>
                                          <p:to>
                                            <p:strVal val="visible"/>
                                          </p:to>
                                        </p:set>
                                        <p:animEffect transition="in" filter="fade">
                                          <p:cBhvr>
                                            <p:cTn id="110" dur="400"/>
                                            <p:tgtEl>
                                              <p:spTgt spid="130"/>
                                            </p:tgtEl>
                                          </p:cBhvr>
                                        </p:animEffect>
                                      </p:childTnLst>
                                    </p:cTn>
                                  </p:par>
                                  <p:par>
                                    <p:cTn id="111" presetID="23" presetClass="entr" presetSubtype="32" fill="hold" nodeType="withEffect">
                                      <p:stCondLst>
                                        <p:cond delay="900"/>
                                      </p:stCondLst>
                                      <p:childTnLst>
                                        <p:set>
                                          <p:cBhvr>
                                            <p:cTn id="112" dur="1" fill="hold">
                                              <p:stCondLst>
                                                <p:cond delay="0"/>
                                              </p:stCondLst>
                                            </p:cTn>
                                            <p:tgtEl>
                                              <p:spTgt spid="146"/>
                                            </p:tgtEl>
                                            <p:attrNameLst>
                                              <p:attrName>style.visibility</p:attrName>
                                            </p:attrNameLst>
                                          </p:cBhvr>
                                          <p:to>
                                            <p:strVal val="visible"/>
                                          </p:to>
                                        </p:set>
                                        <p:anim calcmode="lin" valueType="num">
                                          <p:cBhvr>
                                            <p:cTn id="113" dur="400" fill="hold"/>
                                            <p:tgtEl>
                                              <p:spTgt spid="146"/>
                                            </p:tgtEl>
                                            <p:attrNameLst>
                                              <p:attrName>ppt_w</p:attrName>
                                            </p:attrNameLst>
                                          </p:cBhvr>
                                          <p:tavLst>
                                            <p:tav tm="0">
                                              <p:val>
                                                <p:strVal val="4*#ppt_w"/>
                                              </p:val>
                                            </p:tav>
                                            <p:tav tm="100000">
                                              <p:val>
                                                <p:strVal val="#ppt_w"/>
                                              </p:val>
                                            </p:tav>
                                          </p:tavLst>
                                        </p:anim>
                                        <p:anim calcmode="lin" valueType="num">
                                          <p:cBhvr>
                                            <p:cTn id="114" dur="400" fill="hold"/>
                                            <p:tgtEl>
                                              <p:spTgt spid="146"/>
                                            </p:tgtEl>
                                            <p:attrNameLst>
                                              <p:attrName>ppt_h</p:attrName>
                                            </p:attrNameLst>
                                          </p:cBhvr>
                                          <p:tavLst>
                                            <p:tav tm="0">
                                              <p:val>
                                                <p:strVal val="4*#ppt_h"/>
                                              </p:val>
                                            </p:tav>
                                            <p:tav tm="100000">
                                              <p:val>
                                                <p:strVal val="#ppt_h"/>
                                              </p:val>
                                            </p:tav>
                                          </p:tavLst>
                                        </p:anim>
                                      </p:childTnLst>
                                    </p:cTn>
                                  </p:par>
                                  <p:par>
                                    <p:cTn id="115" presetID="10" presetClass="entr" presetSubtype="0" fill="hold" nodeType="withEffect">
                                      <p:stCondLst>
                                        <p:cond delay="900"/>
                                      </p:stCondLst>
                                      <p:childTnLst>
                                        <p:set>
                                          <p:cBhvr>
                                            <p:cTn id="116" dur="1" fill="hold">
                                              <p:stCondLst>
                                                <p:cond delay="0"/>
                                              </p:stCondLst>
                                            </p:cTn>
                                            <p:tgtEl>
                                              <p:spTgt spid="146"/>
                                            </p:tgtEl>
                                            <p:attrNameLst>
                                              <p:attrName>style.visibility</p:attrName>
                                            </p:attrNameLst>
                                          </p:cBhvr>
                                          <p:to>
                                            <p:strVal val="visible"/>
                                          </p:to>
                                        </p:set>
                                        <p:animEffect transition="in" filter="fade">
                                          <p:cBhvr>
                                            <p:cTn id="117" dur="4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P spid="123" grpId="0" animBg="1"/>
          <p:bldP spid="124" grpId="0" animBg="1"/>
          <p:bldP spid="125" grpId="0" animBg="1"/>
          <p:bldP spid="126" grpId="0" animBg="1"/>
          <p:bldP spid="127" grpId="0" animBg="1"/>
          <p:bldP spid="145"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a:t>
            </a:fld>
            <a:endParaRPr lang="zh-CN" altLang="en-US"/>
          </a:p>
        </p:txBody>
      </p:sp>
      <p:sp>
        <p:nvSpPr>
          <p:cNvPr id="23" name="矩形 22"/>
          <p:cNvSpPr/>
          <p:nvPr/>
        </p:nvSpPr>
        <p:spPr>
          <a:xfrm>
            <a:off x="755576" y="1129339"/>
            <a:ext cx="2416251" cy="3338037"/>
          </a:xfrm>
          <a:prstGeom prst="rect">
            <a:avLst/>
          </a:prstGeom>
          <a:solidFill>
            <a:srgbClr val="BD392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五边形 25"/>
          <p:cNvSpPr/>
          <p:nvPr/>
        </p:nvSpPr>
        <p:spPr>
          <a:xfrm>
            <a:off x="1478836" y="1015336"/>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7" name="任意多边形 26"/>
          <p:cNvSpPr/>
          <p:nvPr/>
        </p:nvSpPr>
        <p:spPr>
          <a:xfrm>
            <a:off x="3409954"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五边形 30"/>
          <p:cNvSpPr/>
          <p:nvPr/>
        </p:nvSpPr>
        <p:spPr>
          <a:xfrm>
            <a:off x="1478836" y="1942273"/>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2" name="任意多边形 31"/>
          <p:cNvSpPr/>
          <p:nvPr/>
        </p:nvSpPr>
        <p:spPr>
          <a:xfrm>
            <a:off x="3409954"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6" name="五边形 35"/>
          <p:cNvSpPr/>
          <p:nvPr/>
        </p:nvSpPr>
        <p:spPr>
          <a:xfrm>
            <a:off x="1478836" y="2850031"/>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7" name="任意多边形 36"/>
          <p:cNvSpPr/>
          <p:nvPr/>
        </p:nvSpPr>
        <p:spPr>
          <a:xfrm>
            <a:off x="3409954"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8" name="文本框 18"/>
          <p:cNvSpPr txBox="1"/>
          <p:nvPr/>
        </p:nvSpPr>
        <p:spPr>
          <a:xfrm>
            <a:off x="3865316" y="2963695"/>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41" name="五边形 40"/>
          <p:cNvSpPr/>
          <p:nvPr/>
        </p:nvSpPr>
        <p:spPr>
          <a:xfrm>
            <a:off x="1478836" y="3776968"/>
            <a:ext cx="2061635" cy="804410"/>
          </a:xfrm>
          <a:prstGeom prst="homePlate">
            <a:avLst>
              <a:gd name="adj" fmla="val 30537"/>
            </a:avLst>
          </a:prstGeom>
          <a:gradFill>
            <a:gsLst>
              <a:gs pos="0">
                <a:schemeClr val="bg1">
                  <a:lumMod val="85000"/>
                </a:schemeClr>
              </a:gs>
              <a:gs pos="1000">
                <a:schemeClr val="bg1"/>
              </a:gs>
              <a:gs pos="92000">
                <a:schemeClr val="bg1">
                  <a:lumMod val="85000"/>
                </a:schemeClr>
              </a:gs>
            </a:gsLst>
            <a:lin ang="16200000" scaled="0"/>
          </a:gra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2" name="任意多边形 41"/>
          <p:cNvSpPr/>
          <p:nvPr/>
        </p:nvSpPr>
        <p:spPr>
          <a:xfrm>
            <a:off x="3409954"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gradFill>
            <a:gsLst>
              <a:gs pos="0">
                <a:schemeClr val="bg1">
                  <a:lumMod val="85000"/>
                </a:schemeClr>
              </a:gs>
              <a:gs pos="1000">
                <a:schemeClr val="bg1"/>
              </a:gs>
              <a:gs pos="92000">
                <a:schemeClr val="bg1">
                  <a:lumMod val="85000"/>
                </a:schemeClr>
              </a:gs>
            </a:gsLst>
            <a:lin ang="16200000" scaled="0"/>
          </a:gra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5" name="文本框 18"/>
          <p:cNvSpPr txBox="1"/>
          <p:nvPr/>
        </p:nvSpPr>
        <p:spPr>
          <a:xfrm>
            <a:off x="3865316" y="1134895"/>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46" name="文本框 18"/>
          <p:cNvSpPr txBox="1"/>
          <p:nvPr/>
        </p:nvSpPr>
        <p:spPr>
          <a:xfrm>
            <a:off x="3865316" y="2009538"/>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sp>
        <p:nvSpPr>
          <p:cNvPr id="47" name="文本框 18"/>
          <p:cNvSpPr txBox="1"/>
          <p:nvPr/>
        </p:nvSpPr>
        <p:spPr>
          <a:xfrm>
            <a:off x="3865316" y="3811833"/>
            <a:ext cx="3471218" cy="577081"/>
          </a:xfrm>
          <a:prstGeom prst="rect">
            <a:avLst/>
          </a:prstGeom>
          <a:noFill/>
          <a:ln>
            <a:noFill/>
          </a:ln>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简约商务风图表系列</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 在此点击输入具体文本内容</a:t>
            </a:r>
          </a:p>
        </p:txBody>
      </p:sp>
      <p:grpSp>
        <p:nvGrpSpPr>
          <p:cNvPr id="48" name="组合 47"/>
          <p:cNvGrpSpPr/>
          <p:nvPr/>
        </p:nvGrpSpPr>
        <p:grpSpPr>
          <a:xfrm>
            <a:off x="1907705" y="1164939"/>
            <a:ext cx="836858" cy="609592"/>
            <a:chOff x="1830660" y="2607854"/>
            <a:chExt cx="2244725" cy="1635125"/>
          </a:xfrm>
        </p:grpSpPr>
        <p:sp>
          <p:nvSpPr>
            <p:cNvPr id="49"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0"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1907704" y="1923678"/>
            <a:ext cx="914541" cy="675878"/>
            <a:chOff x="1613958" y="1985514"/>
            <a:chExt cx="3041516" cy="2247788"/>
          </a:xfrm>
        </p:grpSpPr>
        <p:sp>
          <p:nvSpPr>
            <p:cNvPr id="52"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3"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1907704" y="2933265"/>
            <a:ext cx="964103" cy="621429"/>
            <a:chOff x="1613958" y="2225645"/>
            <a:chExt cx="3206347" cy="2066706"/>
          </a:xfrm>
        </p:grpSpPr>
        <p:sp>
          <p:nvSpPr>
            <p:cNvPr id="5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6"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1907705" y="3845984"/>
            <a:ext cx="985324" cy="668775"/>
            <a:chOff x="1613958" y="2146913"/>
            <a:chExt cx="3276926" cy="2224169"/>
          </a:xfrm>
        </p:grpSpPr>
        <p:sp>
          <p:nvSpPr>
            <p:cNvPr id="58"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59"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sp>
        <p:nvSpPr>
          <p:cNvPr id="4" name="TextBox 3"/>
          <p:cNvSpPr txBox="1"/>
          <p:nvPr/>
        </p:nvSpPr>
        <p:spPr>
          <a:xfrm>
            <a:off x="827584" y="1503021"/>
            <a:ext cx="677108" cy="913070"/>
          </a:xfrm>
          <a:prstGeom prst="rect">
            <a:avLst/>
          </a:prstGeom>
          <a:noFill/>
        </p:spPr>
        <p:txBody>
          <a:bodyPr vert="eaVert"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目录</a:t>
            </a:r>
          </a:p>
        </p:txBody>
      </p:sp>
      <p:sp>
        <p:nvSpPr>
          <p:cNvPr id="60" name="矩形 59"/>
          <p:cNvSpPr/>
          <p:nvPr/>
        </p:nvSpPr>
        <p:spPr>
          <a:xfrm rot="5400000">
            <a:off x="261050" y="2970799"/>
            <a:ext cx="1635384" cy="584775"/>
          </a:xfrm>
          <a:prstGeom prst="rect">
            <a:avLst/>
          </a:prstGeom>
        </p:spPr>
        <p:txBody>
          <a:bodyPr wrap="none">
            <a:spAutoFit/>
          </a:bodyPr>
          <a:lstStyle/>
          <a:p>
            <a:r>
              <a:rPr lang="en-US" altLang="zh-CN" sz="3200" b="1" dirty="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500"/>
                            </p:stCondLst>
                            <p:childTnLst>
                              <p:par>
                                <p:cTn id="36" presetID="1"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par>
                          <p:cTn id="50" fill="hold">
                            <p:stCondLst>
                              <p:cond delay="5000"/>
                            </p:stCondLst>
                            <p:childTnLst>
                              <p:par>
                                <p:cTn id="51" presetID="1"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par>
                          <p:cTn id="65" fill="hold">
                            <p:stCondLst>
                              <p:cond delay="6500"/>
                            </p:stCondLst>
                            <p:childTnLst>
                              <p:par>
                                <p:cTn id="66" presetID="1" presetClass="entr" presetSubtype="0"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31" grpId="0" animBg="1"/>
      <p:bldP spid="32" grpId="0" animBg="1"/>
      <p:bldP spid="36" grpId="0" animBg="1"/>
      <p:bldP spid="37" grpId="0" animBg="1"/>
      <p:bldP spid="38" grpId="0"/>
      <p:bldP spid="41" grpId="0" animBg="1"/>
      <p:bldP spid="42" grpId="0" animBg="1"/>
      <p:bldP spid="45" grpId="0"/>
      <p:bldP spid="46" grpId="0"/>
      <p:bldP spid="47" grpId="0"/>
      <p:bldP spid="4"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4053045" y="1333596"/>
            <a:ext cx="746324" cy="244522"/>
            <a:chOff x="4053045" y="1333596"/>
            <a:chExt cx="746324" cy="244522"/>
          </a:xfrm>
        </p:grpSpPr>
        <p:sp>
          <p:nvSpPr>
            <p:cNvPr id="40" name="Freeform 37"/>
            <p:cNvSpPr/>
            <p:nvPr/>
          </p:nvSpPr>
          <p:spPr bwMode="auto">
            <a:xfrm>
              <a:off x="4065711" y="1333596"/>
              <a:ext cx="733658" cy="230912"/>
            </a:xfrm>
            <a:custGeom>
              <a:avLst/>
              <a:gdLst>
                <a:gd name="T0" fmla="*/ 498 w 498"/>
                <a:gd name="T1" fmla="*/ 77 h 157"/>
                <a:gd name="T2" fmla="*/ 422 w 498"/>
                <a:gd name="T3" fmla="*/ 155 h 157"/>
                <a:gd name="T4" fmla="*/ 77 w 498"/>
                <a:gd name="T5" fmla="*/ 157 h 157"/>
                <a:gd name="T6" fmla="*/ 0 w 498"/>
                <a:gd name="T7" fmla="*/ 80 h 157"/>
                <a:gd name="T8" fmla="*/ 0 w 498"/>
                <a:gd name="T9" fmla="*/ 80 h 157"/>
                <a:gd name="T10" fmla="*/ 76 w 498"/>
                <a:gd name="T11" fmla="*/ 3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44" name="文本框 30"/>
            <p:cNvSpPr txBox="1"/>
            <p:nvPr/>
          </p:nvSpPr>
          <p:spPr>
            <a:xfrm>
              <a:off x="4053045" y="1339591"/>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0" name="组合 99"/>
          <p:cNvGrpSpPr/>
          <p:nvPr/>
        </p:nvGrpSpPr>
        <p:grpSpPr>
          <a:xfrm>
            <a:off x="3968280" y="2006846"/>
            <a:ext cx="770244" cy="241947"/>
            <a:chOff x="3968280" y="2006846"/>
            <a:chExt cx="770244" cy="241947"/>
          </a:xfrm>
        </p:grpSpPr>
        <p:sp>
          <p:nvSpPr>
            <p:cNvPr id="36" name="Freeform 33"/>
            <p:cNvSpPr/>
            <p:nvPr/>
          </p:nvSpPr>
          <p:spPr bwMode="auto">
            <a:xfrm>
              <a:off x="3968280" y="2006846"/>
              <a:ext cx="735606" cy="229938"/>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48" name="文本框 91"/>
            <p:cNvSpPr txBox="1"/>
            <p:nvPr/>
          </p:nvSpPr>
          <p:spPr>
            <a:xfrm>
              <a:off x="4442930" y="2010266"/>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1" name="组合 100"/>
          <p:cNvGrpSpPr/>
          <p:nvPr/>
        </p:nvGrpSpPr>
        <p:grpSpPr>
          <a:xfrm>
            <a:off x="4023397" y="2652995"/>
            <a:ext cx="775972" cy="238527"/>
            <a:chOff x="4023397" y="2652995"/>
            <a:chExt cx="775972" cy="238527"/>
          </a:xfrm>
        </p:grpSpPr>
        <p:sp>
          <p:nvSpPr>
            <p:cNvPr id="39" name="Freeform 36"/>
            <p:cNvSpPr/>
            <p:nvPr/>
          </p:nvSpPr>
          <p:spPr bwMode="auto">
            <a:xfrm>
              <a:off x="4065711" y="2660610"/>
              <a:ext cx="733658" cy="230912"/>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52" name="文本框 92"/>
            <p:cNvSpPr txBox="1"/>
            <p:nvPr/>
          </p:nvSpPr>
          <p:spPr>
            <a:xfrm>
              <a:off x="4023397" y="2652995"/>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2" name="组合 101"/>
          <p:cNvGrpSpPr/>
          <p:nvPr/>
        </p:nvGrpSpPr>
        <p:grpSpPr>
          <a:xfrm>
            <a:off x="3968280" y="3263929"/>
            <a:ext cx="759854" cy="243924"/>
            <a:chOff x="3968280" y="3320219"/>
            <a:chExt cx="759854" cy="243924"/>
          </a:xfrm>
        </p:grpSpPr>
        <p:sp>
          <p:nvSpPr>
            <p:cNvPr id="38" name="Freeform 35"/>
            <p:cNvSpPr/>
            <p:nvPr/>
          </p:nvSpPr>
          <p:spPr bwMode="auto">
            <a:xfrm>
              <a:off x="3968280" y="3320219"/>
              <a:ext cx="735606" cy="230912"/>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56" name="文本框 93"/>
            <p:cNvSpPr txBox="1"/>
            <p:nvPr/>
          </p:nvSpPr>
          <p:spPr>
            <a:xfrm>
              <a:off x="4432540" y="3325616"/>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3" name="组合 102"/>
          <p:cNvGrpSpPr/>
          <p:nvPr/>
        </p:nvGrpSpPr>
        <p:grpSpPr>
          <a:xfrm>
            <a:off x="4048640" y="3989751"/>
            <a:ext cx="739037" cy="238527"/>
            <a:chOff x="4048640" y="3989751"/>
            <a:chExt cx="739037" cy="238527"/>
          </a:xfrm>
        </p:grpSpPr>
        <p:sp>
          <p:nvSpPr>
            <p:cNvPr id="37" name="Freeform 34"/>
            <p:cNvSpPr/>
            <p:nvPr/>
          </p:nvSpPr>
          <p:spPr bwMode="auto">
            <a:xfrm>
              <a:off x="4053045" y="3997366"/>
              <a:ext cx="734632" cy="230912"/>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rgbClr val="BD392F"/>
            </a:solidFill>
            <a:ln>
              <a:noFill/>
            </a:ln>
          </p:spPr>
          <p:txBody>
            <a:bodyPr vert="horz" wrap="square" lIns="91440" tIns="45720" rIns="91440" bIns="45720" numCol="1" anchor="t" anchorCtr="0" compatLnSpc="1"/>
            <a:lstStyle/>
            <a:p>
              <a:endParaRPr lang="zh-CN" altLang="en-US" sz="1100"/>
            </a:p>
          </p:txBody>
        </p:sp>
        <p:sp>
          <p:nvSpPr>
            <p:cNvPr id="60" name="文本框 94"/>
            <p:cNvSpPr txBox="1"/>
            <p:nvPr/>
          </p:nvSpPr>
          <p:spPr>
            <a:xfrm>
              <a:off x="4048640" y="3989751"/>
              <a:ext cx="295594" cy="238527"/>
            </a:xfrm>
            <a:prstGeom prst="rect">
              <a:avLst/>
            </a:prstGeom>
            <a:noFill/>
          </p:spPr>
          <p:txBody>
            <a:bodyPr wrap="none" lIns="68580" tIns="34290" rIns="68580" bIns="34290" rtlCol="0">
              <a:spAutoFit/>
            </a:bodyPr>
            <a:lstStyle/>
            <a:p>
              <a:r>
                <a:rPr lang="en-US" altLang="zh-CN"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2" name="组合 71"/>
          <p:cNvGrpSpPr/>
          <p:nvPr/>
        </p:nvGrpSpPr>
        <p:grpSpPr>
          <a:xfrm>
            <a:off x="4274885" y="1020916"/>
            <a:ext cx="871765" cy="871764"/>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87" name="组合 86"/>
          <p:cNvGrpSpPr/>
          <p:nvPr/>
        </p:nvGrpSpPr>
        <p:grpSpPr>
          <a:xfrm>
            <a:off x="3625528" y="1643768"/>
            <a:ext cx="871765" cy="871764"/>
            <a:chOff x="819328" y="1120779"/>
            <a:chExt cx="1127886" cy="1127885"/>
          </a:xfrm>
        </p:grpSpPr>
        <p:sp>
          <p:nvSpPr>
            <p:cNvPr id="8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90" name="组合 89"/>
          <p:cNvGrpSpPr/>
          <p:nvPr/>
        </p:nvGrpSpPr>
        <p:grpSpPr>
          <a:xfrm>
            <a:off x="4250831" y="2291976"/>
            <a:ext cx="871765" cy="871764"/>
            <a:chOff x="819328" y="1120779"/>
            <a:chExt cx="1127886" cy="1127885"/>
          </a:xfrm>
        </p:grpSpPr>
        <p:sp>
          <p:nvSpPr>
            <p:cNvPr id="9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93" name="组合 92"/>
          <p:cNvGrpSpPr/>
          <p:nvPr/>
        </p:nvGrpSpPr>
        <p:grpSpPr>
          <a:xfrm>
            <a:off x="3612276" y="2962360"/>
            <a:ext cx="871765" cy="871764"/>
            <a:chOff x="819328" y="1120779"/>
            <a:chExt cx="1127886" cy="1127885"/>
          </a:xfrm>
        </p:grpSpPr>
        <p:sp>
          <p:nvSpPr>
            <p:cNvPr id="9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grpSp>
        <p:nvGrpSpPr>
          <p:cNvPr id="96" name="组合 95"/>
          <p:cNvGrpSpPr/>
          <p:nvPr/>
        </p:nvGrpSpPr>
        <p:grpSpPr>
          <a:xfrm>
            <a:off x="4268259" y="3565334"/>
            <a:ext cx="871765" cy="871764"/>
            <a:chOff x="819328" y="1120779"/>
            <a:chExt cx="1127886" cy="1127885"/>
          </a:xfrm>
        </p:grpSpPr>
        <p:sp>
          <p:nvSpPr>
            <p:cNvPr id="9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20</a:t>
            </a:fld>
            <a:endParaRPr lang="zh-CN" altLang="en-US"/>
          </a:p>
        </p:txBody>
      </p:sp>
      <p:sp>
        <p:nvSpPr>
          <p:cNvPr id="43" name="Freeform 63"/>
          <p:cNvSpPr>
            <a:spLocks noChangeAspect="1" noEditPoints="1"/>
          </p:cNvSpPr>
          <p:nvPr/>
        </p:nvSpPr>
        <p:spPr bwMode="auto">
          <a:xfrm>
            <a:off x="4457841" y="1169519"/>
            <a:ext cx="505854" cy="5745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sp>
        <p:nvSpPr>
          <p:cNvPr id="47" name="Freeform 910"/>
          <p:cNvSpPr/>
          <p:nvPr/>
        </p:nvSpPr>
        <p:spPr bwMode="auto">
          <a:xfrm>
            <a:off x="3795809" y="1837120"/>
            <a:ext cx="541896" cy="54679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sp>
        <p:nvSpPr>
          <p:cNvPr id="51" name="Freeform 307"/>
          <p:cNvSpPr>
            <a:spLocks noChangeAspect="1" noEditPoints="1"/>
          </p:cNvSpPr>
          <p:nvPr/>
        </p:nvSpPr>
        <p:spPr bwMode="auto">
          <a:xfrm>
            <a:off x="4483389" y="2502472"/>
            <a:ext cx="380160" cy="555376"/>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sp>
        <p:nvSpPr>
          <p:cNvPr id="55" name="Freeform 266"/>
          <p:cNvSpPr>
            <a:spLocks noChangeAspect="1" noEditPoints="1"/>
          </p:cNvSpPr>
          <p:nvPr/>
        </p:nvSpPr>
        <p:spPr bwMode="auto">
          <a:xfrm>
            <a:off x="3812432" y="3150870"/>
            <a:ext cx="506559" cy="55499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sz="1100"/>
          </a:p>
        </p:txBody>
      </p:sp>
      <p:grpSp>
        <p:nvGrpSpPr>
          <p:cNvPr id="59" name="组合 58"/>
          <p:cNvGrpSpPr>
            <a:grpSpLocks noChangeAspect="1"/>
          </p:cNvGrpSpPr>
          <p:nvPr/>
        </p:nvGrpSpPr>
        <p:grpSpPr>
          <a:xfrm>
            <a:off x="4442930" y="3770311"/>
            <a:ext cx="487568" cy="417445"/>
            <a:chOff x="2162176" y="-104775"/>
            <a:chExt cx="1655763" cy="1417638"/>
          </a:xfrm>
          <a:solidFill>
            <a:schemeClr val="tx1">
              <a:lumMod val="75000"/>
              <a:lumOff val="25000"/>
            </a:schemeClr>
          </a:solidFill>
        </p:grpSpPr>
        <p:sp>
          <p:nvSpPr>
            <p:cNvPr id="61"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endParaRPr>
            </a:p>
          </p:txBody>
        </p:sp>
        <p:sp>
          <p:nvSpPr>
            <p:cNvPr id="62"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100">
                <a:solidFill>
                  <a:schemeClr val="bg1"/>
                </a:solidFill>
              </a:endParaRPr>
            </a:p>
          </p:txBody>
        </p:sp>
      </p:grpSp>
      <p:sp>
        <p:nvSpPr>
          <p:cNvPr id="104" name="Content Placeholder 2"/>
          <p:cNvSpPr txBox="1"/>
          <p:nvPr/>
        </p:nvSpPr>
        <p:spPr bwMode="auto">
          <a:xfrm>
            <a:off x="5220072" y="122215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5" name="Content Placeholder 2"/>
          <p:cNvSpPr txBox="1"/>
          <p:nvPr/>
        </p:nvSpPr>
        <p:spPr bwMode="auto">
          <a:xfrm>
            <a:off x="5220072" y="2375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6" name="Content Placeholder 2"/>
          <p:cNvSpPr txBox="1"/>
          <p:nvPr/>
        </p:nvSpPr>
        <p:spPr bwMode="auto">
          <a:xfrm>
            <a:off x="5213446" y="369368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7" name="Content Placeholder 2"/>
          <p:cNvSpPr txBox="1"/>
          <p:nvPr/>
        </p:nvSpPr>
        <p:spPr bwMode="auto">
          <a:xfrm>
            <a:off x="1502837" y="1778744"/>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8" name="Content Placeholder 2"/>
          <p:cNvSpPr txBox="1"/>
          <p:nvPr/>
        </p:nvSpPr>
        <p:spPr bwMode="auto">
          <a:xfrm>
            <a:off x="1489585" y="3137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6" name="矩形 4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9" name="直接连接符 48"/>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4000"/>
                            </p:stCondLst>
                            <p:childTnLst>
                              <p:par>
                                <p:cTn id="49" presetID="1" presetClass="entr" presetSubtype="0"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p:cTn id="58" dur="500" fill="hold"/>
                                        <p:tgtEl>
                                          <p:spTgt spid="93"/>
                                        </p:tgtEl>
                                        <p:attrNameLst>
                                          <p:attrName>ppt_w</p:attrName>
                                        </p:attrNameLst>
                                      </p:cBhvr>
                                      <p:tavLst>
                                        <p:tav tm="0">
                                          <p:val>
                                            <p:fltVal val="0"/>
                                          </p:val>
                                        </p:tav>
                                        <p:tav tm="100000">
                                          <p:val>
                                            <p:strVal val="#ppt_w"/>
                                          </p:val>
                                        </p:tav>
                                      </p:tavLst>
                                    </p:anim>
                                    <p:anim calcmode="lin" valueType="num">
                                      <p:cBhvr>
                                        <p:cTn id="59" dur="500" fill="hold"/>
                                        <p:tgtEl>
                                          <p:spTgt spid="93"/>
                                        </p:tgtEl>
                                        <p:attrNameLst>
                                          <p:attrName>ppt_h</p:attrName>
                                        </p:attrNameLst>
                                      </p:cBhvr>
                                      <p:tavLst>
                                        <p:tav tm="0">
                                          <p:val>
                                            <p:fltVal val="0"/>
                                          </p:val>
                                        </p:tav>
                                        <p:tav tm="100000">
                                          <p:val>
                                            <p:strVal val="#ppt_h"/>
                                          </p:val>
                                        </p:tav>
                                      </p:tavLst>
                                    </p:anim>
                                    <p:animEffect transition="in" filter="fade">
                                      <p:cBhvr>
                                        <p:cTn id="60" dur="500"/>
                                        <p:tgtEl>
                                          <p:spTgt spid="93"/>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par>
                          <p:cTn id="65" fill="hold">
                            <p:stCondLst>
                              <p:cond delay="5500"/>
                            </p:stCondLst>
                            <p:childTnLst>
                              <p:par>
                                <p:cTn id="66" presetID="1" presetClass="entr" presetSubtype="0"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p:cTn id="75" dur="500" fill="hold"/>
                                        <p:tgtEl>
                                          <p:spTgt spid="96"/>
                                        </p:tgtEl>
                                        <p:attrNameLst>
                                          <p:attrName>ppt_w</p:attrName>
                                        </p:attrNameLst>
                                      </p:cBhvr>
                                      <p:tavLst>
                                        <p:tav tm="0">
                                          <p:val>
                                            <p:fltVal val="0"/>
                                          </p:val>
                                        </p:tav>
                                        <p:tav tm="100000">
                                          <p:val>
                                            <p:strVal val="#ppt_w"/>
                                          </p:val>
                                        </p:tav>
                                      </p:tavLst>
                                    </p:anim>
                                    <p:anim calcmode="lin" valueType="num">
                                      <p:cBhvr>
                                        <p:cTn id="76" dur="500" fill="hold"/>
                                        <p:tgtEl>
                                          <p:spTgt spid="96"/>
                                        </p:tgtEl>
                                        <p:attrNameLst>
                                          <p:attrName>ppt_h</p:attrName>
                                        </p:attrNameLst>
                                      </p:cBhvr>
                                      <p:tavLst>
                                        <p:tav tm="0">
                                          <p:val>
                                            <p:fltVal val="0"/>
                                          </p:val>
                                        </p:tav>
                                        <p:tav tm="100000">
                                          <p:val>
                                            <p:strVal val="#ppt_h"/>
                                          </p:val>
                                        </p:tav>
                                      </p:tavLst>
                                    </p:anim>
                                    <p:animEffect transition="in" filter="fade">
                                      <p:cBhvr>
                                        <p:cTn id="77" dur="500"/>
                                        <p:tgtEl>
                                          <p:spTgt spid="96"/>
                                        </p:tgtEl>
                                      </p:cBhvr>
                                    </p:animEffect>
                                  </p:childTnLst>
                                </p:cTn>
                              </p:par>
                            </p:childTnLst>
                          </p:cTn>
                        </p:par>
                        <p:par>
                          <p:cTn id="78" fill="hold">
                            <p:stCondLst>
                              <p:cond delay="6500"/>
                            </p:stCondLst>
                            <p:childTnLst>
                              <p:par>
                                <p:cTn id="79" presetID="10" presetClass="entr" presetSubtype="0"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par>
                          <p:cTn id="82" fill="hold">
                            <p:stCondLst>
                              <p:cond delay="7000"/>
                            </p:stCondLst>
                            <p:childTnLst>
                              <p:par>
                                <p:cTn id="83" presetID="1" presetClass="entr" presetSubtype="0" fill="hold" nodeType="after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51" grpId="0" animBg="1"/>
      <p:bldP spid="55" grpId="0" animBg="1"/>
      <p:bldP spid="104" grpId="0"/>
      <p:bldP spid="105" grpId="0"/>
      <p:bldP spid="106" grpId="0"/>
      <p:bldP spid="107" grpId="0"/>
      <p:bldP spid="1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1"/>
          <p:cNvSpPr/>
          <p:nvPr/>
        </p:nvSpPr>
        <p:spPr bwMode="auto">
          <a:xfrm>
            <a:off x="3110583" y="2584340"/>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0" name="Oval 1"/>
          <p:cNvSpPr/>
          <p:nvPr/>
        </p:nvSpPr>
        <p:spPr bwMode="auto">
          <a:xfrm>
            <a:off x="4475557" y="1961488"/>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91" name="Oval 1"/>
          <p:cNvSpPr/>
          <p:nvPr/>
        </p:nvSpPr>
        <p:spPr bwMode="auto">
          <a:xfrm>
            <a:off x="6092322" y="1318758"/>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88" name="Oval 1"/>
          <p:cNvSpPr/>
          <p:nvPr/>
        </p:nvSpPr>
        <p:spPr bwMode="auto">
          <a:xfrm>
            <a:off x="1434183" y="3253575"/>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21</a:t>
            </a:fld>
            <a:endParaRPr lang="zh-CN" altLang="en-US"/>
          </a:p>
        </p:txBody>
      </p:sp>
      <p:sp>
        <p:nvSpPr>
          <p:cNvPr id="71" name="矩形 70"/>
          <p:cNvSpPr/>
          <p:nvPr/>
        </p:nvSpPr>
        <p:spPr>
          <a:xfrm>
            <a:off x="1727408" y="3823918"/>
            <a:ext cx="326051" cy="392415"/>
          </a:xfrm>
          <a:prstGeom prst="rect">
            <a:avLst/>
          </a:prstGeom>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65000"/>
                  <a:lumOff val="35000"/>
                </a:schemeClr>
              </a:solidFill>
            </a:endParaRPr>
          </a:p>
        </p:txBody>
      </p:sp>
      <p:sp>
        <p:nvSpPr>
          <p:cNvPr id="74" name="矩形 73"/>
          <p:cNvSpPr/>
          <p:nvPr/>
        </p:nvSpPr>
        <p:spPr>
          <a:xfrm>
            <a:off x="3345593" y="3253575"/>
            <a:ext cx="382156" cy="392415"/>
          </a:xfrm>
          <a:prstGeom prst="rect">
            <a:avLst/>
          </a:prstGeom>
          <a:ln>
            <a:noFill/>
          </a:ln>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65000"/>
                  <a:lumOff val="35000"/>
                </a:schemeClr>
              </a:solidFill>
            </a:endParaRPr>
          </a:p>
        </p:txBody>
      </p:sp>
      <p:sp>
        <p:nvSpPr>
          <p:cNvPr id="77" name="矩形 76"/>
          <p:cNvSpPr/>
          <p:nvPr/>
        </p:nvSpPr>
        <p:spPr>
          <a:xfrm>
            <a:off x="4695444" y="2569212"/>
            <a:ext cx="386965" cy="392415"/>
          </a:xfrm>
          <a:prstGeom prst="rect">
            <a:avLst/>
          </a:prstGeom>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65000"/>
                  <a:lumOff val="35000"/>
                </a:schemeClr>
              </a:solidFill>
            </a:endParaRPr>
          </a:p>
        </p:txBody>
      </p:sp>
      <p:sp>
        <p:nvSpPr>
          <p:cNvPr id="79" name="弧形 78"/>
          <p:cNvSpPr/>
          <p:nvPr/>
        </p:nvSpPr>
        <p:spPr>
          <a:xfrm>
            <a:off x="6216550" y="1460132"/>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80" name="矩形 79"/>
          <p:cNvSpPr/>
          <p:nvPr/>
        </p:nvSpPr>
        <p:spPr>
          <a:xfrm>
            <a:off x="6299757" y="1871504"/>
            <a:ext cx="385362" cy="392415"/>
          </a:xfrm>
          <a:prstGeom prst="rect">
            <a:avLst/>
          </a:prstGeom>
        </p:spPr>
        <p:txBody>
          <a:bodyPr wrap="none" lIns="68580" tIns="34290" rIns="68580" bIns="34290">
            <a:spAutoFit/>
          </a:bodyPr>
          <a:lstStyle/>
          <a:p>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65000"/>
                  <a:lumOff val="35000"/>
                </a:schemeClr>
              </a:solidFill>
            </a:endParaRPr>
          </a:p>
        </p:txBody>
      </p:sp>
      <p:sp>
        <p:nvSpPr>
          <p:cNvPr id="81" name="Content Placeholder 2"/>
          <p:cNvSpPr txBox="1"/>
          <p:nvPr/>
        </p:nvSpPr>
        <p:spPr bwMode="auto">
          <a:xfrm>
            <a:off x="887025" y="221007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2" name="Content Placeholder 2"/>
          <p:cNvSpPr txBox="1"/>
          <p:nvPr/>
        </p:nvSpPr>
        <p:spPr bwMode="auto">
          <a:xfrm>
            <a:off x="3823420" y="116804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3" name="Content Placeholder 2"/>
          <p:cNvSpPr txBox="1"/>
          <p:nvPr/>
        </p:nvSpPr>
        <p:spPr bwMode="auto">
          <a:xfrm>
            <a:off x="2724670" y="4120359"/>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84" name="Content Placeholder 2"/>
          <p:cNvSpPr txBox="1"/>
          <p:nvPr/>
        </p:nvSpPr>
        <p:spPr bwMode="auto">
          <a:xfrm>
            <a:off x="5670088" y="2938742"/>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2" name="弧形 91"/>
          <p:cNvSpPr/>
          <p:nvPr/>
        </p:nvSpPr>
        <p:spPr>
          <a:xfrm>
            <a:off x="4599785" y="2096486"/>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5" name="弧形 94"/>
          <p:cNvSpPr/>
          <p:nvPr/>
        </p:nvSpPr>
        <p:spPr>
          <a:xfrm>
            <a:off x="3234811" y="2725964"/>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6" name="弧形 95"/>
          <p:cNvSpPr/>
          <p:nvPr/>
        </p:nvSpPr>
        <p:spPr>
          <a:xfrm>
            <a:off x="1565037" y="3381946"/>
            <a:ext cx="1071155" cy="1071155"/>
          </a:xfrm>
          <a:prstGeom prst="arc">
            <a:avLst>
              <a:gd name="adj1" fmla="val 2212195"/>
              <a:gd name="adj2" fmla="val 0"/>
            </a:avLst>
          </a:prstGeom>
          <a:ln w="19050">
            <a:solidFill>
              <a:srgbClr val="BD392F"/>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7" name="AutoShape 97"/>
          <p:cNvSpPr/>
          <p:nvPr/>
        </p:nvSpPr>
        <p:spPr bwMode="auto">
          <a:xfrm>
            <a:off x="2066173" y="3738220"/>
            <a:ext cx="383468" cy="382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rgbClr val="BD392F"/>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Freeform 145"/>
          <p:cNvSpPr>
            <a:spLocks noChangeArrowheads="1"/>
          </p:cNvSpPr>
          <p:nvPr/>
        </p:nvSpPr>
        <p:spPr bwMode="auto">
          <a:xfrm>
            <a:off x="3781159" y="3074769"/>
            <a:ext cx="410279" cy="410173"/>
          </a:xfrm>
          <a:custGeom>
            <a:avLst/>
            <a:gdLst>
              <a:gd name="T0" fmla="*/ 83990 w 444"/>
              <a:gd name="T1" fmla="*/ 478860 h 445"/>
              <a:gd name="T2" fmla="*/ 83990 w 444"/>
              <a:gd name="T3" fmla="*/ 478860 h 445"/>
              <a:gd name="T4" fmla="*/ 148782 w 444"/>
              <a:gd name="T5" fmla="*/ 531535 h 445"/>
              <a:gd name="T6" fmla="*/ 201576 w 444"/>
              <a:gd name="T7" fmla="*/ 478860 h 445"/>
              <a:gd name="T8" fmla="*/ 148782 w 444"/>
              <a:gd name="T9" fmla="*/ 414214 h 445"/>
              <a:gd name="T10" fmla="*/ 83990 w 444"/>
              <a:gd name="T11" fmla="*/ 478860 h 445"/>
              <a:gd name="T12" fmla="*/ 382754 w 444"/>
              <a:gd name="T13" fmla="*/ 478860 h 445"/>
              <a:gd name="T14" fmla="*/ 382754 w 444"/>
              <a:gd name="T15" fmla="*/ 478860 h 445"/>
              <a:gd name="T16" fmla="*/ 446346 w 444"/>
              <a:gd name="T17" fmla="*/ 531535 h 445"/>
              <a:gd name="T18" fmla="*/ 500340 w 444"/>
              <a:gd name="T19" fmla="*/ 478860 h 445"/>
              <a:gd name="T20" fmla="*/ 446346 w 444"/>
              <a:gd name="T21" fmla="*/ 414214 h 445"/>
              <a:gd name="T22" fmla="*/ 382754 w 444"/>
              <a:gd name="T23" fmla="*/ 478860 h 445"/>
              <a:gd name="T24" fmla="*/ 190777 w 444"/>
              <a:gd name="T25" fmla="*/ 339991 h 445"/>
              <a:gd name="T26" fmla="*/ 190777 w 444"/>
              <a:gd name="T27" fmla="*/ 339991 h 445"/>
              <a:gd name="T28" fmla="*/ 520737 w 444"/>
              <a:gd name="T29" fmla="*/ 244219 h 445"/>
              <a:gd name="T30" fmla="*/ 531536 w 444"/>
              <a:gd name="T31" fmla="*/ 223867 h 445"/>
              <a:gd name="T32" fmla="*/ 531536 w 444"/>
              <a:gd name="T33" fmla="*/ 64646 h 445"/>
              <a:gd name="T34" fmla="*/ 117586 w 444"/>
              <a:gd name="T35" fmla="*/ 64646 h 445"/>
              <a:gd name="T36" fmla="*/ 117586 w 444"/>
              <a:gd name="T37" fmla="*/ 11972 h 445"/>
              <a:gd name="T38" fmla="*/ 106787 w 444"/>
              <a:gd name="T39" fmla="*/ 0 h 445"/>
              <a:gd name="T40" fmla="*/ 10799 w 444"/>
              <a:gd name="T41" fmla="*/ 0 h 445"/>
              <a:gd name="T42" fmla="*/ 0 w 444"/>
              <a:gd name="T43" fmla="*/ 11972 h 445"/>
              <a:gd name="T44" fmla="*/ 0 w 444"/>
              <a:gd name="T45" fmla="*/ 64646 h 445"/>
              <a:gd name="T46" fmla="*/ 53994 w 444"/>
              <a:gd name="T47" fmla="*/ 64646 h 445"/>
              <a:gd name="T48" fmla="*/ 117586 w 444"/>
              <a:gd name="T49" fmla="*/ 329216 h 445"/>
              <a:gd name="T50" fmla="*/ 117586 w 444"/>
              <a:gd name="T51" fmla="*/ 361539 h 445"/>
              <a:gd name="T52" fmla="*/ 117586 w 444"/>
              <a:gd name="T53" fmla="*/ 404637 h 445"/>
              <a:gd name="T54" fmla="*/ 127185 w 444"/>
              <a:gd name="T55" fmla="*/ 414214 h 445"/>
              <a:gd name="T56" fmla="*/ 148782 w 444"/>
              <a:gd name="T57" fmla="*/ 414214 h 445"/>
              <a:gd name="T58" fmla="*/ 446346 w 444"/>
              <a:gd name="T59" fmla="*/ 414214 h 445"/>
              <a:gd name="T60" fmla="*/ 520737 w 444"/>
              <a:gd name="T61" fmla="*/ 414214 h 445"/>
              <a:gd name="T62" fmla="*/ 531536 w 444"/>
              <a:gd name="T63" fmla="*/ 404637 h 445"/>
              <a:gd name="T64" fmla="*/ 531536 w 444"/>
              <a:gd name="T65" fmla="*/ 361539 h 445"/>
              <a:gd name="T66" fmla="*/ 201576 w 444"/>
              <a:gd name="T67" fmla="*/ 361539 h 445"/>
              <a:gd name="T68" fmla="*/ 190777 w 444"/>
              <a:gd name="T69" fmla="*/ 339991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99" name="Freeform 119"/>
          <p:cNvSpPr>
            <a:spLocks noChangeArrowheads="1"/>
          </p:cNvSpPr>
          <p:nvPr/>
        </p:nvSpPr>
        <p:spPr bwMode="auto">
          <a:xfrm>
            <a:off x="5082966" y="2468599"/>
            <a:ext cx="428419" cy="382621"/>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00" name="Freeform 101"/>
          <p:cNvSpPr>
            <a:spLocks noEditPoints="1"/>
          </p:cNvSpPr>
          <p:nvPr/>
        </p:nvSpPr>
        <p:spPr bwMode="auto">
          <a:xfrm>
            <a:off x="6631732" y="1812943"/>
            <a:ext cx="551621" cy="365532"/>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24" name="矩形 23"/>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25" name="直接连接符 24"/>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1+#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0-#ppt_w/2"/>
                                          </p:val>
                                        </p:tav>
                                        <p:tav tm="100000">
                                          <p:val>
                                            <p:strVal val="#ppt_x"/>
                                          </p:val>
                                        </p:tav>
                                      </p:tavLst>
                                    </p:anim>
                                    <p:anim calcmode="lin" valueType="num">
                                      <p:cBhvr additive="base">
                                        <p:cTn id="13" dur="500" fill="hold"/>
                                        <p:tgtEl>
                                          <p:spTgt spid="8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1+#ppt_w/2"/>
                                          </p:val>
                                        </p:tav>
                                        <p:tav tm="100000">
                                          <p:val>
                                            <p:strVal val="#ppt_x"/>
                                          </p:val>
                                        </p:tav>
                                      </p:tavLst>
                                    </p:anim>
                                    <p:anim calcmode="lin" valueType="num">
                                      <p:cBhvr additive="base">
                                        <p:cTn id="18" dur="500" fill="hold"/>
                                        <p:tgtEl>
                                          <p:spTgt spid="8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0-#ppt_w/2"/>
                                          </p:val>
                                        </p:tav>
                                        <p:tav tm="100000">
                                          <p:val>
                                            <p:strVal val="#ppt_x"/>
                                          </p:val>
                                        </p:tav>
                                      </p:tavLst>
                                    </p:anim>
                                    <p:anim calcmode="lin" valueType="num">
                                      <p:cBhvr additive="base">
                                        <p:cTn id="2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22</a:t>
            </a:fld>
            <a:endParaRPr lang="zh-CN" altLang="en-US"/>
          </a:p>
        </p:txBody>
      </p:sp>
      <p:grpSp>
        <p:nvGrpSpPr>
          <p:cNvPr id="3" name="组合 2"/>
          <p:cNvGrpSpPr/>
          <p:nvPr/>
        </p:nvGrpSpPr>
        <p:grpSpPr>
          <a:xfrm>
            <a:off x="1110549" y="1421128"/>
            <a:ext cx="2057175" cy="2754813"/>
            <a:chOff x="486495" y="1440651"/>
            <a:chExt cx="2057175" cy="2754813"/>
          </a:xfrm>
        </p:grpSpPr>
        <p:sp>
          <p:nvSpPr>
            <p:cNvPr id="15" name="圆角矩形 14"/>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flipH="1" flipV="1">
            <a:off x="1671059"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19" name="Content Placeholder 2"/>
          <p:cNvSpPr txBox="1"/>
          <p:nvPr/>
        </p:nvSpPr>
        <p:spPr bwMode="auto">
          <a:xfrm>
            <a:off x="1217070"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20" name="组合 19"/>
          <p:cNvGrpSpPr/>
          <p:nvPr/>
        </p:nvGrpSpPr>
        <p:grpSpPr>
          <a:xfrm>
            <a:off x="3363418" y="1421128"/>
            <a:ext cx="2057175" cy="2754813"/>
            <a:chOff x="486495" y="1440651"/>
            <a:chExt cx="2057175" cy="2754813"/>
          </a:xfrm>
        </p:grpSpPr>
        <p:sp>
          <p:nvSpPr>
            <p:cNvPr id="21" name="圆角矩形 20"/>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flipH="1" flipV="1">
            <a:off x="3923928"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24" name="Content Placeholder 2"/>
          <p:cNvSpPr txBox="1"/>
          <p:nvPr/>
        </p:nvSpPr>
        <p:spPr bwMode="auto">
          <a:xfrm>
            <a:off x="3469939"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25" name="组合 24"/>
          <p:cNvGrpSpPr/>
          <p:nvPr/>
        </p:nvGrpSpPr>
        <p:grpSpPr>
          <a:xfrm>
            <a:off x="5589020" y="1434381"/>
            <a:ext cx="2057175" cy="2754813"/>
            <a:chOff x="486495" y="1440651"/>
            <a:chExt cx="2057175" cy="2754813"/>
          </a:xfrm>
        </p:grpSpPr>
        <p:sp>
          <p:nvSpPr>
            <p:cNvPr id="26" name="圆角矩形 25"/>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flipH="1" flipV="1">
            <a:off x="6149530" y="1701384"/>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32" name="Content Placeholder 2"/>
          <p:cNvSpPr txBox="1"/>
          <p:nvPr/>
        </p:nvSpPr>
        <p:spPr bwMode="auto">
          <a:xfrm>
            <a:off x="5695541" y="2797768"/>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4" name="Freeform 97"/>
          <p:cNvSpPr>
            <a:spLocks noChangeArrowheads="1"/>
          </p:cNvSpPr>
          <p:nvPr/>
        </p:nvSpPr>
        <p:spPr bwMode="auto">
          <a:xfrm>
            <a:off x="1937471" y="1988925"/>
            <a:ext cx="377942" cy="323579"/>
          </a:xfrm>
          <a:custGeom>
            <a:avLst/>
            <a:gdLst>
              <a:gd name="T0" fmla="*/ 275829 w 497"/>
              <a:gd name="T1" fmla="*/ 277437 h 426"/>
              <a:gd name="T2" fmla="*/ 275829 w 497"/>
              <a:gd name="T3" fmla="*/ 277437 h 426"/>
              <a:gd name="T4" fmla="*/ 328597 w 497"/>
              <a:gd name="T5" fmla="*/ 277437 h 426"/>
              <a:gd name="T6" fmla="*/ 328597 w 497"/>
              <a:gd name="T7" fmla="*/ 330282 h 426"/>
              <a:gd name="T8" fmla="*/ 594832 w 497"/>
              <a:gd name="T9" fmla="*/ 330282 h 426"/>
              <a:gd name="T10" fmla="*/ 584038 w 497"/>
              <a:gd name="T11" fmla="*/ 159736 h 426"/>
              <a:gd name="T12" fmla="*/ 531271 w 497"/>
              <a:gd name="T13" fmla="*/ 96082 h 426"/>
              <a:gd name="T14" fmla="*/ 435330 w 497"/>
              <a:gd name="T15" fmla="*/ 96082 h 426"/>
              <a:gd name="T16" fmla="*/ 404150 w 497"/>
              <a:gd name="T17" fmla="*/ 32428 h 426"/>
              <a:gd name="T18" fmla="*/ 359777 w 497"/>
              <a:gd name="T19" fmla="*/ 0 h 426"/>
              <a:gd name="T20" fmla="*/ 232656 w 497"/>
              <a:gd name="T21" fmla="*/ 0 h 426"/>
              <a:gd name="T22" fmla="*/ 201475 w 497"/>
              <a:gd name="T23" fmla="*/ 32428 h 426"/>
              <a:gd name="T24" fmla="*/ 159501 w 497"/>
              <a:gd name="T25" fmla="*/ 96082 h 426"/>
              <a:gd name="T26" fmla="*/ 63561 w 497"/>
              <a:gd name="T27" fmla="*/ 96082 h 426"/>
              <a:gd name="T28" fmla="*/ 10793 w 497"/>
              <a:gd name="T29" fmla="*/ 159736 h 426"/>
              <a:gd name="T30" fmla="*/ 0 w 497"/>
              <a:gd name="T31" fmla="*/ 330282 h 426"/>
              <a:gd name="T32" fmla="*/ 275829 w 497"/>
              <a:gd name="T33" fmla="*/ 330282 h 426"/>
              <a:gd name="T34" fmla="*/ 275829 w 497"/>
              <a:gd name="T35" fmla="*/ 277437 h 426"/>
              <a:gd name="T36" fmla="*/ 223062 w 497"/>
              <a:gd name="T37" fmla="*/ 63654 h 426"/>
              <a:gd name="T38" fmla="*/ 223062 w 497"/>
              <a:gd name="T39" fmla="*/ 63654 h 426"/>
              <a:gd name="T40" fmla="*/ 254243 w 497"/>
              <a:gd name="T41" fmla="*/ 43237 h 426"/>
              <a:gd name="T42" fmla="*/ 340589 w 497"/>
              <a:gd name="T43" fmla="*/ 43237 h 426"/>
              <a:gd name="T44" fmla="*/ 370571 w 497"/>
              <a:gd name="T45" fmla="*/ 63654 h 426"/>
              <a:gd name="T46" fmla="*/ 382563 w 497"/>
              <a:gd name="T47" fmla="*/ 96082 h 426"/>
              <a:gd name="T48" fmla="*/ 212269 w 497"/>
              <a:gd name="T49" fmla="*/ 96082 h 426"/>
              <a:gd name="T50" fmla="*/ 223062 w 497"/>
              <a:gd name="T51" fmla="*/ 63654 h 426"/>
              <a:gd name="T52" fmla="*/ 328597 w 497"/>
              <a:gd name="T53" fmla="*/ 426364 h 426"/>
              <a:gd name="T54" fmla="*/ 328597 w 497"/>
              <a:gd name="T55" fmla="*/ 426364 h 426"/>
              <a:gd name="T56" fmla="*/ 275829 w 497"/>
              <a:gd name="T57" fmla="*/ 426364 h 426"/>
              <a:gd name="T58" fmla="*/ 275829 w 497"/>
              <a:gd name="T59" fmla="*/ 362710 h 426"/>
              <a:gd name="T60" fmla="*/ 10793 w 497"/>
              <a:gd name="T61" fmla="*/ 362710 h 426"/>
              <a:gd name="T62" fmla="*/ 20387 w 497"/>
              <a:gd name="T63" fmla="*/ 457591 h 426"/>
              <a:gd name="T64" fmla="*/ 74354 w 497"/>
              <a:gd name="T65" fmla="*/ 510436 h 426"/>
              <a:gd name="T66" fmla="*/ 520478 w 497"/>
              <a:gd name="T67" fmla="*/ 510436 h 426"/>
              <a:gd name="T68" fmla="*/ 573245 w 497"/>
              <a:gd name="T69" fmla="*/ 457591 h 426"/>
              <a:gd name="T70" fmla="*/ 584038 w 497"/>
              <a:gd name="T71" fmla="*/ 362710 h 426"/>
              <a:gd name="T72" fmla="*/ 328597 w 497"/>
              <a:gd name="T73" fmla="*/ 362710 h 426"/>
              <a:gd name="T74" fmla="*/ 328597 w 497"/>
              <a:gd name="T75" fmla="*/ 42636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BD392F"/>
          </a:solidFill>
          <a:ln>
            <a:noFill/>
          </a:ln>
          <a:effectLst>
            <a:innerShdw blurRad="114300">
              <a:prstClr val="black"/>
            </a:innerShdw>
          </a:effectLst>
        </p:spPr>
        <p:txBody>
          <a:bodyPr wrap="none" lIns="34290" tIns="17145" rIns="34290" bIns="17145" anchor="ctr"/>
          <a:lstStyle/>
          <a:p>
            <a:pPr>
              <a:defRPr/>
            </a:pPr>
            <a:endParaRPr lang="zh-CN" altLang="en-US"/>
          </a:p>
        </p:txBody>
      </p:sp>
      <p:sp>
        <p:nvSpPr>
          <p:cNvPr id="45" name="AutoShape 69"/>
          <p:cNvSpPr/>
          <p:nvPr/>
        </p:nvSpPr>
        <p:spPr bwMode="auto">
          <a:xfrm>
            <a:off x="4223713" y="1955818"/>
            <a:ext cx="402174" cy="400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rgbClr val="BD392F"/>
          </a:solidFill>
          <a:ln>
            <a:noFill/>
          </a:ln>
          <a:effectLst>
            <a:innerShdw blurRad="114300">
              <a:prstClr val="black"/>
            </a:innerShdw>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73"/>
          <p:cNvSpPr/>
          <p:nvPr/>
        </p:nvSpPr>
        <p:spPr bwMode="auto">
          <a:xfrm>
            <a:off x="6492394" y="1965151"/>
            <a:ext cx="416016" cy="41724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rgbClr val="BD392F"/>
          </a:solidFill>
          <a:ln>
            <a:noFill/>
          </a:ln>
          <a:effectLst>
            <a:innerShdw blurRad="114300">
              <a:prstClr val="black"/>
            </a:innerShdw>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 name="矩形 27"/>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3" name="直接连接符 32"/>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5500"/>
                            </p:stCondLst>
                            <p:childTnLst>
                              <p:par>
                                <p:cTn id="55" presetID="16" presetClass="entr" presetSubtype="2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p:bldP spid="23" grpId="0" animBg="1"/>
      <p:bldP spid="24" grpId="0"/>
      <p:bldP spid="30" grpId="0" animBg="1"/>
      <p:bldP spid="32" grpId="0"/>
      <p:bldP spid="44" grpId="0" animBg="1"/>
      <p:bldP spid="45"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23</a:t>
            </a:fld>
            <a:endParaRPr lang="zh-CN" altLang="en-US"/>
          </a:p>
        </p:txBody>
      </p:sp>
      <p:sp>
        <p:nvSpPr>
          <p:cNvPr id="4" name="圆角矩形 3"/>
          <p:cNvSpPr/>
          <p:nvPr/>
        </p:nvSpPr>
        <p:spPr>
          <a:xfrm>
            <a:off x="5772079" y="1596392"/>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 name="圆角矩形 7"/>
          <p:cNvSpPr/>
          <p:nvPr/>
        </p:nvSpPr>
        <p:spPr>
          <a:xfrm>
            <a:off x="5799545" y="3019557"/>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 name="圆角矩形 11"/>
          <p:cNvSpPr/>
          <p:nvPr/>
        </p:nvSpPr>
        <p:spPr>
          <a:xfrm>
            <a:off x="701170" y="1488358"/>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6" name="圆角矩形 15"/>
          <p:cNvSpPr/>
          <p:nvPr/>
        </p:nvSpPr>
        <p:spPr>
          <a:xfrm>
            <a:off x="701170" y="2943929"/>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9" name="Group 11"/>
          <p:cNvGrpSpPr/>
          <p:nvPr/>
        </p:nvGrpSpPr>
        <p:grpSpPr bwMode="auto">
          <a:xfrm>
            <a:off x="3188712" y="1404459"/>
            <a:ext cx="2542083" cy="2545236"/>
            <a:chOff x="0" y="0"/>
            <a:chExt cx="6957" cy="6957"/>
          </a:xfrm>
        </p:grpSpPr>
        <p:grpSp>
          <p:nvGrpSpPr>
            <p:cNvPr id="20" name="Group 12"/>
            <p:cNvGrpSpPr/>
            <p:nvPr/>
          </p:nvGrpSpPr>
          <p:grpSpPr bwMode="auto">
            <a:xfrm>
              <a:off x="0" y="0"/>
              <a:ext cx="6957" cy="6957"/>
              <a:chOff x="0" y="0"/>
              <a:chExt cx="6957" cy="6957"/>
            </a:xfrm>
          </p:grpSpPr>
          <p:sp>
            <p:nvSpPr>
              <p:cNvPr id="2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3" name="椭圆 23"/>
              <p:cNvSpPr>
                <a:spLocks noChangeArrowheads="1"/>
              </p:cNvSpPr>
              <p:nvPr/>
            </p:nvSpPr>
            <p:spPr bwMode="auto">
              <a:xfrm flipH="1">
                <a:off x="639" y="639"/>
                <a:ext cx="5679" cy="5679"/>
              </a:xfrm>
              <a:prstGeom prst="ellipse">
                <a:avLst/>
              </a:prstGeom>
              <a:solidFill>
                <a:schemeClr val="tx1">
                  <a:lumMod val="50000"/>
                  <a:lumOff val="50000"/>
                </a:scheme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21" name="矩形 24"/>
            <p:cNvSpPr>
              <a:spLocks noChangeArrowheads="1"/>
            </p:cNvSpPr>
            <p:nvPr/>
          </p:nvSpPr>
          <p:spPr bwMode="auto">
            <a:xfrm>
              <a:off x="1192" y="2774"/>
              <a:ext cx="4961"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90000"/>
                </a:lnSpc>
              </a:pPr>
              <a:r>
                <a:rPr lang="zh-CN" alt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输入内容</a:t>
              </a:r>
              <a:endParaRPr lang="en-US" sz="31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Group 12"/>
          <p:cNvGrpSpPr/>
          <p:nvPr/>
        </p:nvGrpSpPr>
        <p:grpSpPr bwMode="auto">
          <a:xfrm>
            <a:off x="2804949" y="1424969"/>
            <a:ext cx="1018853" cy="1020117"/>
            <a:chOff x="0" y="0"/>
            <a:chExt cx="6957" cy="6957"/>
          </a:xfrm>
        </p:grpSpPr>
        <p:sp>
          <p:nvSpPr>
            <p:cNvPr id="46"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7"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8" name="Group 12"/>
          <p:cNvGrpSpPr/>
          <p:nvPr/>
        </p:nvGrpSpPr>
        <p:grpSpPr bwMode="auto">
          <a:xfrm>
            <a:off x="2785138" y="2878989"/>
            <a:ext cx="1018853" cy="1020117"/>
            <a:chOff x="0" y="0"/>
            <a:chExt cx="6957" cy="6957"/>
          </a:xfrm>
        </p:grpSpPr>
        <p:sp>
          <p:nvSpPr>
            <p:cNvPr id="49"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0"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1" name="Group 12"/>
          <p:cNvGrpSpPr/>
          <p:nvPr/>
        </p:nvGrpSpPr>
        <p:grpSpPr bwMode="auto">
          <a:xfrm>
            <a:off x="5197033" y="1424969"/>
            <a:ext cx="1018853" cy="1020117"/>
            <a:chOff x="0" y="0"/>
            <a:chExt cx="6957" cy="6957"/>
          </a:xfrm>
        </p:grpSpPr>
        <p:sp>
          <p:nvSpPr>
            <p:cNvPr id="5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4" name="Group 12"/>
          <p:cNvGrpSpPr/>
          <p:nvPr/>
        </p:nvGrpSpPr>
        <p:grpSpPr bwMode="auto">
          <a:xfrm>
            <a:off x="5197033" y="2878989"/>
            <a:ext cx="1018853" cy="1020117"/>
            <a:chOff x="0" y="0"/>
            <a:chExt cx="6957" cy="6957"/>
          </a:xfrm>
        </p:grpSpPr>
        <p:sp>
          <p:nvSpPr>
            <p:cNvPr id="55"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grpSp>
      <p:sp>
        <p:nvSpPr>
          <p:cNvPr id="58" name="Freeform 76"/>
          <p:cNvSpPr>
            <a:spLocks noEditPoints="1"/>
          </p:cNvSpPr>
          <p:nvPr/>
        </p:nvSpPr>
        <p:spPr bwMode="auto">
          <a:xfrm flipH="1">
            <a:off x="2980855" y="1886742"/>
            <a:ext cx="627418" cy="222250"/>
          </a:xfrm>
          <a:custGeom>
            <a:avLst/>
            <a:gdLst>
              <a:gd name="T0" fmla="*/ 2147483647 w 413"/>
              <a:gd name="T1" fmla="*/ 0 h 146"/>
              <a:gd name="T2" fmla="*/ 2147483647 w 413"/>
              <a:gd name="T3" fmla="*/ 0 h 146"/>
              <a:gd name="T4" fmla="*/ 0 w 413"/>
              <a:gd name="T5" fmla="*/ 2147483647 h 146"/>
              <a:gd name="T6" fmla="*/ 0 w 413"/>
              <a:gd name="T7" fmla="*/ 2147483647 h 146"/>
              <a:gd name="T8" fmla="*/ 2147483647 w 413"/>
              <a:gd name="T9" fmla="*/ 2147483647 h 146"/>
              <a:gd name="T10" fmla="*/ 2147483647 w 413"/>
              <a:gd name="T11" fmla="*/ 2147483647 h 146"/>
              <a:gd name="T12" fmla="*/ 2147483647 w 413"/>
              <a:gd name="T13" fmla="*/ 2147483647 h 146"/>
              <a:gd name="T14" fmla="*/ 2147483647 w 413"/>
              <a:gd name="T15" fmla="*/ 2147483647 h 146"/>
              <a:gd name="T16" fmla="*/ 2147483647 w 413"/>
              <a:gd name="T17" fmla="*/ 2147483647 h 146"/>
              <a:gd name="T18" fmla="*/ 2147483647 w 413"/>
              <a:gd name="T19" fmla="*/ 2147483647 h 146"/>
              <a:gd name="T20" fmla="*/ 2147483647 w 413"/>
              <a:gd name="T21" fmla="*/ 2147483647 h 146"/>
              <a:gd name="T22" fmla="*/ 2147483647 w 413"/>
              <a:gd name="T23" fmla="*/ 2147483647 h 146"/>
              <a:gd name="T24" fmla="*/ 2147483647 w 413"/>
              <a:gd name="T25" fmla="*/ 2147483647 h 146"/>
              <a:gd name="T26" fmla="*/ 2147483647 w 413"/>
              <a:gd name="T27" fmla="*/ 2147483647 h 146"/>
              <a:gd name="T28" fmla="*/ 2147483647 w 413"/>
              <a:gd name="T29" fmla="*/ 2147483647 h 146"/>
              <a:gd name="T30" fmla="*/ 2147483647 w 413"/>
              <a:gd name="T31" fmla="*/ 2147483647 h 146"/>
              <a:gd name="T32" fmla="*/ 2147483647 w 413"/>
              <a:gd name="T33" fmla="*/ 0 h 146"/>
              <a:gd name="T34" fmla="*/ 2147483647 w 413"/>
              <a:gd name="T35" fmla="*/ 2147483647 h 146"/>
              <a:gd name="T36" fmla="*/ 2147483647 w 413"/>
              <a:gd name="T37" fmla="*/ 2147483647 h 146"/>
              <a:gd name="T38" fmla="*/ 2147483647 w 413"/>
              <a:gd name="T39" fmla="*/ 2147483647 h 146"/>
              <a:gd name="T40" fmla="*/ 2147483647 w 413"/>
              <a:gd name="T41" fmla="*/ 2147483647 h 146"/>
              <a:gd name="T42" fmla="*/ 2147483647 w 413"/>
              <a:gd name="T43" fmla="*/ 2147483647 h 146"/>
              <a:gd name="T44" fmla="*/ 2147483647 w 413"/>
              <a:gd name="T45" fmla="*/ 2147483647 h 146"/>
              <a:gd name="T46" fmla="*/ 2147483647 w 413"/>
              <a:gd name="T47" fmla="*/ 2147483647 h 146"/>
              <a:gd name="T48" fmla="*/ 2147483647 w 413"/>
              <a:gd name="T49" fmla="*/ 2147483647 h 146"/>
              <a:gd name="T50" fmla="*/ 2147483647 w 413"/>
              <a:gd name="T51" fmla="*/ 2147483647 h 146"/>
              <a:gd name="T52" fmla="*/ 2147483647 w 413"/>
              <a:gd name="T53" fmla="*/ 2147483647 h 146"/>
              <a:gd name="T54" fmla="*/ 2147483647 w 413"/>
              <a:gd name="T55" fmla="*/ 2147483647 h 146"/>
              <a:gd name="T56" fmla="*/ 2147483647 w 413"/>
              <a:gd name="T57" fmla="*/ 2147483647 h 146"/>
              <a:gd name="T58" fmla="*/ 2147483647 w 413"/>
              <a:gd name="T59" fmla="*/ 2147483647 h 146"/>
              <a:gd name="T60" fmla="*/ 2147483647 w 413"/>
              <a:gd name="T61" fmla="*/ 2147483647 h 146"/>
              <a:gd name="T62" fmla="*/ 2147483647 w 413"/>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146">
                <a:moveTo>
                  <a:pt x="406" y="0"/>
                </a:moveTo>
                <a:cubicBezTo>
                  <a:pt x="7" y="0"/>
                  <a:pt x="7" y="0"/>
                  <a:pt x="7" y="0"/>
                </a:cubicBezTo>
                <a:cubicBezTo>
                  <a:pt x="3" y="0"/>
                  <a:pt x="0" y="3"/>
                  <a:pt x="0" y="7"/>
                </a:cubicBezTo>
                <a:cubicBezTo>
                  <a:pt x="0" y="74"/>
                  <a:pt x="0" y="74"/>
                  <a:pt x="0" y="74"/>
                </a:cubicBezTo>
                <a:cubicBezTo>
                  <a:pt x="0" y="78"/>
                  <a:pt x="3" y="81"/>
                  <a:pt x="7" y="81"/>
                </a:cubicBezTo>
                <a:cubicBezTo>
                  <a:pt x="188" y="81"/>
                  <a:pt x="188" y="81"/>
                  <a:pt x="188" y="81"/>
                </a:cubicBezTo>
                <a:cubicBezTo>
                  <a:pt x="134" y="133"/>
                  <a:pt x="134" y="133"/>
                  <a:pt x="134" y="133"/>
                </a:cubicBezTo>
                <a:cubicBezTo>
                  <a:pt x="132" y="135"/>
                  <a:pt x="131" y="138"/>
                  <a:pt x="132" y="141"/>
                </a:cubicBezTo>
                <a:cubicBezTo>
                  <a:pt x="134" y="144"/>
                  <a:pt x="136" y="146"/>
                  <a:pt x="139" y="146"/>
                </a:cubicBezTo>
                <a:cubicBezTo>
                  <a:pt x="273" y="146"/>
                  <a:pt x="273" y="146"/>
                  <a:pt x="273" y="146"/>
                </a:cubicBezTo>
                <a:cubicBezTo>
                  <a:pt x="276" y="146"/>
                  <a:pt x="279" y="144"/>
                  <a:pt x="280" y="141"/>
                </a:cubicBezTo>
                <a:cubicBezTo>
                  <a:pt x="281" y="139"/>
                  <a:pt x="280" y="135"/>
                  <a:pt x="278" y="133"/>
                </a:cubicBezTo>
                <a:cubicBezTo>
                  <a:pt x="224" y="81"/>
                  <a:pt x="224" y="81"/>
                  <a:pt x="224" y="81"/>
                </a:cubicBezTo>
                <a:cubicBezTo>
                  <a:pt x="406" y="81"/>
                  <a:pt x="406" y="81"/>
                  <a:pt x="406" y="81"/>
                </a:cubicBezTo>
                <a:cubicBezTo>
                  <a:pt x="410" y="81"/>
                  <a:pt x="413" y="78"/>
                  <a:pt x="413" y="74"/>
                </a:cubicBezTo>
                <a:cubicBezTo>
                  <a:pt x="413" y="7"/>
                  <a:pt x="413" y="7"/>
                  <a:pt x="413" y="7"/>
                </a:cubicBezTo>
                <a:cubicBezTo>
                  <a:pt x="413" y="3"/>
                  <a:pt x="410" y="0"/>
                  <a:pt x="406" y="0"/>
                </a:cubicBezTo>
                <a:close/>
                <a:moveTo>
                  <a:pt x="110" y="60"/>
                </a:moveTo>
                <a:cubicBezTo>
                  <a:pt x="99" y="60"/>
                  <a:pt x="90" y="51"/>
                  <a:pt x="90" y="40"/>
                </a:cubicBezTo>
                <a:cubicBezTo>
                  <a:pt x="90" y="29"/>
                  <a:pt x="99" y="20"/>
                  <a:pt x="110" y="20"/>
                </a:cubicBezTo>
                <a:cubicBezTo>
                  <a:pt x="121" y="20"/>
                  <a:pt x="131" y="29"/>
                  <a:pt x="131" y="40"/>
                </a:cubicBezTo>
                <a:cubicBezTo>
                  <a:pt x="131" y="51"/>
                  <a:pt x="121" y="60"/>
                  <a:pt x="110" y="60"/>
                </a:cubicBezTo>
                <a:close/>
                <a:moveTo>
                  <a:pt x="239" y="61"/>
                </a:moveTo>
                <a:cubicBezTo>
                  <a:pt x="228" y="61"/>
                  <a:pt x="219" y="52"/>
                  <a:pt x="219" y="40"/>
                </a:cubicBezTo>
                <a:cubicBezTo>
                  <a:pt x="219" y="29"/>
                  <a:pt x="228" y="20"/>
                  <a:pt x="239" y="20"/>
                </a:cubicBezTo>
                <a:cubicBezTo>
                  <a:pt x="250" y="20"/>
                  <a:pt x="259" y="29"/>
                  <a:pt x="259" y="40"/>
                </a:cubicBezTo>
                <a:cubicBezTo>
                  <a:pt x="259" y="52"/>
                  <a:pt x="250" y="61"/>
                  <a:pt x="239" y="61"/>
                </a:cubicBezTo>
                <a:close/>
                <a:moveTo>
                  <a:pt x="306" y="62"/>
                </a:moveTo>
                <a:cubicBezTo>
                  <a:pt x="294" y="62"/>
                  <a:pt x="285" y="53"/>
                  <a:pt x="285" y="42"/>
                </a:cubicBezTo>
                <a:cubicBezTo>
                  <a:pt x="285" y="31"/>
                  <a:pt x="294" y="22"/>
                  <a:pt x="306" y="22"/>
                </a:cubicBezTo>
                <a:cubicBezTo>
                  <a:pt x="317" y="22"/>
                  <a:pt x="326" y="31"/>
                  <a:pt x="326" y="42"/>
                </a:cubicBezTo>
                <a:cubicBezTo>
                  <a:pt x="326" y="53"/>
                  <a:pt x="317" y="62"/>
                  <a:pt x="306" y="62"/>
                </a:cubicBezTo>
                <a:close/>
              </a:path>
            </a:pathLst>
          </a:custGeom>
          <a:solidFill>
            <a:srgbClr val="BD392F"/>
          </a:solidFill>
          <a:ln>
            <a:noFill/>
          </a:ln>
        </p:spPr>
        <p:txBody>
          <a:bodyPr lIns="68571" tIns="34286" rIns="68571" bIns="34286"/>
          <a:lstStyle/>
          <a:p>
            <a:endParaRPr lang="zh-CN" altLang="en-US"/>
          </a:p>
        </p:txBody>
      </p:sp>
      <p:grpSp>
        <p:nvGrpSpPr>
          <p:cNvPr id="61" name="Group 12"/>
          <p:cNvGrpSpPr/>
          <p:nvPr/>
        </p:nvGrpSpPr>
        <p:grpSpPr bwMode="auto">
          <a:xfrm>
            <a:off x="5516169" y="3196576"/>
            <a:ext cx="429251" cy="430692"/>
            <a:chOff x="4906963" y="2173288"/>
            <a:chExt cx="473075" cy="474663"/>
          </a:xfrm>
          <a:solidFill>
            <a:srgbClr val="BD392F"/>
          </a:solidFill>
        </p:grpSpPr>
        <p:sp>
          <p:nvSpPr>
            <p:cNvPr id="62" name="Freeform 16"/>
            <p:cNvSpPr/>
            <p:nvPr/>
          </p:nvSpPr>
          <p:spPr bwMode="auto">
            <a:xfrm>
              <a:off x="4938713" y="2473325"/>
              <a:ext cx="142875" cy="141288"/>
            </a:xfrm>
            <a:custGeom>
              <a:avLst/>
              <a:gdLst>
                <a:gd name="T0" fmla="*/ 40 w 67"/>
                <a:gd name="T1" fmla="*/ 4 h 66"/>
                <a:gd name="T2" fmla="*/ 35 w 67"/>
                <a:gd name="T3" fmla="*/ 3 h 66"/>
                <a:gd name="T4" fmla="*/ 9 w 67"/>
                <a:gd name="T5" fmla="*/ 61 h 66"/>
                <a:gd name="T6" fmla="*/ 64 w 67"/>
                <a:gd name="T7" fmla="*/ 32 h 66"/>
                <a:gd name="T8" fmla="*/ 63 w 67"/>
                <a:gd name="T9" fmla="*/ 27 h 66"/>
                <a:gd name="T10" fmla="*/ 40 w 67"/>
                <a:gd name="T11" fmla="*/ 4 h 66"/>
              </a:gdLst>
              <a:ahLst/>
              <a:cxnLst>
                <a:cxn ang="0">
                  <a:pos x="T0" y="T1"/>
                </a:cxn>
                <a:cxn ang="0">
                  <a:pos x="T2" y="T3"/>
                </a:cxn>
                <a:cxn ang="0">
                  <a:pos x="T4" y="T5"/>
                </a:cxn>
                <a:cxn ang="0">
                  <a:pos x="T6" y="T7"/>
                </a:cxn>
                <a:cxn ang="0">
                  <a:pos x="T8" y="T9"/>
                </a:cxn>
                <a:cxn ang="0">
                  <a:pos x="T10" y="T11"/>
                </a:cxn>
              </a:cxnLst>
              <a:rect l="0" t="0" r="r" b="b"/>
              <a:pathLst>
                <a:path w="67" h="66">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17"/>
            <p:cNvSpPr>
              <a:spLocks noEditPoints="1"/>
            </p:cNvSpPr>
            <p:nvPr/>
          </p:nvSpPr>
          <p:spPr bwMode="auto">
            <a:xfrm>
              <a:off x="4906963" y="2173288"/>
              <a:ext cx="473075" cy="474663"/>
            </a:xfrm>
            <a:custGeom>
              <a:avLst/>
              <a:gdLst>
                <a:gd name="T0" fmla="*/ 155 w 223"/>
                <a:gd name="T1" fmla="*/ 145 h 224"/>
                <a:gd name="T2" fmla="*/ 156 w 223"/>
                <a:gd name="T3" fmla="*/ 141 h 224"/>
                <a:gd name="T4" fmla="*/ 204 w 223"/>
                <a:gd name="T5" fmla="*/ 19 h 224"/>
                <a:gd name="T6" fmla="*/ 84 w 223"/>
                <a:gd name="T7" fmla="*/ 67 h 224"/>
                <a:gd name="T8" fmla="*/ 78 w 223"/>
                <a:gd name="T9" fmla="*/ 69 h 224"/>
                <a:gd name="T10" fmla="*/ 65 w 223"/>
                <a:gd name="T11" fmla="*/ 65 h 224"/>
                <a:gd name="T12" fmla="*/ 53 w 223"/>
                <a:gd name="T13" fmla="*/ 69 h 224"/>
                <a:gd name="T14" fmla="*/ 3 w 223"/>
                <a:gd name="T15" fmla="*/ 119 h 224"/>
                <a:gd name="T16" fmla="*/ 5 w 223"/>
                <a:gd name="T17" fmla="*/ 125 h 224"/>
                <a:gd name="T18" fmla="*/ 41 w 223"/>
                <a:gd name="T19" fmla="*/ 131 h 224"/>
                <a:gd name="T20" fmla="*/ 53 w 223"/>
                <a:gd name="T21" fmla="*/ 127 h 224"/>
                <a:gd name="T22" fmla="*/ 57 w 223"/>
                <a:gd name="T23" fmla="*/ 127 h 224"/>
                <a:gd name="T24" fmla="*/ 96 w 223"/>
                <a:gd name="T25" fmla="*/ 167 h 224"/>
                <a:gd name="T26" fmla="*/ 96 w 223"/>
                <a:gd name="T27" fmla="*/ 170 h 224"/>
                <a:gd name="T28" fmla="*/ 92 w 223"/>
                <a:gd name="T29" fmla="*/ 182 h 224"/>
                <a:gd name="T30" fmla="*/ 98 w 223"/>
                <a:gd name="T31" fmla="*/ 219 h 224"/>
                <a:gd name="T32" fmla="*/ 104 w 223"/>
                <a:gd name="T33" fmla="*/ 221 h 224"/>
                <a:gd name="T34" fmla="*/ 155 w 223"/>
                <a:gd name="T35" fmla="*/ 170 h 224"/>
                <a:gd name="T36" fmla="*/ 158 w 223"/>
                <a:gd name="T37" fmla="*/ 159 h 224"/>
                <a:gd name="T38" fmla="*/ 155 w 223"/>
                <a:gd name="T39" fmla="*/ 145 h 224"/>
                <a:gd name="T40" fmla="*/ 144 w 223"/>
                <a:gd name="T41" fmla="*/ 80 h 224"/>
                <a:gd name="T42" fmla="*/ 144 w 223"/>
                <a:gd name="T43" fmla="*/ 50 h 224"/>
                <a:gd name="T44" fmla="*/ 174 w 223"/>
                <a:gd name="T45" fmla="*/ 50 h 224"/>
                <a:gd name="T46" fmla="*/ 174 w 223"/>
                <a:gd name="T47" fmla="*/ 80 h 224"/>
                <a:gd name="T48" fmla="*/ 144 w 223"/>
                <a:gd name="T49" fmla="*/ 8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24">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4" name="Group 15"/>
          <p:cNvGrpSpPr/>
          <p:nvPr/>
        </p:nvGrpSpPr>
        <p:grpSpPr bwMode="auto">
          <a:xfrm>
            <a:off x="5501633" y="1757769"/>
            <a:ext cx="416227" cy="481848"/>
            <a:chOff x="1285876" y="2968625"/>
            <a:chExt cx="352425" cy="407988"/>
          </a:xfrm>
          <a:solidFill>
            <a:srgbClr val="BD392F"/>
          </a:solidFill>
        </p:grpSpPr>
        <p:sp>
          <p:nvSpPr>
            <p:cNvPr id="65" name="Freeform 18"/>
            <p:cNvSpPr>
              <a:spLocks noEditPoints="1"/>
            </p:cNvSpPr>
            <p:nvPr/>
          </p:nvSpPr>
          <p:spPr bwMode="auto">
            <a:xfrm>
              <a:off x="1285876" y="2968625"/>
              <a:ext cx="352425" cy="407988"/>
            </a:xfrm>
            <a:custGeom>
              <a:avLst/>
              <a:gdLst>
                <a:gd name="T0" fmla="*/ 164 w 166"/>
                <a:gd name="T1" fmla="*/ 163 h 193"/>
                <a:gd name="T2" fmla="*/ 139 w 166"/>
                <a:gd name="T3" fmla="*/ 120 h 193"/>
                <a:gd name="T4" fmla="*/ 150 w 166"/>
                <a:gd name="T5" fmla="*/ 114 h 193"/>
                <a:gd name="T6" fmla="*/ 149 w 166"/>
                <a:gd name="T7" fmla="*/ 94 h 193"/>
                <a:gd name="T8" fmla="*/ 160 w 166"/>
                <a:gd name="T9" fmla="*/ 76 h 193"/>
                <a:gd name="T10" fmla="*/ 149 w 166"/>
                <a:gd name="T11" fmla="*/ 57 h 193"/>
                <a:gd name="T12" fmla="*/ 150 w 166"/>
                <a:gd name="T13" fmla="*/ 36 h 193"/>
                <a:gd name="T14" fmla="*/ 131 w 166"/>
                <a:gd name="T15" fmla="*/ 27 h 193"/>
                <a:gd name="T16" fmla="*/ 121 w 166"/>
                <a:gd name="T17" fmla="*/ 9 h 193"/>
                <a:gd name="T18" fmla="*/ 101 w 166"/>
                <a:gd name="T19" fmla="*/ 11 h 193"/>
                <a:gd name="T20" fmla="*/ 83 w 166"/>
                <a:gd name="T21" fmla="*/ 0 h 193"/>
                <a:gd name="T22" fmla="*/ 65 w 166"/>
                <a:gd name="T23" fmla="*/ 11 h 193"/>
                <a:gd name="T24" fmla="*/ 45 w 166"/>
                <a:gd name="T25" fmla="*/ 9 h 193"/>
                <a:gd name="T26" fmla="*/ 35 w 166"/>
                <a:gd name="T27" fmla="*/ 27 h 193"/>
                <a:gd name="T28" fmla="*/ 16 w 166"/>
                <a:gd name="T29" fmla="*/ 37 h 193"/>
                <a:gd name="T30" fmla="*/ 17 w 166"/>
                <a:gd name="T31" fmla="*/ 57 h 193"/>
                <a:gd name="T32" fmla="*/ 6 w 166"/>
                <a:gd name="T33" fmla="*/ 76 h 193"/>
                <a:gd name="T34" fmla="*/ 17 w 166"/>
                <a:gd name="T35" fmla="*/ 93 h 193"/>
                <a:gd name="T36" fmla="*/ 16 w 166"/>
                <a:gd name="T37" fmla="*/ 114 h 193"/>
                <a:gd name="T38" fmla="*/ 26 w 166"/>
                <a:gd name="T39" fmla="*/ 119 h 193"/>
                <a:gd name="T40" fmla="*/ 27 w 166"/>
                <a:gd name="T41" fmla="*/ 121 h 193"/>
                <a:gd name="T42" fmla="*/ 2 w 166"/>
                <a:gd name="T43" fmla="*/ 163 h 193"/>
                <a:gd name="T44" fmla="*/ 5 w 166"/>
                <a:gd name="T45" fmla="*/ 169 h 193"/>
                <a:gd name="T46" fmla="*/ 22 w 166"/>
                <a:gd name="T47" fmla="*/ 170 h 193"/>
                <a:gd name="T48" fmla="*/ 32 w 166"/>
                <a:gd name="T49" fmla="*/ 175 h 193"/>
                <a:gd name="T50" fmla="*/ 41 w 166"/>
                <a:gd name="T51" fmla="*/ 190 h 193"/>
                <a:gd name="T52" fmla="*/ 47 w 166"/>
                <a:gd name="T53" fmla="*/ 190 h 193"/>
                <a:gd name="T54" fmla="*/ 73 w 166"/>
                <a:gd name="T55" fmla="*/ 146 h 193"/>
                <a:gd name="T56" fmla="*/ 74 w 166"/>
                <a:gd name="T57" fmla="*/ 146 h 193"/>
                <a:gd name="T58" fmla="*/ 84 w 166"/>
                <a:gd name="T59" fmla="*/ 150 h 193"/>
                <a:gd name="T60" fmla="*/ 93 w 166"/>
                <a:gd name="T61" fmla="*/ 146 h 193"/>
                <a:gd name="T62" fmla="*/ 94 w 166"/>
                <a:gd name="T63" fmla="*/ 146 h 193"/>
                <a:gd name="T64" fmla="*/ 119 w 166"/>
                <a:gd name="T65" fmla="*/ 189 h 193"/>
                <a:gd name="T66" fmla="*/ 126 w 166"/>
                <a:gd name="T67" fmla="*/ 189 h 193"/>
                <a:gd name="T68" fmla="*/ 135 w 166"/>
                <a:gd name="T69" fmla="*/ 175 h 193"/>
                <a:gd name="T70" fmla="*/ 144 w 166"/>
                <a:gd name="T71" fmla="*/ 169 h 193"/>
                <a:gd name="T72" fmla="*/ 161 w 166"/>
                <a:gd name="T73" fmla="*/ 169 h 193"/>
                <a:gd name="T74" fmla="*/ 164 w 166"/>
                <a:gd name="T75" fmla="*/ 163 h 193"/>
                <a:gd name="T76" fmla="*/ 111 w 166"/>
                <a:gd name="T77" fmla="*/ 124 h 193"/>
                <a:gd name="T78" fmla="*/ 53 w 166"/>
                <a:gd name="T79" fmla="*/ 123 h 193"/>
                <a:gd name="T80" fmla="*/ 35 w 166"/>
                <a:gd name="T81" fmla="*/ 47 h 193"/>
                <a:gd name="T82" fmla="*/ 110 w 166"/>
                <a:gd name="T83" fmla="*/ 26 h 193"/>
                <a:gd name="T84" fmla="*/ 111 w 166"/>
                <a:gd name="T85" fmla="*/ 26 h 193"/>
                <a:gd name="T86" fmla="*/ 111 w 166"/>
                <a:gd name="T87" fmla="*/ 26 h 193"/>
                <a:gd name="T88" fmla="*/ 132 w 166"/>
                <a:gd name="T89" fmla="*/ 47 h 193"/>
                <a:gd name="T90" fmla="*/ 111 w 166"/>
                <a:gd name="T9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93">
                  <a:moveTo>
                    <a:pt x="164" y="163"/>
                  </a:moveTo>
                  <a:cubicBezTo>
                    <a:pt x="164" y="163"/>
                    <a:pt x="143" y="126"/>
                    <a:pt x="139" y="120"/>
                  </a:cubicBezTo>
                  <a:cubicBezTo>
                    <a:pt x="144" y="119"/>
                    <a:pt x="148" y="117"/>
                    <a:pt x="150" y="114"/>
                  </a:cubicBezTo>
                  <a:cubicBezTo>
                    <a:pt x="153" y="109"/>
                    <a:pt x="148" y="99"/>
                    <a:pt x="149" y="94"/>
                  </a:cubicBezTo>
                  <a:cubicBezTo>
                    <a:pt x="151" y="87"/>
                    <a:pt x="160" y="82"/>
                    <a:pt x="160" y="76"/>
                  </a:cubicBezTo>
                  <a:cubicBezTo>
                    <a:pt x="160" y="70"/>
                    <a:pt x="150" y="63"/>
                    <a:pt x="149" y="57"/>
                  </a:cubicBezTo>
                  <a:cubicBezTo>
                    <a:pt x="147" y="51"/>
                    <a:pt x="153" y="42"/>
                    <a:pt x="150" y="36"/>
                  </a:cubicBezTo>
                  <a:cubicBezTo>
                    <a:pt x="147" y="31"/>
                    <a:pt x="136" y="31"/>
                    <a:pt x="131" y="27"/>
                  </a:cubicBezTo>
                  <a:cubicBezTo>
                    <a:pt x="127" y="23"/>
                    <a:pt x="127" y="12"/>
                    <a:pt x="121" y="9"/>
                  </a:cubicBezTo>
                  <a:cubicBezTo>
                    <a:pt x="116" y="6"/>
                    <a:pt x="107" y="12"/>
                    <a:pt x="101" y="11"/>
                  </a:cubicBezTo>
                  <a:cubicBezTo>
                    <a:pt x="95" y="9"/>
                    <a:pt x="90" y="0"/>
                    <a:pt x="83" y="0"/>
                  </a:cubicBezTo>
                  <a:cubicBezTo>
                    <a:pt x="77" y="0"/>
                    <a:pt x="67" y="10"/>
                    <a:pt x="65" y="11"/>
                  </a:cubicBezTo>
                  <a:cubicBezTo>
                    <a:pt x="59" y="12"/>
                    <a:pt x="50" y="6"/>
                    <a:pt x="45" y="9"/>
                  </a:cubicBezTo>
                  <a:cubicBezTo>
                    <a:pt x="39" y="12"/>
                    <a:pt x="39" y="23"/>
                    <a:pt x="35" y="27"/>
                  </a:cubicBezTo>
                  <a:cubicBezTo>
                    <a:pt x="30" y="31"/>
                    <a:pt x="20" y="31"/>
                    <a:pt x="16" y="37"/>
                  </a:cubicBezTo>
                  <a:cubicBezTo>
                    <a:pt x="13" y="42"/>
                    <a:pt x="19" y="51"/>
                    <a:pt x="17" y="57"/>
                  </a:cubicBezTo>
                  <a:cubicBezTo>
                    <a:pt x="16" y="63"/>
                    <a:pt x="6" y="69"/>
                    <a:pt x="6" y="76"/>
                  </a:cubicBezTo>
                  <a:cubicBezTo>
                    <a:pt x="6" y="82"/>
                    <a:pt x="16" y="87"/>
                    <a:pt x="17" y="93"/>
                  </a:cubicBezTo>
                  <a:cubicBezTo>
                    <a:pt x="19" y="99"/>
                    <a:pt x="13" y="108"/>
                    <a:pt x="16" y="114"/>
                  </a:cubicBezTo>
                  <a:cubicBezTo>
                    <a:pt x="18" y="117"/>
                    <a:pt x="22" y="118"/>
                    <a:pt x="26" y="119"/>
                  </a:cubicBezTo>
                  <a:cubicBezTo>
                    <a:pt x="26" y="120"/>
                    <a:pt x="27" y="120"/>
                    <a:pt x="27" y="121"/>
                  </a:cubicBezTo>
                  <a:cubicBezTo>
                    <a:pt x="24" y="126"/>
                    <a:pt x="2" y="163"/>
                    <a:pt x="2" y="163"/>
                  </a:cubicBezTo>
                  <a:cubicBezTo>
                    <a:pt x="0" y="166"/>
                    <a:pt x="2" y="169"/>
                    <a:pt x="5" y="169"/>
                  </a:cubicBezTo>
                  <a:cubicBezTo>
                    <a:pt x="22" y="170"/>
                    <a:pt x="22" y="170"/>
                    <a:pt x="22" y="170"/>
                  </a:cubicBezTo>
                  <a:cubicBezTo>
                    <a:pt x="26" y="170"/>
                    <a:pt x="30" y="172"/>
                    <a:pt x="32" y="175"/>
                  </a:cubicBezTo>
                  <a:cubicBezTo>
                    <a:pt x="41" y="190"/>
                    <a:pt x="41" y="190"/>
                    <a:pt x="41" y="190"/>
                  </a:cubicBezTo>
                  <a:cubicBezTo>
                    <a:pt x="43" y="193"/>
                    <a:pt x="46" y="193"/>
                    <a:pt x="47" y="190"/>
                  </a:cubicBezTo>
                  <a:cubicBezTo>
                    <a:pt x="47" y="190"/>
                    <a:pt x="73" y="146"/>
                    <a:pt x="73" y="146"/>
                  </a:cubicBezTo>
                  <a:cubicBezTo>
                    <a:pt x="73" y="145"/>
                    <a:pt x="74" y="145"/>
                    <a:pt x="74" y="146"/>
                  </a:cubicBezTo>
                  <a:cubicBezTo>
                    <a:pt x="77" y="148"/>
                    <a:pt x="80" y="150"/>
                    <a:pt x="84" y="150"/>
                  </a:cubicBezTo>
                  <a:cubicBezTo>
                    <a:pt x="87" y="150"/>
                    <a:pt x="90" y="148"/>
                    <a:pt x="93" y="146"/>
                  </a:cubicBezTo>
                  <a:cubicBezTo>
                    <a:pt x="93" y="145"/>
                    <a:pt x="93" y="145"/>
                    <a:pt x="94" y="146"/>
                  </a:cubicBezTo>
                  <a:cubicBezTo>
                    <a:pt x="94" y="146"/>
                    <a:pt x="119" y="189"/>
                    <a:pt x="119" y="189"/>
                  </a:cubicBezTo>
                  <a:cubicBezTo>
                    <a:pt x="121" y="192"/>
                    <a:pt x="124" y="192"/>
                    <a:pt x="126" y="189"/>
                  </a:cubicBezTo>
                  <a:cubicBezTo>
                    <a:pt x="135" y="175"/>
                    <a:pt x="135" y="175"/>
                    <a:pt x="135" y="175"/>
                  </a:cubicBezTo>
                  <a:cubicBezTo>
                    <a:pt x="137" y="172"/>
                    <a:pt x="141" y="170"/>
                    <a:pt x="144" y="169"/>
                  </a:cubicBezTo>
                  <a:cubicBezTo>
                    <a:pt x="161" y="169"/>
                    <a:pt x="161" y="169"/>
                    <a:pt x="161" y="169"/>
                  </a:cubicBezTo>
                  <a:cubicBezTo>
                    <a:pt x="165" y="169"/>
                    <a:pt x="166" y="166"/>
                    <a:pt x="164" y="163"/>
                  </a:cubicBezTo>
                  <a:close/>
                  <a:moveTo>
                    <a:pt x="111" y="124"/>
                  </a:moveTo>
                  <a:cubicBezTo>
                    <a:pt x="93" y="135"/>
                    <a:pt x="70" y="133"/>
                    <a:pt x="53" y="123"/>
                  </a:cubicBezTo>
                  <a:cubicBezTo>
                    <a:pt x="28" y="107"/>
                    <a:pt x="19" y="73"/>
                    <a:pt x="35" y="47"/>
                  </a:cubicBezTo>
                  <a:cubicBezTo>
                    <a:pt x="50" y="21"/>
                    <a:pt x="83" y="11"/>
                    <a:pt x="110" y="26"/>
                  </a:cubicBezTo>
                  <a:cubicBezTo>
                    <a:pt x="110" y="26"/>
                    <a:pt x="110" y="26"/>
                    <a:pt x="111" y="26"/>
                  </a:cubicBezTo>
                  <a:cubicBezTo>
                    <a:pt x="111" y="26"/>
                    <a:pt x="111" y="26"/>
                    <a:pt x="111" y="26"/>
                  </a:cubicBezTo>
                  <a:cubicBezTo>
                    <a:pt x="119" y="31"/>
                    <a:pt x="126" y="38"/>
                    <a:pt x="132" y="47"/>
                  </a:cubicBezTo>
                  <a:cubicBezTo>
                    <a:pt x="147" y="74"/>
                    <a:pt x="138" y="108"/>
                    <a:pt x="111"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6" name="Freeform 19"/>
            <p:cNvSpPr>
              <a:spLocks noEditPoints="1"/>
            </p:cNvSpPr>
            <p:nvPr/>
          </p:nvSpPr>
          <p:spPr bwMode="auto">
            <a:xfrm>
              <a:off x="1347788" y="3021013"/>
              <a:ext cx="228600" cy="220663"/>
            </a:xfrm>
            <a:custGeom>
              <a:avLst/>
              <a:gdLst>
                <a:gd name="T0" fmla="*/ 78 w 108"/>
                <a:gd name="T1" fmla="*/ 9 h 104"/>
                <a:gd name="T2" fmla="*/ 78 w 108"/>
                <a:gd name="T3" fmla="*/ 9 h 104"/>
                <a:gd name="T4" fmla="*/ 30 w 108"/>
                <a:gd name="T5" fmla="*/ 9 h 104"/>
                <a:gd name="T6" fmla="*/ 13 w 108"/>
                <a:gd name="T7" fmla="*/ 74 h 104"/>
                <a:gd name="T8" fmla="*/ 29 w 108"/>
                <a:gd name="T9" fmla="*/ 90 h 104"/>
                <a:gd name="T10" fmla="*/ 31 w 108"/>
                <a:gd name="T11" fmla="*/ 91 h 104"/>
                <a:gd name="T12" fmla="*/ 95 w 108"/>
                <a:gd name="T13" fmla="*/ 74 h 104"/>
                <a:gd name="T14" fmla="*/ 78 w 108"/>
                <a:gd name="T15" fmla="*/ 9 h 104"/>
                <a:gd name="T16" fmla="*/ 84 w 108"/>
                <a:gd name="T17" fmla="*/ 46 h 104"/>
                <a:gd name="T18" fmla="*/ 76 w 108"/>
                <a:gd name="T19" fmla="*/ 54 h 104"/>
                <a:gd name="T20" fmla="*/ 72 w 108"/>
                <a:gd name="T21" fmla="*/ 64 h 104"/>
                <a:gd name="T22" fmla="*/ 74 w 108"/>
                <a:gd name="T23" fmla="*/ 75 h 104"/>
                <a:gd name="T24" fmla="*/ 70 w 108"/>
                <a:gd name="T25" fmla="*/ 79 h 104"/>
                <a:gd name="T26" fmla="*/ 60 w 108"/>
                <a:gd name="T27" fmla="*/ 73 h 104"/>
                <a:gd name="T28" fmla="*/ 49 w 108"/>
                <a:gd name="T29" fmla="*/ 73 h 104"/>
                <a:gd name="T30" fmla="*/ 39 w 108"/>
                <a:gd name="T31" fmla="*/ 79 h 104"/>
                <a:gd name="T32" fmla="*/ 35 w 108"/>
                <a:gd name="T33" fmla="*/ 75 h 104"/>
                <a:gd name="T34" fmla="*/ 37 w 108"/>
                <a:gd name="T35" fmla="*/ 64 h 104"/>
                <a:gd name="T36" fmla="*/ 33 w 108"/>
                <a:gd name="T37" fmla="*/ 54 h 104"/>
                <a:gd name="T38" fmla="*/ 25 w 108"/>
                <a:gd name="T39" fmla="*/ 46 h 104"/>
                <a:gd name="T40" fmla="*/ 27 w 108"/>
                <a:gd name="T41" fmla="*/ 41 h 104"/>
                <a:gd name="T42" fmla="*/ 38 w 108"/>
                <a:gd name="T43" fmla="*/ 39 h 104"/>
                <a:gd name="T44" fmla="*/ 47 w 108"/>
                <a:gd name="T45" fmla="*/ 33 h 104"/>
                <a:gd name="T46" fmla="*/ 52 w 108"/>
                <a:gd name="T47" fmla="*/ 23 h 104"/>
                <a:gd name="T48" fmla="*/ 57 w 108"/>
                <a:gd name="T49" fmla="*/ 23 h 104"/>
                <a:gd name="T50" fmla="*/ 62 w 108"/>
                <a:gd name="T51" fmla="*/ 33 h 104"/>
                <a:gd name="T52" fmla="*/ 71 w 108"/>
                <a:gd name="T53" fmla="*/ 39 h 104"/>
                <a:gd name="T54" fmla="*/ 82 w 108"/>
                <a:gd name="T55" fmla="*/ 41 h 104"/>
                <a:gd name="T56" fmla="*/ 84 w 108"/>
                <a:gd name="T5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4">
                  <a:moveTo>
                    <a:pt x="78" y="9"/>
                  </a:moveTo>
                  <a:cubicBezTo>
                    <a:pt x="78" y="9"/>
                    <a:pt x="78" y="9"/>
                    <a:pt x="78" y="9"/>
                  </a:cubicBezTo>
                  <a:cubicBezTo>
                    <a:pt x="64" y="1"/>
                    <a:pt x="45" y="0"/>
                    <a:pt x="30" y="9"/>
                  </a:cubicBezTo>
                  <a:cubicBezTo>
                    <a:pt x="8" y="22"/>
                    <a:pt x="0" y="51"/>
                    <a:pt x="13" y="74"/>
                  </a:cubicBezTo>
                  <a:cubicBezTo>
                    <a:pt x="17" y="81"/>
                    <a:pt x="23" y="86"/>
                    <a:pt x="29" y="90"/>
                  </a:cubicBezTo>
                  <a:cubicBezTo>
                    <a:pt x="29" y="91"/>
                    <a:pt x="30" y="91"/>
                    <a:pt x="31" y="91"/>
                  </a:cubicBezTo>
                  <a:cubicBezTo>
                    <a:pt x="53" y="104"/>
                    <a:pt x="82" y="97"/>
                    <a:pt x="95" y="74"/>
                  </a:cubicBezTo>
                  <a:cubicBezTo>
                    <a:pt x="108" y="51"/>
                    <a:pt x="101" y="22"/>
                    <a:pt x="78" y="9"/>
                  </a:cubicBezTo>
                  <a:close/>
                  <a:moveTo>
                    <a:pt x="84" y="46"/>
                  </a:moveTo>
                  <a:cubicBezTo>
                    <a:pt x="76" y="54"/>
                    <a:pt x="76" y="54"/>
                    <a:pt x="76" y="54"/>
                  </a:cubicBezTo>
                  <a:cubicBezTo>
                    <a:pt x="73" y="56"/>
                    <a:pt x="72" y="61"/>
                    <a:pt x="72" y="64"/>
                  </a:cubicBezTo>
                  <a:cubicBezTo>
                    <a:pt x="74" y="75"/>
                    <a:pt x="74" y="75"/>
                    <a:pt x="74" y="75"/>
                  </a:cubicBezTo>
                  <a:cubicBezTo>
                    <a:pt x="75" y="79"/>
                    <a:pt x="73" y="80"/>
                    <a:pt x="70" y="79"/>
                  </a:cubicBezTo>
                  <a:cubicBezTo>
                    <a:pt x="60" y="73"/>
                    <a:pt x="60" y="73"/>
                    <a:pt x="60" y="73"/>
                  </a:cubicBezTo>
                  <a:cubicBezTo>
                    <a:pt x="57" y="72"/>
                    <a:pt x="52" y="72"/>
                    <a:pt x="49" y="73"/>
                  </a:cubicBezTo>
                  <a:cubicBezTo>
                    <a:pt x="39" y="79"/>
                    <a:pt x="39" y="79"/>
                    <a:pt x="39" y="79"/>
                  </a:cubicBezTo>
                  <a:cubicBezTo>
                    <a:pt x="36" y="80"/>
                    <a:pt x="34" y="79"/>
                    <a:pt x="35" y="75"/>
                  </a:cubicBezTo>
                  <a:cubicBezTo>
                    <a:pt x="37" y="64"/>
                    <a:pt x="37" y="64"/>
                    <a:pt x="37" y="64"/>
                  </a:cubicBezTo>
                  <a:cubicBezTo>
                    <a:pt x="37" y="61"/>
                    <a:pt x="36" y="56"/>
                    <a:pt x="33" y="54"/>
                  </a:cubicBezTo>
                  <a:cubicBezTo>
                    <a:pt x="25" y="46"/>
                    <a:pt x="25" y="46"/>
                    <a:pt x="25" y="46"/>
                  </a:cubicBezTo>
                  <a:cubicBezTo>
                    <a:pt x="23" y="44"/>
                    <a:pt x="24" y="41"/>
                    <a:pt x="27" y="41"/>
                  </a:cubicBezTo>
                  <a:cubicBezTo>
                    <a:pt x="38" y="39"/>
                    <a:pt x="38" y="39"/>
                    <a:pt x="38" y="39"/>
                  </a:cubicBezTo>
                  <a:cubicBezTo>
                    <a:pt x="41" y="39"/>
                    <a:pt x="45" y="36"/>
                    <a:pt x="47" y="33"/>
                  </a:cubicBezTo>
                  <a:cubicBezTo>
                    <a:pt x="52" y="23"/>
                    <a:pt x="52" y="23"/>
                    <a:pt x="52" y="23"/>
                  </a:cubicBezTo>
                  <a:cubicBezTo>
                    <a:pt x="53" y="20"/>
                    <a:pt x="56" y="20"/>
                    <a:pt x="57" y="23"/>
                  </a:cubicBezTo>
                  <a:cubicBezTo>
                    <a:pt x="62" y="33"/>
                    <a:pt x="62" y="33"/>
                    <a:pt x="62" y="33"/>
                  </a:cubicBezTo>
                  <a:cubicBezTo>
                    <a:pt x="64" y="36"/>
                    <a:pt x="68" y="39"/>
                    <a:pt x="71" y="39"/>
                  </a:cubicBezTo>
                  <a:cubicBezTo>
                    <a:pt x="82" y="41"/>
                    <a:pt x="82" y="41"/>
                    <a:pt x="82" y="41"/>
                  </a:cubicBezTo>
                  <a:cubicBezTo>
                    <a:pt x="85" y="41"/>
                    <a:pt x="86" y="44"/>
                    <a:pt x="8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7" name="Group 21"/>
          <p:cNvGrpSpPr/>
          <p:nvPr/>
        </p:nvGrpSpPr>
        <p:grpSpPr bwMode="auto">
          <a:xfrm>
            <a:off x="3101415" y="3116012"/>
            <a:ext cx="386300" cy="421657"/>
            <a:chOff x="1985963" y="2894013"/>
            <a:chExt cx="468313" cy="511175"/>
          </a:xfrm>
          <a:solidFill>
            <a:srgbClr val="BD392F"/>
          </a:solidFill>
        </p:grpSpPr>
        <p:sp>
          <p:nvSpPr>
            <p:cNvPr id="68" name="Freeform 91"/>
            <p:cNvSpPr>
              <a:spLocks noEditPoints="1"/>
            </p:cNvSpPr>
            <p:nvPr/>
          </p:nvSpPr>
          <p:spPr bwMode="auto">
            <a:xfrm>
              <a:off x="1985963" y="3041650"/>
              <a:ext cx="468313" cy="295275"/>
            </a:xfrm>
            <a:custGeom>
              <a:avLst/>
              <a:gdLst>
                <a:gd name="T0" fmla="*/ 188 w 221"/>
                <a:gd name="T1" fmla="*/ 11 h 139"/>
                <a:gd name="T2" fmla="*/ 182 w 221"/>
                <a:gd name="T3" fmla="*/ 11 h 139"/>
                <a:gd name="T4" fmla="*/ 180 w 221"/>
                <a:gd name="T5" fmla="*/ 10 h 139"/>
                <a:gd name="T6" fmla="*/ 180 w 221"/>
                <a:gd name="T7" fmla="*/ 5 h 139"/>
                <a:gd name="T8" fmla="*/ 175 w 221"/>
                <a:gd name="T9" fmla="*/ 0 h 139"/>
                <a:gd name="T10" fmla="*/ 2 w 221"/>
                <a:gd name="T11" fmla="*/ 0 h 139"/>
                <a:gd name="T12" fmla="*/ 0 w 221"/>
                <a:gd name="T13" fmla="*/ 3 h 139"/>
                <a:gd name="T14" fmla="*/ 0 w 221"/>
                <a:gd name="T15" fmla="*/ 64 h 139"/>
                <a:gd name="T16" fmla="*/ 74 w 221"/>
                <a:gd name="T17" fmla="*/ 139 h 139"/>
                <a:gd name="T18" fmla="*/ 105 w 221"/>
                <a:gd name="T19" fmla="*/ 139 h 139"/>
                <a:gd name="T20" fmla="*/ 175 w 221"/>
                <a:gd name="T21" fmla="*/ 91 h 139"/>
                <a:gd name="T22" fmla="*/ 178 w 221"/>
                <a:gd name="T23" fmla="*/ 90 h 139"/>
                <a:gd name="T24" fmla="*/ 188 w 221"/>
                <a:gd name="T25" fmla="*/ 91 h 139"/>
                <a:gd name="T26" fmla="*/ 221 w 221"/>
                <a:gd name="T27" fmla="*/ 58 h 139"/>
                <a:gd name="T28" fmla="*/ 221 w 221"/>
                <a:gd name="T29" fmla="*/ 44 h 139"/>
                <a:gd name="T30" fmla="*/ 188 w 221"/>
                <a:gd name="T31" fmla="*/ 11 h 139"/>
                <a:gd name="T32" fmla="*/ 207 w 221"/>
                <a:gd name="T33" fmla="*/ 58 h 139"/>
                <a:gd name="T34" fmla="*/ 188 w 221"/>
                <a:gd name="T35" fmla="*/ 77 h 139"/>
                <a:gd name="T36" fmla="*/ 182 w 221"/>
                <a:gd name="T37" fmla="*/ 76 h 139"/>
                <a:gd name="T38" fmla="*/ 179 w 221"/>
                <a:gd name="T39" fmla="*/ 73 h 139"/>
                <a:gd name="T40" fmla="*/ 180 w 221"/>
                <a:gd name="T41" fmla="*/ 64 h 139"/>
                <a:gd name="T42" fmla="*/ 180 w 221"/>
                <a:gd name="T43" fmla="*/ 28 h 139"/>
                <a:gd name="T44" fmla="*/ 182 w 221"/>
                <a:gd name="T45" fmla="*/ 26 h 139"/>
                <a:gd name="T46" fmla="*/ 188 w 221"/>
                <a:gd name="T47" fmla="*/ 25 h 139"/>
                <a:gd name="T48" fmla="*/ 207 w 221"/>
                <a:gd name="T49" fmla="*/ 44 h 139"/>
                <a:gd name="T50" fmla="*/ 207 w 221"/>
                <a:gd name="T51"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 h="139">
                  <a:moveTo>
                    <a:pt x="188" y="11"/>
                  </a:moveTo>
                  <a:cubicBezTo>
                    <a:pt x="186" y="11"/>
                    <a:pt x="184" y="11"/>
                    <a:pt x="182" y="11"/>
                  </a:cubicBezTo>
                  <a:cubicBezTo>
                    <a:pt x="182" y="11"/>
                    <a:pt x="180" y="12"/>
                    <a:pt x="180" y="10"/>
                  </a:cubicBezTo>
                  <a:cubicBezTo>
                    <a:pt x="180" y="5"/>
                    <a:pt x="180" y="5"/>
                    <a:pt x="180" y="5"/>
                  </a:cubicBezTo>
                  <a:cubicBezTo>
                    <a:pt x="180" y="5"/>
                    <a:pt x="180" y="0"/>
                    <a:pt x="175" y="0"/>
                  </a:cubicBezTo>
                  <a:cubicBezTo>
                    <a:pt x="132" y="0"/>
                    <a:pt x="47" y="0"/>
                    <a:pt x="2" y="0"/>
                  </a:cubicBezTo>
                  <a:cubicBezTo>
                    <a:pt x="0" y="0"/>
                    <a:pt x="0" y="3"/>
                    <a:pt x="0" y="3"/>
                  </a:cubicBezTo>
                  <a:cubicBezTo>
                    <a:pt x="0" y="64"/>
                    <a:pt x="0" y="64"/>
                    <a:pt x="0" y="64"/>
                  </a:cubicBezTo>
                  <a:cubicBezTo>
                    <a:pt x="0" y="105"/>
                    <a:pt x="33" y="139"/>
                    <a:pt x="74" y="139"/>
                  </a:cubicBezTo>
                  <a:cubicBezTo>
                    <a:pt x="105" y="139"/>
                    <a:pt x="105" y="139"/>
                    <a:pt x="105" y="139"/>
                  </a:cubicBezTo>
                  <a:cubicBezTo>
                    <a:pt x="138" y="139"/>
                    <a:pt x="165" y="120"/>
                    <a:pt x="175" y="91"/>
                  </a:cubicBezTo>
                  <a:cubicBezTo>
                    <a:pt x="176" y="89"/>
                    <a:pt x="178" y="90"/>
                    <a:pt x="178" y="90"/>
                  </a:cubicBezTo>
                  <a:cubicBezTo>
                    <a:pt x="181" y="91"/>
                    <a:pt x="185" y="91"/>
                    <a:pt x="188" y="91"/>
                  </a:cubicBezTo>
                  <a:cubicBezTo>
                    <a:pt x="206" y="91"/>
                    <a:pt x="221" y="76"/>
                    <a:pt x="221" y="58"/>
                  </a:cubicBezTo>
                  <a:cubicBezTo>
                    <a:pt x="221" y="44"/>
                    <a:pt x="221" y="44"/>
                    <a:pt x="221" y="44"/>
                  </a:cubicBezTo>
                  <a:cubicBezTo>
                    <a:pt x="221" y="26"/>
                    <a:pt x="206" y="11"/>
                    <a:pt x="188" y="11"/>
                  </a:cubicBezTo>
                  <a:close/>
                  <a:moveTo>
                    <a:pt x="207" y="58"/>
                  </a:moveTo>
                  <a:cubicBezTo>
                    <a:pt x="207" y="69"/>
                    <a:pt x="198" y="77"/>
                    <a:pt x="188" y="77"/>
                  </a:cubicBezTo>
                  <a:cubicBezTo>
                    <a:pt x="186" y="77"/>
                    <a:pt x="184" y="77"/>
                    <a:pt x="182" y="76"/>
                  </a:cubicBezTo>
                  <a:cubicBezTo>
                    <a:pt x="181" y="76"/>
                    <a:pt x="179" y="76"/>
                    <a:pt x="179" y="73"/>
                  </a:cubicBezTo>
                  <a:cubicBezTo>
                    <a:pt x="180" y="70"/>
                    <a:pt x="180" y="68"/>
                    <a:pt x="180" y="64"/>
                  </a:cubicBezTo>
                  <a:cubicBezTo>
                    <a:pt x="180" y="28"/>
                    <a:pt x="180" y="28"/>
                    <a:pt x="180" y="28"/>
                  </a:cubicBezTo>
                  <a:cubicBezTo>
                    <a:pt x="180" y="26"/>
                    <a:pt x="181" y="26"/>
                    <a:pt x="182" y="26"/>
                  </a:cubicBezTo>
                  <a:cubicBezTo>
                    <a:pt x="184" y="25"/>
                    <a:pt x="186" y="25"/>
                    <a:pt x="188" y="25"/>
                  </a:cubicBezTo>
                  <a:cubicBezTo>
                    <a:pt x="198" y="25"/>
                    <a:pt x="207" y="33"/>
                    <a:pt x="207" y="44"/>
                  </a:cubicBezTo>
                  <a:lnTo>
                    <a:pt x="207"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92"/>
            <p:cNvSpPr/>
            <p:nvPr/>
          </p:nvSpPr>
          <p:spPr bwMode="auto">
            <a:xfrm>
              <a:off x="2005013" y="3357563"/>
              <a:ext cx="354013" cy="47625"/>
            </a:xfrm>
            <a:custGeom>
              <a:avLst/>
              <a:gdLst>
                <a:gd name="T0" fmla="*/ 167 w 167"/>
                <a:gd name="T1" fmla="*/ 17 h 22"/>
                <a:gd name="T2" fmla="*/ 162 w 167"/>
                <a:gd name="T3" fmla="*/ 22 h 22"/>
                <a:gd name="T4" fmla="*/ 5 w 167"/>
                <a:gd name="T5" fmla="*/ 22 h 22"/>
                <a:gd name="T6" fmla="*/ 0 w 167"/>
                <a:gd name="T7" fmla="*/ 17 h 22"/>
                <a:gd name="T8" fmla="*/ 0 w 167"/>
                <a:gd name="T9" fmla="*/ 5 h 22"/>
                <a:gd name="T10" fmla="*/ 5 w 167"/>
                <a:gd name="T11" fmla="*/ 0 h 22"/>
                <a:gd name="T12" fmla="*/ 162 w 167"/>
                <a:gd name="T13" fmla="*/ 0 h 22"/>
                <a:gd name="T14" fmla="*/ 167 w 167"/>
                <a:gd name="T15" fmla="*/ 5 h 22"/>
                <a:gd name="T16" fmla="*/ 167 w 167"/>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2">
                  <a:moveTo>
                    <a:pt x="167" y="17"/>
                  </a:moveTo>
                  <a:cubicBezTo>
                    <a:pt x="167" y="19"/>
                    <a:pt x="165" y="22"/>
                    <a:pt x="162" y="22"/>
                  </a:cubicBezTo>
                  <a:cubicBezTo>
                    <a:pt x="5" y="22"/>
                    <a:pt x="5" y="22"/>
                    <a:pt x="5" y="22"/>
                  </a:cubicBezTo>
                  <a:cubicBezTo>
                    <a:pt x="2" y="22"/>
                    <a:pt x="0" y="19"/>
                    <a:pt x="0" y="17"/>
                  </a:cubicBezTo>
                  <a:cubicBezTo>
                    <a:pt x="0" y="5"/>
                    <a:pt x="0" y="5"/>
                    <a:pt x="0" y="5"/>
                  </a:cubicBezTo>
                  <a:cubicBezTo>
                    <a:pt x="0" y="2"/>
                    <a:pt x="2" y="0"/>
                    <a:pt x="5" y="0"/>
                  </a:cubicBezTo>
                  <a:cubicBezTo>
                    <a:pt x="162" y="0"/>
                    <a:pt x="162" y="0"/>
                    <a:pt x="162" y="0"/>
                  </a:cubicBezTo>
                  <a:cubicBezTo>
                    <a:pt x="165" y="0"/>
                    <a:pt x="167" y="2"/>
                    <a:pt x="167" y="5"/>
                  </a:cubicBezTo>
                  <a:cubicBezTo>
                    <a:pt x="167" y="17"/>
                    <a:pt x="167" y="17"/>
                    <a:pt x="16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93"/>
            <p:cNvSpPr/>
            <p:nvPr/>
          </p:nvSpPr>
          <p:spPr bwMode="auto">
            <a:xfrm>
              <a:off x="2103438" y="2906713"/>
              <a:ext cx="57150" cy="109538"/>
            </a:xfrm>
            <a:custGeom>
              <a:avLst/>
              <a:gdLst>
                <a:gd name="T0" fmla="*/ 9 w 27"/>
                <a:gd name="T1" fmla="*/ 52 h 52"/>
                <a:gd name="T2" fmla="*/ 6 w 27"/>
                <a:gd name="T3" fmla="*/ 52 h 52"/>
                <a:gd name="T4" fmla="*/ 1 w 27"/>
                <a:gd name="T5" fmla="*/ 44 h 52"/>
                <a:gd name="T6" fmla="*/ 10 w 27"/>
                <a:gd name="T7" fmla="*/ 34 h 52"/>
                <a:gd name="T8" fmla="*/ 16 w 27"/>
                <a:gd name="T9" fmla="*/ 29 h 52"/>
                <a:gd name="T10" fmla="*/ 16 w 27"/>
                <a:gd name="T11" fmla="*/ 29 h 52"/>
                <a:gd name="T12" fmla="*/ 9 w 27"/>
                <a:gd name="T13" fmla="*/ 20 h 52"/>
                <a:gd name="T14" fmla="*/ 0 w 27"/>
                <a:gd name="T15" fmla="*/ 9 h 52"/>
                <a:gd name="T16" fmla="*/ 5 w 27"/>
                <a:gd name="T17" fmla="*/ 1 h 52"/>
                <a:gd name="T18" fmla="*/ 12 w 27"/>
                <a:gd name="T19" fmla="*/ 2 h 52"/>
                <a:gd name="T20" fmla="*/ 11 w 27"/>
                <a:gd name="T21" fmla="*/ 7 h 52"/>
                <a:gd name="T22" fmla="*/ 9 w 27"/>
                <a:gd name="T23" fmla="*/ 9 h 52"/>
                <a:gd name="T24" fmla="*/ 15 w 27"/>
                <a:gd name="T25" fmla="*/ 15 h 52"/>
                <a:gd name="T26" fmla="*/ 25 w 27"/>
                <a:gd name="T27" fmla="*/ 31 h 52"/>
                <a:gd name="T28" fmla="*/ 16 w 27"/>
                <a:gd name="T29" fmla="*/ 40 h 52"/>
                <a:gd name="T30" fmla="*/ 10 w 27"/>
                <a:gd name="T31" fmla="*/ 44 h 52"/>
                <a:gd name="T32" fmla="*/ 12 w 27"/>
                <a:gd name="T33" fmla="*/ 46 h 52"/>
                <a:gd name="T34" fmla="*/ 13 w 27"/>
                <a:gd name="T35" fmla="*/ 51 h 52"/>
                <a:gd name="T36" fmla="*/ 9 w 27"/>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52">
                  <a:moveTo>
                    <a:pt x="9" y="52"/>
                  </a:moveTo>
                  <a:cubicBezTo>
                    <a:pt x="8" y="52"/>
                    <a:pt x="7" y="52"/>
                    <a:pt x="6" y="52"/>
                  </a:cubicBezTo>
                  <a:cubicBezTo>
                    <a:pt x="3" y="49"/>
                    <a:pt x="1" y="47"/>
                    <a:pt x="1" y="44"/>
                  </a:cubicBezTo>
                  <a:cubicBezTo>
                    <a:pt x="1" y="40"/>
                    <a:pt x="6" y="37"/>
                    <a:pt x="10" y="34"/>
                  </a:cubicBezTo>
                  <a:cubicBezTo>
                    <a:pt x="12" y="33"/>
                    <a:pt x="15" y="31"/>
                    <a:pt x="16" y="29"/>
                  </a:cubicBezTo>
                  <a:cubicBezTo>
                    <a:pt x="16" y="29"/>
                    <a:pt x="16" y="29"/>
                    <a:pt x="16" y="29"/>
                  </a:cubicBezTo>
                  <a:cubicBezTo>
                    <a:pt x="17" y="26"/>
                    <a:pt x="14" y="24"/>
                    <a:pt x="9" y="20"/>
                  </a:cubicBezTo>
                  <a:cubicBezTo>
                    <a:pt x="4" y="17"/>
                    <a:pt x="0" y="13"/>
                    <a:pt x="0" y="9"/>
                  </a:cubicBezTo>
                  <a:cubicBezTo>
                    <a:pt x="0" y="6"/>
                    <a:pt x="2" y="3"/>
                    <a:pt x="5" y="1"/>
                  </a:cubicBezTo>
                  <a:cubicBezTo>
                    <a:pt x="7" y="0"/>
                    <a:pt x="10" y="0"/>
                    <a:pt x="12" y="2"/>
                  </a:cubicBezTo>
                  <a:cubicBezTo>
                    <a:pt x="14" y="3"/>
                    <a:pt x="14" y="6"/>
                    <a:pt x="11" y="7"/>
                  </a:cubicBezTo>
                  <a:cubicBezTo>
                    <a:pt x="10" y="8"/>
                    <a:pt x="9" y="8"/>
                    <a:pt x="9" y="9"/>
                  </a:cubicBezTo>
                  <a:cubicBezTo>
                    <a:pt x="9" y="10"/>
                    <a:pt x="13" y="13"/>
                    <a:pt x="15" y="15"/>
                  </a:cubicBezTo>
                  <a:cubicBezTo>
                    <a:pt x="21" y="19"/>
                    <a:pt x="27" y="24"/>
                    <a:pt x="25" y="31"/>
                  </a:cubicBezTo>
                  <a:cubicBezTo>
                    <a:pt x="24" y="35"/>
                    <a:pt x="20" y="37"/>
                    <a:pt x="16" y="40"/>
                  </a:cubicBezTo>
                  <a:cubicBezTo>
                    <a:pt x="14" y="41"/>
                    <a:pt x="10" y="43"/>
                    <a:pt x="10" y="44"/>
                  </a:cubicBezTo>
                  <a:cubicBezTo>
                    <a:pt x="10" y="44"/>
                    <a:pt x="11" y="45"/>
                    <a:pt x="12" y="46"/>
                  </a:cubicBezTo>
                  <a:cubicBezTo>
                    <a:pt x="14" y="47"/>
                    <a:pt x="15" y="50"/>
                    <a:pt x="13" y="51"/>
                  </a:cubicBezTo>
                  <a:cubicBezTo>
                    <a:pt x="12" y="52"/>
                    <a:pt x="10" y="52"/>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94"/>
            <p:cNvSpPr/>
            <p:nvPr/>
          </p:nvSpPr>
          <p:spPr bwMode="auto">
            <a:xfrm>
              <a:off x="2195513" y="2894013"/>
              <a:ext cx="60325" cy="112713"/>
            </a:xfrm>
            <a:custGeom>
              <a:avLst/>
              <a:gdLst>
                <a:gd name="T0" fmla="*/ 10 w 28"/>
                <a:gd name="T1" fmla="*/ 53 h 53"/>
                <a:gd name="T2" fmla="*/ 6 w 28"/>
                <a:gd name="T3" fmla="*/ 52 h 53"/>
                <a:gd name="T4" fmla="*/ 1 w 28"/>
                <a:gd name="T5" fmla="*/ 44 h 53"/>
                <a:gd name="T6" fmla="*/ 10 w 28"/>
                <a:gd name="T7" fmla="*/ 34 h 53"/>
                <a:gd name="T8" fmla="*/ 16 w 28"/>
                <a:gd name="T9" fmla="*/ 29 h 53"/>
                <a:gd name="T10" fmla="*/ 16 w 28"/>
                <a:gd name="T11" fmla="*/ 29 h 53"/>
                <a:gd name="T12" fmla="*/ 9 w 28"/>
                <a:gd name="T13" fmla="*/ 20 h 53"/>
                <a:gd name="T14" fmla="*/ 0 w 28"/>
                <a:gd name="T15" fmla="*/ 9 h 53"/>
                <a:gd name="T16" fmla="*/ 6 w 28"/>
                <a:gd name="T17" fmla="*/ 1 h 53"/>
                <a:gd name="T18" fmla="*/ 13 w 28"/>
                <a:gd name="T19" fmla="*/ 2 h 53"/>
                <a:gd name="T20" fmla="*/ 12 w 28"/>
                <a:gd name="T21" fmla="*/ 7 h 53"/>
                <a:gd name="T22" fmla="*/ 10 w 28"/>
                <a:gd name="T23" fmla="*/ 9 h 53"/>
                <a:gd name="T24" fmla="*/ 16 w 28"/>
                <a:gd name="T25" fmla="*/ 15 h 53"/>
                <a:gd name="T26" fmla="*/ 26 w 28"/>
                <a:gd name="T27" fmla="*/ 31 h 53"/>
                <a:gd name="T28" fmla="*/ 16 w 28"/>
                <a:gd name="T29" fmla="*/ 40 h 53"/>
                <a:gd name="T30" fmla="*/ 11 w 28"/>
                <a:gd name="T31" fmla="*/ 44 h 53"/>
                <a:gd name="T32" fmla="*/ 13 w 28"/>
                <a:gd name="T33" fmla="*/ 46 h 53"/>
                <a:gd name="T34" fmla="*/ 13 w 28"/>
                <a:gd name="T35" fmla="*/ 51 h 53"/>
                <a:gd name="T36" fmla="*/ 10 w 28"/>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53">
                  <a:moveTo>
                    <a:pt x="10" y="53"/>
                  </a:moveTo>
                  <a:cubicBezTo>
                    <a:pt x="8" y="53"/>
                    <a:pt x="7" y="52"/>
                    <a:pt x="6" y="52"/>
                  </a:cubicBezTo>
                  <a:cubicBezTo>
                    <a:pt x="3" y="49"/>
                    <a:pt x="1" y="47"/>
                    <a:pt x="1" y="44"/>
                  </a:cubicBezTo>
                  <a:cubicBezTo>
                    <a:pt x="1" y="40"/>
                    <a:pt x="6" y="37"/>
                    <a:pt x="10" y="34"/>
                  </a:cubicBezTo>
                  <a:cubicBezTo>
                    <a:pt x="13" y="33"/>
                    <a:pt x="16" y="31"/>
                    <a:pt x="16" y="29"/>
                  </a:cubicBezTo>
                  <a:cubicBezTo>
                    <a:pt x="16" y="29"/>
                    <a:pt x="16" y="29"/>
                    <a:pt x="16" y="29"/>
                  </a:cubicBezTo>
                  <a:cubicBezTo>
                    <a:pt x="17" y="27"/>
                    <a:pt x="14" y="24"/>
                    <a:pt x="9" y="20"/>
                  </a:cubicBezTo>
                  <a:cubicBezTo>
                    <a:pt x="5" y="17"/>
                    <a:pt x="0" y="13"/>
                    <a:pt x="0" y="9"/>
                  </a:cubicBezTo>
                  <a:cubicBezTo>
                    <a:pt x="0" y="6"/>
                    <a:pt x="2" y="4"/>
                    <a:pt x="6" y="1"/>
                  </a:cubicBezTo>
                  <a:cubicBezTo>
                    <a:pt x="8" y="0"/>
                    <a:pt x="11" y="0"/>
                    <a:pt x="13" y="2"/>
                  </a:cubicBezTo>
                  <a:cubicBezTo>
                    <a:pt x="14" y="3"/>
                    <a:pt x="14" y="6"/>
                    <a:pt x="12" y="7"/>
                  </a:cubicBezTo>
                  <a:cubicBezTo>
                    <a:pt x="11" y="8"/>
                    <a:pt x="10" y="9"/>
                    <a:pt x="10" y="9"/>
                  </a:cubicBezTo>
                  <a:cubicBezTo>
                    <a:pt x="10" y="10"/>
                    <a:pt x="13" y="13"/>
                    <a:pt x="16" y="15"/>
                  </a:cubicBezTo>
                  <a:cubicBezTo>
                    <a:pt x="21" y="19"/>
                    <a:pt x="28" y="24"/>
                    <a:pt x="26" y="31"/>
                  </a:cubicBezTo>
                  <a:cubicBezTo>
                    <a:pt x="25" y="35"/>
                    <a:pt x="20" y="38"/>
                    <a:pt x="16" y="40"/>
                  </a:cubicBezTo>
                  <a:cubicBezTo>
                    <a:pt x="15" y="41"/>
                    <a:pt x="11" y="44"/>
                    <a:pt x="11" y="44"/>
                  </a:cubicBezTo>
                  <a:cubicBezTo>
                    <a:pt x="11" y="44"/>
                    <a:pt x="11" y="45"/>
                    <a:pt x="13" y="46"/>
                  </a:cubicBezTo>
                  <a:cubicBezTo>
                    <a:pt x="15" y="47"/>
                    <a:pt x="15" y="50"/>
                    <a:pt x="13" y="51"/>
                  </a:cubicBezTo>
                  <a:cubicBezTo>
                    <a:pt x="12" y="52"/>
                    <a:pt x="11" y="53"/>
                    <a:pt x="1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sp>
        <p:nvSpPr>
          <p:cNvPr id="72" name="Content Placeholder 2"/>
          <p:cNvSpPr txBox="1"/>
          <p:nvPr/>
        </p:nvSpPr>
        <p:spPr bwMode="auto">
          <a:xfrm>
            <a:off x="733691" y="157505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3" name="Content Placeholder 2"/>
          <p:cNvSpPr txBox="1"/>
          <p:nvPr/>
        </p:nvSpPr>
        <p:spPr bwMode="auto">
          <a:xfrm>
            <a:off x="746943" y="304604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4" name="Content Placeholder 2"/>
          <p:cNvSpPr txBox="1"/>
          <p:nvPr/>
        </p:nvSpPr>
        <p:spPr bwMode="auto">
          <a:xfrm>
            <a:off x="6279725" y="164131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75" name="Content Placeholder 2"/>
          <p:cNvSpPr txBox="1"/>
          <p:nvPr/>
        </p:nvSpPr>
        <p:spPr bwMode="auto">
          <a:xfrm>
            <a:off x="6273099" y="307917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1" name="矩形 4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2" name="直接连接符 41"/>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par>
                          <p:cTn id="64" fill="hold">
                            <p:stCondLst>
                              <p:cond delay="7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7500"/>
                            </p:stCondLst>
                            <p:childTnLst>
                              <p:par>
                                <p:cTn id="71" presetID="42" presetClass="entr" presetSubtype="0"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000"/>
                                        <p:tgtEl>
                                          <p:spTgt spid="61"/>
                                        </p:tgtEl>
                                      </p:cBhvr>
                                    </p:animEffect>
                                    <p:anim calcmode="lin" valueType="num">
                                      <p:cBhvr>
                                        <p:cTn id="74" dur="1000" fill="hold"/>
                                        <p:tgtEl>
                                          <p:spTgt spid="61"/>
                                        </p:tgtEl>
                                        <p:attrNameLst>
                                          <p:attrName>ppt_x</p:attrName>
                                        </p:attrNameLst>
                                      </p:cBhvr>
                                      <p:tavLst>
                                        <p:tav tm="0">
                                          <p:val>
                                            <p:strVal val="#ppt_x"/>
                                          </p:val>
                                        </p:tav>
                                        <p:tav tm="100000">
                                          <p:val>
                                            <p:strVal val="#ppt_x"/>
                                          </p:val>
                                        </p:tav>
                                      </p:tavLst>
                                    </p:anim>
                                    <p:anim calcmode="lin" valueType="num">
                                      <p:cBhvr>
                                        <p:cTn id="75" dur="1000" fill="hold"/>
                                        <p:tgtEl>
                                          <p:spTgt spid="61"/>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par>
                          <p:cTn id="84" fill="hold">
                            <p:stCondLst>
                              <p:cond delay="9500"/>
                            </p:stCondLst>
                            <p:childTnLst>
                              <p:par>
                                <p:cTn id="85" presetID="42"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animBg="1"/>
      <p:bldP spid="58" grpId="0" animBg="1"/>
      <p:bldP spid="72" grpId="0"/>
      <p:bldP spid="73" grpId="0"/>
      <p:bldP spid="74" grpId="0"/>
      <p:bldP spid="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24</a:t>
            </a:fld>
            <a:endParaRPr lang="zh-CN" altLang="en-US"/>
          </a:p>
        </p:txBody>
      </p:sp>
      <p:sp>
        <p:nvSpPr>
          <p:cNvPr id="3" name="椭圆 2"/>
          <p:cNvSpPr/>
          <p:nvPr/>
        </p:nvSpPr>
        <p:spPr>
          <a:xfrm>
            <a:off x="2629503" y="1131590"/>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4" name="文本框 14"/>
          <p:cNvSpPr txBox="1"/>
          <p:nvPr/>
        </p:nvSpPr>
        <p:spPr>
          <a:xfrm>
            <a:off x="2721181" y="1662095"/>
            <a:ext cx="1534123" cy="46166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5" name="椭圆 4"/>
          <p:cNvSpPr/>
          <p:nvPr/>
        </p:nvSpPr>
        <p:spPr>
          <a:xfrm>
            <a:off x="3943075" y="1922635"/>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6" name="文本框 46"/>
          <p:cNvSpPr txBox="1"/>
          <p:nvPr/>
        </p:nvSpPr>
        <p:spPr>
          <a:xfrm>
            <a:off x="4002592" y="2491613"/>
            <a:ext cx="1690392" cy="5078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7" name="椭圆 6"/>
          <p:cNvSpPr/>
          <p:nvPr/>
        </p:nvSpPr>
        <p:spPr>
          <a:xfrm>
            <a:off x="5131164" y="2815118"/>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8" name="文本框 60"/>
          <p:cNvSpPr txBox="1"/>
          <p:nvPr/>
        </p:nvSpPr>
        <p:spPr>
          <a:xfrm>
            <a:off x="5292080" y="3443104"/>
            <a:ext cx="1440159" cy="646331"/>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grpSp>
        <p:nvGrpSpPr>
          <p:cNvPr id="9" name="组合 8"/>
          <p:cNvGrpSpPr/>
          <p:nvPr/>
        </p:nvGrpSpPr>
        <p:grpSpPr>
          <a:xfrm>
            <a:off x="3879773" y="3536914"/>
            <a:ext cx="1462877" cy="907802"/>
            <a:chOff x="3879773" y="3536914"/>
            <a:chExt cx="1462877" cy="907802"/>
          </a:xfrm>
        </p:grpSpPr>
        <p:grpSp>
          <p:nvGrpSpPr>
            <p:cNvPr id="10" name="组合 9"/>
            <p:cNvGrpSpPr/>
            <p:nvPr/>
          </p:nvGrpSpPr>
          <p:grpSpPr>
            <a:xfrm>
              <a:off x="3879773" y="3679683"/>
              <a:ext cx="533398" cy="533398"/>
              <a:chOff x="5333290" y="4577179"/>
              <a:chExt cx="849086" cy="849086"/>
            </a:xfrm>
            <a:effectLst>
              <a:outerShdw blurRad="215900" dist="152400" dir="2400000" algn="tl" rotWithShape="0">
                <a:prstClr val="black">
                  <a:alpha val="13000"/>
                </a:prstClr>
              </a:outerShdw>
            </a:effectLst>
          </p:grpSpPr>
          <p:sp>
            <p:nvSpPr>
              <p:cNvPr id="18" name="椭圆 17"/>
              <p:cNvSpPr/>
              <p:nvPr/>
            </p:nvSpPr>
            <p:spPr>
              <a:xfrm>
                <a:off x="5333290" y="4577179"/>
                <a:ext cx="849086" cy="849086"/>
              </a:xfrm>
              <a:prstGeom prst="ellipse">
                <a:avLst/>
              </a:prstGeom>
              <a:solidFill>
                <a:srgbClr val="BD392F"/>
              </a:solidFill>
              <a:ln w="101600">
                <a:gradFill>
                  <a:gsLst>
                    <a:gs pos="9000">
                      <a:srgbClr val="FCFCFC"/>
                    </a:gs>
                    <a:gs pos="85000">
                      <a:srgbClr val="C8C8C8"/>
                    </a:gs>
                  </a:gsLst>
                  <a:lin ang="36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9" name="文本框 58"/>
              <p:cNvSpPr txBox="1"/>
              <p:nvPr/>
            </p:nvSpPr>
            <p:spPr>
              <a:xfrm>
                <a:off x="5480835" y="4593382"/>
                <a:ext cx="597616" cy="832883"/>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3</a:t>
                </a:r>
                <a:endParaRPr lang="zh-CN" altLang="en-US" sz="2800" dirty="0">
                  <a:solidFill>
                    <a:schemeClr val="bg1"/>
                  </a:solidFill>
                  <a:latin typeface="Impact" panose="020B0806030902050204" pitchFamily="34" charset="0"/>
                  <a:ea typeface="+mj-ea"/>
                </a:endParaRPr>
              </a:p>
            </p:txBody>
          </p:sp>
        </p:grpSp>
        <p:sp>
          <p:nvSpPr>
            <p:cNvPr id="12" name="椭圆 11"/>
            <p:cNvSpPr/>
            <p:nvPr/>
          </p:nvSpPr>
          <p:spPr>
            <a:xfrm>
              <a:off x="4434848" y="3536914"/>
              <a:ext cx="907802" cy="907802"/>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3" name="椭圆 12"/>
            <p:cNvSpPr/>
            <p:nvPr/>
          </p:nvSpPr>
          <p:spPr>
            <a:xfrm>
              <a:off x="4539988" y="3642054"/>
              <a:ext cx="697521" cy="697521"/>
            </a:xfrm>
            <a:prstGeom prst="ellipse">
              <a:avLst/>
            </a:prstGeom>
            <a:noFill/>
            <a:ln w="101600">
              <a:solidFill>
                <a:srgbClr val="BD392F"/>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4" name="椭圆 13"/>
            <p:cNvSpPr/>
            <p:nvPr/>
          </p:nvSpPr>
          <p:spPr>
            <a:xfrm>
              <a:off x="4566987" y="3656051"/>
              <a:ext cx="650471" cy="650471"/>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nvGrpSpPr>
          <p:cNvPr id="21" name="组合 20"/>
          <p:cNvGrpSpPr/>
          <p:nvPr/>
        </p:nvGrpSpPr>
        <p:grpSpPr>
          <a:xfrm>
            <a:off x="1251739" y="1468606"/>
            <a:ext cx="1479239" cy="907802"/>
            <a:chOff x="1375292" y="1014028"/>
            <a:chExt cx="1766038" cy="1083809"/>
          </a:xfrm>
        </p:grpSpPr>
        <p:grpSp>
          <p:nvGrpSpPr>
            <p:cNvPr id="23" name="组合 22"/>
            <p:cNvGrpSpPr/>
            <p:nvPr/>
          </p:nvGrpSpPr>
          <p:grpSpPr>
            <a:xfrm>
              <a:off x="1375292" y="1201709"/>
              <a:ext cx="636815" cy="672631"/>
              <a:chOff x="1833725" y="1586404"/>
              <a:chExt cx="849086" cy="896841"/>
            </a:xfrm>
            <a:effectLst>
              <a:outerShdw blurRad="215900" dist="152400" dir="2400000" algn="tl" rotWithShape="0">
                <a:prstClr val="black">
                  <a:alpha val="13000"/>
                </a:prstClr>
              </a:outerShdw>
            </a:effectLst>
          </p:grpSpPr>
          <p:sp>
            <p:nvSpPr>
              <p:cNvPr id="28" name="椭圆 27"/>
              <p:cNvSpPr/>
              <p:nvPr/>
            </p:nvSpPr>
            <p:spPr>
              <a:xfrm>
                <a:off x="1833725" y="1634159"/>
                <a:ext cx="849086" cy="849086"/>
              </a:xfrm>
              <a:prstGeom prst="ellipse">
                <a:avLst/>
              </a:prstGeom>
              <a:solidFill>
                <a:srgbClr val="BD392F"/>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9" name="文本框 12"/>
              <p:cNvSpPr txBox="1"/>
              <p:nvPr/>
            </p:nvSpPr>
            <p:spPr>
              <a:xfrm>
                <a:off x="1992983" y="1586404"/>
                <a:ext cx="510858"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1</a:t>
                </a:r>
                <a:endParaRPr lang="zh-CN" altLang="en-US" sz="2800" dirty="0">
                  <a:solidFill>
                    <a:schemeClr val="bg1"/>
                  </a:solidFill>
                  <a:latin typeface="Impact" panose="020B0806030902050204" pitchFamily="34" charset="0"/>
                  <a:ea typeface="+mj-ea"/>
                </a:endParaRPr>
              </a:p>
            </p:txBody>
          </p:sp>
        </p:grpSp>
        <p:grpSp>
          <p:nvGrpSpPr>
            <p:cNvPr id="24" name="组合 23"/>
            <p:cNvGrpSpPr/>
            <p:nvPr/>
          </p:nvGrpSpPr>
          <p:grpSpPr>
            <a:xfrm>
              <a:off x="2057521" y="1014028"/>
              <a:ext cx="1083809" cy="1083809"/>
              <a:chOff x="2743364" y="1336163"/>
              <a:chExt cx="1445078" cy="1445078"/>
            </a:xfrm>
            <a:effectLst>
              <a:outerShdw blurRad="215900" dist="152400" dir="2400000" algn="tl" rotWithShape="0">
                <a:prstClr val="black">
                  <a:alpha val="13000"/>
                </a:prstClr>
              </a:outerShdw>
            </a:effectLst>
          </p:grpSpPr>
          <p:sp>
            <p:nvSpPr>
              <p:cNvPr id="25" name="椭圆 24"/>
              <p:cNvSpPr/>
              <p:nvPr/>
            </p:nvSpPr>
            <p:spPr>
              <a:xfrm>
                <a:off x="2743364" y="1336163"/>
                <a:ext cx="1445078" cy="1445078"/>
              </a:xfrm>
              <a:prstGeom prst="ellipse">
                <a:avLst/>
              </a:prstGeom>
              <a:gradFill>
                <a:gsLst>
                  <a:gs pos="10000">
                    <a:srgbClr val="D0D0CD"/>
                  </a:gs>
                  <a:gs pos="86000">
                    <a:srgbClr val="FCFCFC"/>
                  </a:gs>
                </a:gsLst>
                <a:lin ang="13500000" scaled="1"/>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6" name="椭圆 25"/>
              <p:cNvSpPr/>
              <p:nvPr/>
            </p:nvSpPr>
            <p:spPr>
              <a:xfrm>
                <a:off x="2910731" y="1503530"/>
                <a:ext cx="1110344" cy="1110344"/>
              </a:xfrm>
              <a:prstGeom prst="ellipse">
                <a:avLst/>
              </a:prstGeom>
              <a:noFill/>
              <a:ln w="101600">
                <a:solidFill>
                  <a:srgbClr val="BD392F"/>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7" name="椭圆 26"/>
              <p:cNvSpPr/>
              <p:nvPr/>
            </p:nvSpPr>
            <p:spPr>
              <a:xfrm>
                <a:off x="2948383" y="1541182"/>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grpSp>
        <p:nvGrpSpPr>
          <p:cNvPr id="31" name="组合 30"/>
          <p:cNvGrpSpPr/>
          <p:nvPr/>
        </p:nvGrpSpPr>
        <p:grpSpPr>
          <a:xfrm>
            <a:off x="2628493" y="2667768"/>
            <a:ext cx="1479240" cy="907802"/>
            <a:chOff x="2677861" y="2144185"/>
            <a:chExt cx="1766039" cy="1083809"/>
          </a:xfrm>
        </p:grpSpPr>
        <p:grpSp>
          <p:nvGrpSpPr>
            <p:cNvPr id="33" name="组合 32"/>
            <p:cNvGrpSpPr/>
            <p:nvPr/>
          </p:nvGrpSpPr>
          <p:grpSpPr>
            <a:xfrm>
              <a:off x="2677861" y="2362926"/>
              <a:ext cx="636815" cy="641574"/>
              <a:chOff x="3570484" y="3134690"/>
              <a:chExt cx="849086" cy="855431"/>
            </a:xfrm>
            <a:effectLst>
              <a:outerShdw blurRad="215900" dist="152400" dir="2400000" algn="tl" rotWithShape="0">
                <a:prstClr val="black">
                  <a:alpha val="13000"/>
                </a:prstClr>
              </a:outerShdw>
            </a:effectLst>
          </p:grpSpPr>
          <p:sp>
            <p:nvSpPr>
              <p:cNvPr id="38" name="椭圆 37"/>
              <p:cNvSpPr/>
              <p:nvPr/>
            </p:nvSpPr>
            <p:spPr>
              <a:xfrm>
                <a:off x="3570484" y="3141035"/>
                <a:ext cx="849086" cy="849086"/>
              </a:xfrm>
              <a:prstGeom prst="ellipse">
                <a:avLst/>
              </a:prstGeom>
              <a:solidFill>
                <a:srgbClr val="BD392F"/>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9" name="文本框 44"/>
              <p:cNvSpPr txBox="1"/>
              <p:nvPr/>
            </p:nvSpPr>
            <p:spPr>
              <a:xfrm>
                <a:off x="3718029" y="3134690"/>
                <a:ext cx="579752"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2</a:t>
                </a:r>
                <a:endParaRPr lang="zh-CN" altLang="en-US" sz="2800" dirty="0">
                  <a:solidFill>
                    <a:schemeClr val="bg1"/>
                  </a:solidFill>
                  <a:latin typeface="Impact" panose="020B0806030902050204" pitchFamily="34" charset="0"/>
                  <a:ea typeface="+mj-ea"/>
                </a:endParaRPr>
              </a:p>
            </p:txBody>
          </p:sp>
        </p:grpSp>
        <p:grpSp>
          <p:nvGrpSpPr>
            <p:cNvPr id="34" name="组合 33"/>
            <p:cNvGrpSpPr/>
            <p:nvPr/>
          </p:nvGrpSpPr>
          <p:grpSpPr>
            <a:xfrm>
              <a:off x="3360091" y="2144185"/>
              <a:ext cx="1083809" cy="1083809"/>
              <a:chOff x="4480123" y="2843039"/>
              <a:chExt cx="1445078" cy="1445078"/>
            </a:xfrm>
            <a:effectLst>
              <a:outerShdw blurRad="215900" dist="152400" dir="2400000" algn="tl" rotWithShape="0">
                <a:prstClr val="black">
                  <a:alpha val="13000"/>
                </a:prstClr>
              </a:outerShdw>
            </a:effectLst>
          </p:grpSpPr>
          <p:sp>
            <p:nvSpPr>
              <p:cNvPr id="35" name="椭圆 34"/>
              <p:cNvSpPr/>
              <p:nvPr/>
            </p:nvSpPr>
            <p:spPr>
              <a:xfrm>
                <a:off x="4480123" y="2843039"/>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6" name="椭圆 35"/>
              <p:cNvSpPr/>
              <p:nvPr/>
            </p:nvSpPr>
            <p:spPr>
              <a:xfrm>
                <a:off x="4647490" y="3010406"/>
                <a:ext cx="1110344" cy="1110344"/>
              </a:xfrm>
              <a:prstGeom prst="ellipse">
                <a:avLst/>
              </a:prstGeom>
              <a:noFill/>
              <a:ln w="101600">
                <a:solidFill>
                  <a:srgbClr val="BD392F"/>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7" name="椭圆 36"/>
              <p:cNvSpPr/>
              <p:nvPr/>
            </p:nvSpPr>
            <p:spPr>
              <a:xfrm>
                <a:off x="4684938" y="3047854"/>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32" name="KSO_Shape"/>
          <p:cNvSpPr/>
          <p:nvPr/>
        </p:nvSpPr>
        <p:spPr bwMode="auto">
          <a:xfrm>
            <a:off x="2085192" y="1768168"/>
            <a:ext cx="383768" cy="30893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tx1">
              <a:lumMod val="65000"/>
              <a:lumOff val="35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ea typeface="宋体" panose="02010600030101010101" pitchFamily="2" charset="-122"/>
            </a:endParaRPr>
          </a:p>
        </p:txBody>
      </p:sp>
      <p:sp>
        <p:nvSpPr>
          <p:cNvPr id="47" name="KSO_Shape"/>
          <p:cNvSpPr>
            <a:spLocks noChangeArrowheads="1"/>
          </p:cNvSpPr>
          <p:nvPr/>
        </p:nvSpPr>
        <p:spPr bwMode="auto">
          <a:xfrm>
            <a:off x="4692731" y="3812383"/>
            <a:ext cx="398982" cy="33780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lumMod val="65000"/>
              <a:lumOff val="35000"/>
            </a:schemeClr>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8" name="Freeform 139"/>
          <p:cNvSpPr>
            <a:spLocks noChangeArrowheads="1"/>
          </p:cNvSpPr>
          <p:nvPr/>
        </p:nvSpPr>
        <p:spPr bwMode="auto">
          <a:xfrm>
            <a:off x="3445611" y="2945018"/>
            <a:ext cx="416441" cy="335155"/>
          </a:xfrm>
          <a:custGeom>
            <a:avLst/>
            <a:gdLst>
              <a:gd name="T0" fmla="*/ 477266 w 497"/>
              <a:gd name="T1" fmla="*/ 81505 h 400"/>
              <a:gd name="T2" fmla="*/ 477266 w 497"/>
              <a:gd name="T3" fmla="*/ 81505 h 400"/>
              <a:gd name="T4" fmla="*/ 456615 w 497"/>
              <a:gd name="T5" fmla="*/ 60842 h 400"/>
              <a:gd name="T6" fmla="*/ 111286 w 497"/>
              <a:gd name="T7" fmla="*/ 60842 h 400"/>
              <a:gd name="T8" fmla="*/ 81456 w 497"/>
              <a:gd name="T9" fmla="*/ 81505 h 400"/>
              <a:gd name="T10" fmla="*/ 81456 w 497"/>
              <a:gd name="T11" fmla="*/ 112500 h 400"/>
              <a:gd name="T12" fmla="*/ 477266 w 497"/>
              <a:gd name="T13" fmla="*/ 112500 h 400"/>
              <a:gd name="T14" fmla="*/ 477266 w 497"/>
              <a:gd name="T15" fmla="*/ 81505 h 400"/>
              <a:gd name="T16" fmla="*/ 395809 w 497"/>
              <a:gd name="T17" fmla="*/ 0 h 400"/>
              <a:gd name="T18" fmla="*/ 395809 w 497"/>
              <a:gd name="T19" fmla="*/ 0 h 400"/>
              <a:gd name="T20" fmla="*/ 172091 w 497"/>
              <a:gd name="T21" fmla="*/ 0 h 400"/>
              <a:gd name="T22" fmla="*/ 142262 w 497"/>
              <a:gd name="T23" fmla="*/ 30995 h 400"/>
              <a:gd name="T24" fmla="*/ 426786 w 497"/>
              <a:gd name="T25" fmla="*/ 30995 h 400"/>
              <a:gd name="T26" fmla="*/ 395809 w 497"/>
              <a:gd name="T27" fmla="*/ 0 h 400"/>
              <a:gd name="T28" fmla="*/ 538071 w 497"/>
              <a:gd name="T29" fmla="*/ 112500 h 400"/>
              <a:gd name="T30" fmla="*/ 538071 w 497"/>
              <a:gd name="T31" fmla="*/ 112500 h 400"/>
              <a:gd name="T32" fmla="*/ 517420 w 497"/>
              <a:gd name="T33" fmla="*/ 91836 h 400"/>
              <a:gd name="T34" fmla="*/ 517420 w 497"/>
              <a:gd name="T35" fmla="*/ 142346 h 400"/>
              <a:gd name="T36" fmla="*/ 50480 w 497"/>
              <a:gd name="T37" fmla="*/ 142346 h 400"/>
              <a:gd name="T38" fmla="*/ 50480 w 497"/>
              <a:gd name="T39" fmla="*/ 91836 h 400"/>
              <a:gd name="T40" fmla="*/ 29829 w 497"/>
              <a:gd name="T41" fmla="*/ 112500 h 400"/>
              <a:gd name="T42" fmla="*/ 9178 w 497"/>
              <a:gd name="T43" fmla="*/ 173341 h 400"/>
              <a:gd name="T44" fmla="*/ 50480 w 497"/>
              <a:gd name="T45" fmla="*/ 427039 h 400"/>
              <a:gd name="T46" fmla="*/ 81456 w 497"/>
              <a:gd name="T47" fmla="*/ 458034 h 400"/>
              <a:gd name="T48" fmla="*/ 477266 w 497"/>
              <a:gd name="T49" fmla="*/ 458034 h 400"/>
              <a:gd name="T50" fmla="*/ 517420 w 497"/>
              <a:gd name="T51" fmla="*/ 427039 h 400"/>
              <a:gd name="T52" fmla="*/ 558722 w 497"/>
              <a:gd name="T53" fmla="*/ 173341 h 400"/>
              <a:gd name="T54" fmla="*/ 538071 w 497"/>
              <a:gd name="T55" fmla="*/ 112500 h 400"/>
              <a:gd name="T56" fmla="*/ 395809 w 497"/>
              <a:gd name="T57" fmla="*/ 264030 h 400"/>
              <a:gd name="T58" fmla="*/ 395809 w 497"/>
              <a:gd name="T59" fmla="*/ 264030 h 400"/>
              <a:gd name="T60" fmla="*/ 365980 w 497"/>
              <a:gd name="T61" fmla="*/ 295024 h 400"/>
              <a:gd name="T62" fmla="*/ 203067 w 497"/>
              <a:gd name="T63" fmla="*/ 295024 h 400"/>
              <a:gd name="T64" fmla="*/ 172091 w 497"/>
              <a:gd name="T65" fmla="*/ 264030 h 400"/>
              <a:gd name="T66" fmla="*/ 172091 w 497"/>
              <a:gd name="T67" fmla="*/ 213520 h 400"/>
              <a:gd name="T68" fmla="*/ 213393 w 497"/>
              <a:gd name="T69" fmla="*/ 213520 h 400"/>
              <a:gd name="T70" fmla="*/ 213393 w 497"/>
              <a:gd name="T71" fmla="*/ 253698 h 400"/>
              <a:gd name="T72" fmla="*/ 354508 w 497"/>
              <a:gd name="T73" fmla="*/ 253698 h 400"/>
              <a:gd name="T74" fmla="*/ 354508 w 497"/>
              <a:gd name="T75" fmla="*/ 213520 h 400"/>
              <a:gd name="T76" fmla="*/ 395809 w 497"/>
              <a:gd name="T77" fmla="*/ 213520 h 400"/>
              <a:gd name="T78" fmla="*/ 395809 w 497"/>
              <a:gd name="T79" fmla="*/ 264030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tx1">
              <a:lumMod val="65000"/>
              <a:lumOff val="35000"/>
            </a:schemeClr>
          </a:solidFill>
          <a:ln>
            <a:noFill/>
          </a:ln>
          <a:effectLst/>
        </p:spPr>
        <p:txBody>
          <a:bodyPr wrap="none" lIns="34290" tIns="17145" rIns="34290" bIns="17145" anchor="ctr"/>
          <a:lstStyle/>
          <a:p>
            <a:pPr>
              <a:defRPr/>
            </a:pPr>
            <a:endParaRPr lang="zh-CN" altLang="en-US"/>
          </a:p>
        </p:txBody>
      </p:sp>
      <p:sp>
        <p:nvSpPr>
          <p:cNvPr id="40" name="矩形 39"/>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1" name="直接连接符 40"/>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4000"/>
                            </p:stCondLst>
                            <p:childTnLst>
                              <p:par>
                                <p:cTn id="45" presetID="16" presetClass="entr" presetSubtype="2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32" grpId="0" animBg="1"/>
      <p:bldP spid="47" grpId="0" animBg="1"/>
      <p:bldP spid="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25</a:t>
            </a:fld>
            <a:endParaRPr lang="zh-CN" altLang="en-US"/>
          </a:p>
        </p:txBody>
      </p:sp>
      <p:graphicFrame>
        <p:nvGraphicFramePr>
          <p:cNvPr id="3" name="图表 2"/>
          <p:cNvGraphicFramePr/>
          <p:nvPr/>
        </p:nvGraphicFramePr>
        <p:xfrm>
          <a:off x="416631" y="1878069"/>
          <a:ext cx="6392102" cy="2375595"/>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p:cNvSpPr/>
          <p:nvPr/>
        </p:nvSpPr>
        <p:spPr>
          <a:xfrm>
            <a:off x="888435" y="1447061"/>
            <a:ext cx="2262158"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各季度完成所占比例</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99592" y="1807101"/>
            <a:ext cx="5223040" cy="261610"/>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点击左边的图表，右键</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编辑数据，在</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EXCEL</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表格内容输入你的数据即可</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900753" y="1347614"/>
            <a:ext cx="3282550" cy="2916662"/>
            <a:chOff x="274062" y="1851670"/>
            <a:chExt cx="2872905" cy="2552678"/>
          </a:xfrm>
        </p:grpSpPr>
        <p:grpSp>
          <p:nvGrpSpPr>
            <p:cNvPr id="15" name="组合 14"/>
            <p:cNvGrpSpPr/>
            <p:nvPr/>
          </p:nvGrpSpPr>
          <p:grpSpPr>
            <a:xfrm>
              <a:off x="759949" y="1851670"/>
              <a:ext cx="1944216" cy="2552678"/>
              <a:chOff x="6134582" y="1509006"/>
              <a:chExt cx="1944216" cy="2552678"/>
            </a:xfrm>
            <a:effectLst>
              <a:outerShdw blurRad="215900" dist="88900" dir="8100000" algn="tr" rotWithShape="0">
                <a:prstClr val="black">
                  <a:alpha val="31000"/>
                </a:prstClr>
              </a:outerShdw>
            </a:effectLst>
          </p:grpSpPr>
          <p:sp>
            <p:nvSpPr>
              <p:cNvPr id="17" name="椭圆 16"/>
              <p:cNvSpPr/>
              <p:nvPr/>
            </p:nvSpPr>
            <p:spPr>
              <a:xfrm>
                <a:off x="6134582" y="2117468"/>
                <a:ext cx="1944216" cy="1944216"/>
              </a:xfrm>
              <a:prstGeom prst="ellipse">
                <a:avLst/>
              </a:prstGeom>
              <a:solidFill>
                <a:schemeClr val="bg1"/>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6853304" y="1509006"/>
                <a:ext cx="463688" cy="463688"/>
              </a:xfrm>
              <a:prstGeom prst="donut">
                <a:avLst>
                  <a:gd name="adj" fmla="val 993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16" name="图表 15"/>
            <p:cNvGraphicFramePr/>
            <p:nvPr/>
          </p:nvGraphicFramePr>
          <p:xfrm>
            <a:off x="274062" y="2460132"/>
            <a:ext cx="2872905" cy="1915270"/>
          </p:xfrm>
          <a:graphic>
            <a:graphicData uri="http://schemas.openxmlformats.org/drawingml/2006/chart">
              <c:chart xmlns:c="http://schemas.openxmlformats.org/drawingml/2006/chart" xmlns:r="http://schemas.openxmlformats.org/officeDocument/2006/relationships" r:id="rId4"/>
            </a:graphicData>
          </a:graphic>
        </p:graphicFrame>
      </p:grpSp>
      <p:sp>
        <p:nvSpPr>
          <p:cNvPr id="22" name="矩形 21"/>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24" name="直接连接符 2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26</a:t>
            </a:fld>
            <a:endParaRPr lang="zh-CN" altLang="en-US"/>
          </a:p>
        </p:txBody>
      </p:sp>
      <p:sp>
        <p:nvSpPr>
          <p:cNvPr id="6162" name="任意多边形 6161"/>
          <p:cNvSpPr/>
          <p:nvPr/>
        </p:nvSpPr>
        <p:spPr>
          <a:xfrm>
            <a:off x="53955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065597"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47626"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4829655"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6211684"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759371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4" name="矩形 6163"/>
          <p:cNvSpPr/>
          <p:nvPr/>
        </p:nvSpPr>
        <p:spPr>
          <a:xfrm>
            <a:off x="0" y="2276827"/>
            <a:ext cx="9144000" cy="72008"/>
          </a:xfrm>
          <a:prstGeom prst="rect">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5" name="椭圆 6164"/>
          <p:cNvSpPr/>
          <p:nvPr/>
        </p:nvSpPr>
        <p:spPr>
          <a:xfrm>
            <a:off x="1009881" y="224178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54150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91310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29232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656301" y="223416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08124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00238" y="2396440"/>
            <a:ext cx="514885" cy="338554"/>
          </a:xfrm>
          <a:prstGeom prst="rect">
            <a:avLst/>
          </a:prstGeom>
        </p:spPr>
        <p:txBody>
          <a:bodyPr wrap="none">
            <a:spAutoFit/>
          </a:bodyPr>
          <a:lstStyle/>
          <a:p>
            <a:r>
              <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2010</a:t>
            </a:r>
          </a:p>
        </p:txBody>
      </p:sp>
      <p:sp>
        <p:nvSpPr>
          <p:cNvPr id="74" name="矩形 73"/>
          <p:cNvSpPr/>
          <p:nvPr/>
        </p:nvSpPr>
        <p:spPr>
          <a:xfrm>
            <a:off x="2339478" y="2358340"/>
            <a:ext cx="466794" cy="338554"/>
          </a:xfrm>
          <a:prstGeom prst="rect">
            <a:avLst/>
          </a:prstGeom>
        </p:spPr>
        <p:txBody>
          <a:bodyPr wrap="none">
            <a:spAutoFit/>
          </a:bodyPr>
          <a:lstStyle/>
          <a:p>
            <a:r>
              <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2011</a:t>
            </a:r>
          </a:p>
        </p:txBody>
      </p:sp>
      <p:sp>
        <p:nvSpPr>
          <p:cNvPr id="75" name="矩形 74"/>
          <p:cNvSpPr/>
          <p:nvPr/>
        </p:nvSpPr>
        <p:spPr>
          <a:xfrm>
            <a:off x="3703458" y="2373580"/>
            <a:ext cx="508473" cy="338554"/>
          </a:xfrm>
          <a:prstGeom prst="rect">
            <a:avLst/>
          </a:prstGeom>
        </p:spPr>
        <p:txBody>
          <a:bodyPr wrap="none">
            <a:spAutoFit/>
          </a:bodyPr>
          <a:lstStyle/>
          <a:p>
            <a:r>
              <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2012</a:t>
            </a:r>
          </a:p>
        </p:txBody>
      </p:sp>
      <p:sp>
        <p:nvSpPr>
          <p:cNvPr id="76" name="矩形 75"/>
          <p:cNvSpPr/>
          <p:nvPr/>
        </p:nvSpPr>
        <p:spPr>
          <a:xfrm>
            <a:off x="5052198" y="2373580"/>
            <a:ext cx="513282" cy="338554"/>
          </a:xfrm>
          <a:prstGeom prst="rect">
            <a:avLst/>
          </a:prstGeom>
        </p:spPr>
        <p:txBody>
          <a:bodyPr wrap="none">
            <a:spAutoFit/>
          </a:bodyPr>
          <a:lstStyle/>
          <a:p>
            <a:r>
              <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2013</a:t>
            </a:r>
          </a:p>
        </p:txBody>
      </p:sp>
      <p:sp>
        <p:nvSpPr>
          <p:cNvPr id="77" name="矩形 76"/>
          <p:cNvSpPr/>
          <p:nvPr/>
        </p:nvSpPr>
        <p:spPr>
          <a:xfrm>
            <a:off x="6461898" y="2373580"/>
            <a:ext cx="511679" cy="338554"/>
          </a:xfrm>
          <a:prstGeom prst="rect">
            <a:avLst/>
          </a:prstGeom>
        </p:spPr>
        <p:txBody>
          <a:bodyPr wrap="none">
            <a:spAutoFit/>
          </a:bodyPr>
          <a:lstStyle/>
          <a:p>
            <a:r>
              <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2014</a:t>
            </a:r>
          </a:p>
        </p:txBody>
      </p:sp>
      <p:sp>
        <p:nvSpPr>
          <p:cNvPr id="78" name="矩形 77"/>
          <p:cNvSpPr/>
          <p:nvPr/>
        </p:nvSpPr>
        <p:spPr>
          <a:xfrm>
            <a:off x="7856358" y="2365960"/>
            <a:ext cx="511679" cy="338554"/>
          </a:xfrm>
          <a:prstGeom prst="rect">
            <a:avLst/>
          </a:prstGeom>
        </p:spPr>
        <p:txBody>
          <a:bodyPr wrap="none">
            <a:spAutoFit/>
          </a:bodyPr>
          <a:lstStyle/>
          <a:p>
            <a:r>
              <a:rPr lang="en-US" altLang="zh-CN" sz="1600" b="1" dirty="0">
                <a:solidFill>
                  <a:srgbClr val="BD392F"/>
                </a:solidFill>
                <a:latin typeface="Agency FB" panose="020B0503020202020204" pitchFamily="34" charset="0"/>
                <a:ea typeface="微软雅黑" panose="020B0503020204020204" pitchFamily="34" charset="-122"/>
                <a:cs typeface="BrowalliaUPC" panose="020B0604020202020204" pitchFamily="34" charset="-34"/>
              </a:rPr>
              <a:t>2015</a:t>
            </a:r>
          </a:p>
        </p:txBody>
      </p:sp>
      <p:sp>
        <p:nvSpPr>
          <p:cNvPr id="6167" name="矩形 6166"/>
          <p:cNvSpPr/>
          <p:nvPr/>
        </p:nvSpPr>
        <p:spPr>
          <a:xfrm>
            <a:off x="70646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0" name="矩形 79"/>
          <p:cNvSpPr/>
          <p:nvPr/>
        </p:nvSpPr>
        <p:spPr>
          <a:xfrm>
            <a:off x="222284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1" name="矩形 80"/>
          <p:cNvSpPr/>
          <p:nvPr/>
        </p:nvSpPr>
        <p:spPr>
          <a:xfrm>
            <a:off x="366302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2" name="矩形 81"/>
          <p:cNvSpPr/>
          <p:nvPr/>
        </p:nvSpPr>
        <p:spPr>
          <a:xfrm>
            <a:off x="496604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3" name="矩形 82"/>
          <p:cNvSpPr/>
          <p:nvPr/>
        </p:nvSpPr>
        <p:spPr>
          <a:xfrm>
            <a:off x="638336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4" name="矩形 83"/>
          <p:cNvSpPr/>
          <p:nvPr/>
        </p:nvSpPr>
        <p:spPr>
          <a:xfrm>
            <a:off x="7777822" y="2833841"/>
            <a:ext cx="748923" cy="261610"/>
          </a:xfrm>
          <a:prstGeom prst="rect">
            <a:avLst/>
          </a:prstGeom>
        </p:spPr>
        <p:txBody>
          <a:bodyPr wrap="none">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输入文本</a:t>
            </a:r>
            <a:endParaRPr lang="zh-CN" altLang="en-US" sz="1100" dirty="0">
              <a:solidFill>
                <a:schemeClr val="tx1">
                  <a:lumMod val="75000"/>
                  <a:lumOff val="25000"/>
                </a:schemeClr>
              </a:solidFill>
            </a:endParaRPr>
          </a:p>
        </p:txBody>
      </p:sp>
      <p:sp>
        <p:nvSpPr>
          <p:cNvPr id="87" name="Freeform 86"/>
          <p:cNvSpPr>
            <a:spLocks noEditPoints="1"/>
          </p:cNvSpPr>
          <p:nvPr/>
        </p:nvSpPr>
        <p:spPr bwMode="auto">
          <a:xfrm>
            <a:off x="2388175" y="1779662"/>
            <a:ext cx="326695" cy="294024"/>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88" name="Group 119"/>
          <p:cNvGrpSpPr/>
          <p:nvPr/>
        </p:nvGrpSpPr>
        <p:grpSpPr>
          <a:xfrm>
            <a:off x="3874767" y="1808370"/>
            <a:ext cx="263152" cy="271759"/>
            <a:chOff x="1227138" y="271463"/>
            <a:chExt cx="679450" cy="701675"/>
          </a:xfrm>
          <a:solidFill>
            <a:schemeClr val="tx1">
              <a:lumMod val="75000"/>
              <a:lumOff val="25000"/>
            </a:schemeClr>
          </a:solidFill>
        </p:grpSpPr>
        <p:sp>
          <p:nvSpPr>
            <p:cNvPr id="89"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91440" tIns="45720" rIns="91440" bIns="45720" numCol="1" anchor="t" anchorCtr="0" compatLnSpc="1"/>
            <a:lstStyle/>
            <a:p>
              <a:endParaRPr lang="en-US"/>
            </a:p>
          </p:txBody>
        </p:sp>
        <p:sp>
          <p:nvSpPr>
            <p:cNvPr id="90"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91440" tIns="45720" rIns="91440" bIns="45720" numCol="1" anchor="t" anchorCtr="0" compatLnSpc="1"/>
            <a:lstStyle/>
            <a:p>
              <a:endParaRPr lang="en-US"/>
            </a:p>
          </p:txBody>
        </p:sp>
        <p:sp>
          <p:nvSpPr>
            <p:cNvPr id="91"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91440" tIns="45720" rIns="91440" bIns="45720" numCol="1" anchor="t" anchorCtr="0" compatLnSpc="1"/>
            <a:lstStyle/>
            <a:p>
              <a:endParaRPr lang="en-US"/>
            </a:p>
          </p:txBody>
        </p:sp>
        <p:sp>
          <p:nvSpPr>
            <p:cNvPr id="92"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91440" tIns="45720" rIns="91440" bIns="45720" numCol="1" anchor="t" anchorCtr="0" compatLnSpc="1"/>
            <a:lstStyle/>
            <a:p>
              <a:endParaRPr lang="en-US"/>
            </a:p>
          </p:txBody>
        </p:sp>
      </p:grpSp>
      <p:sp>
        <p:nvSpPr>
          <p:cNvPr id="100" name="Freeform 158"/>
          <p:cNvSpPr>
            <a:spLocks noEditPoints="1"/>
          </p:cNvSpPr>
          <p:nvPr/>
        </p:nvSpPr>
        <p:spPr bwMode="auto">
          <a:xfrm>
            <a:off x="6584776" y="1878581"/>
            <a:ext cx="285135" cy="24440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101" name="Group 36"/>
          <p:cNvGrpSpPr/>
          <p:nvPr/>
        </p:nvGrpSpPr>
        <p:grpSpPr>
          <a:xfrm>
            <a:off x="945644" y="1790760"/>
            <a:ext cx="240640" cy="358813"/>
            <a:chOff x="4669866" y="3800264"/>
            <a:chExt cx="279527" cy="416797"/>
          </a:xfrm>
          <a:solidFill>
            <a:schemeClr val="tx1">
              <a:lumMod val="75000"/>
              <a:lumOff val="25000"/>
            </a:schemeClr>
          </a:solidFill>
        </p:grpSpPr>
        <p:sp>
          <p:nvSpPr>
            <p:cNvPr id="10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6" name="Group 67"/>
          <p:cNvGrpSpPr>
            <a:grpSpLocks noChangeAspect="1"/>
          </p:cNvGrpSpPr>
          <p:nvPr/>
        </p:nvGrpSpPr>
        <p:grpSpPr bwMode="auto">
          <a:xfrm>
            <a:off x="5214146" y="1814731"/>
            <a:ext cx="286628" cy="300636"/>
            <a:chOff x="5541" y="-146"/>
            <a:chExt cx="1064" cy="1116"/>
          </a:xfrm>
          <a:solidFill>
            <a:schemeClr val="tx1">
              <a:lumMod val="75000"/>
              <a:lumOff val="25000"/>
            </a:schemeClr>
          </a:solidFill>
        </p:grpSpPr>
        <p:sp>
          <p:nvSpPr>
            <p:cNvPr id="107"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9"/>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Freeform 245"/>
          <p:cNvSpPr/>
          <p:nvPr/>
        </p:nvSpPr>
        <p:spPr bwMode="auto">
          <a:xfrm>
            <a:off x="7982431" y="1866343"/>
            <a:ext cx="289078" cy="28907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10" name="Content Placeholder 2"/>
          <p:cNvSpPr txBox="1"/>
          <p:nvPr/>
        </p:nvSpPr>
        <p:spPr bwMode="auto">
          <a:xfrm>
            <a:off x="1106853" y="3461057"/>
            <a:ext cx="6806222" cy="3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685165">
              <a:lnSpc>
                <a:spcPct val="120000"/>
              </a:lnSpc>
              <a:spcBef>
                <a:spcPct val="20000"/>
              </a:spcBef>
              <a:defRPr/>
            </a:pPr>
            <a:r>
              <a:rPr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这里输入简单的文字概述里输入简单文字概述输入简单的文字概述里输入输入里这里输入简单的文字概述里输入简单文字概述这里输</a:t>
            </a:r>
            <a:endParaRPr lang="en-US" altLang="zh-CN" sz="800" kern="0" dirty="0">
              <a:solidFill>
                <a:schemeClr val="tx1">
                  <a:lumMod val="75000"/>
                  <a:lumOff val="25000"/>
                </a:schemeClr>
              </a:solidFill>
              <a:latin typeface="微软雅黑" panose="020B0503020204020204" pitchFamily="34" charset="-122"/>
              <a:ea typeface="微软雅黑" panose="020B0503020204020204" pitchFamily="34" charset="-122"/>
              <a:cs typeface="Raleway Light"/>
            </a:endParaRPr>
          </a:p>
        </p:txBody>
      </p:sp>
      <p:sp>
        <p:nvSpPr>
          <p:cNvPr id="46" name="矩形 4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7" name="直接连接符 46"/>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wipe(left)">
                                      <p:cBhvr>
                                        <p:cTn id="7" dur="1250"/>
                                        <p:tgtEl>
                                          <p:spTgt spid="616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165"/>
                                        </p:tgtEl>
                                        <p:attrNameLst>
                                          <p:attrName>style.visibility</p:attrName>
                                        </p:attrNameLst>
                                      </p:cBhvr>
                                      <p:to>
                                        <p:strVal val="visible"/>
                                      </p:to>
                                    </p:set>
                                    <p:animEffect transition="in" filter="fade">
                                      <p:cBhvr>
                                        <p:cTn id="11" dur="500"/>
                                        <p:tgtEl>
                                          <p:spTgt spid="616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fltVal val="0"/>
                                          </p:val>
                                        </p:tav>
                                        <p:tav tm="100000">
                                          <p:val>
                                            <p:strVal val="#ppt_h"/>
                                          </p:val>
                                        </p:tav>
                                      </p:tavLst>
                                    </p:anim>
                                    <p:animEffect transition="in" filter="fade">
                                      <p:cBhvr>
                                        <p:cTn id="17" dur="500"/>
                                        <p:tgtEl>
                                          <p:spTgt spid="101"/>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300"/>
                                        <p:tgtEl>
                                          <p:spTgt spid="73"/>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6162"/>
                                        </p:tgtEl>
                                        <p:attrNameLst>
                                          <p:attrName>style.visibility</p:attrName>
                                        </p:attrNameLst>
                                      </p:cBhvr>
                                      <p:to>
                                        <p:strVal val="visible"/>
                                      </p:to>
                                    </p:set>
                                    <p:animEffect transition="in" filter="fade">
                                      <p:cBhvr>
                                        <p:cTn id="25" dur="500"/>
                                        <p:tgtEl>
                                          <p:spTgt spid="6162"/>
                                        </p:tgtEl>
                                      </p:cBhvr>
                                    </p:animEffect>
                                  </p:childTnLst>
                                </p:cTn>
                              </p:par>
                            </p:childTnLst>
                          </p:cTn>
                        </p:par>
                        <p:par>
                          <p:cTn id="26" fill="hold">
                            <p:stCondLst>
                              <p:cond delay="3500"/>
                            </p:stCondLst>
                            <p:childTnLst>
                              <p:par>
                                <p:cTn id="27" presetID="16" presetClass="entr" presetSubtype="21" fill="hold" grpId="0" nodeType="afterEffect">
                                  <p:stCondLst>
                                    <p:cond delay="0"/>
                                  </p:stCondLst>
                                  <p:childTnLst>
                                    <p:set>
                                      <p:cBhvr>
                                        <p:cTn id="28" dur="1" fill="hold">
                                          <p:stCondLst>
                                            <p:cond delay="0"/>
                                          </p:stCondLst>
                                        </p:cTn>
                                        <p:tgtEl>
                                          <p:spTgt spid="6167"/>
                                        </p:tgtEl>
                                        <p:attrNameLst>
                                          <p:attrName>style.visibility</p:attrName>
                                        </p:attrNameLst>
                                      </p:cBhvr>
                                      <p:to>
                                        <p:strVal val="visible"/>
                                      </p:to>
                                    </p:set>
                                    <p:animEffect transition="in" filter="barn(inVertical)">
                                      <p:cBhvr>
                                        <p:cTn id="29" dur="500"/>
                                        <p:tgtEl>
                                          <p:spTgt spid="6167"/>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300"/>
                                        <p:tgtEl>
                                          <p:spTgt spid="7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arn(inVertical)">
                                      <p:cBhvr>
                                        <p:cTn id="51" dur="500"/>
                                        <p:tgtEl>
                                          <p:spTgt spid="80"/>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300"/>
                                        <p:tgtEl>
                                          <p:spTgt spid="75"/>
                                        </p:tgtEl>
                                      </p:cBhvr>
                                    </p:animEffect>
                                  </p:childTnLst>
                                </p:cTn>
                              </p:par>
                            </p:childTnLst>
                          </p:cTn>
                        </p:par>
                        <p:par>
                          <p:cTn id="66" fill="hold">
                            <p:stCondLst>
                              <p:cond delay="800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8500"/>
                            </p:stCondLst>
                            <p:childTnLst>
                              <p:par>
                                <p:cTn id="71" presetID="16" presetClass="entr" presetSubtype="21"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barn(inVertical)">
                                      <p:cBhvr>
                                        <p:cTn id="73" dur="500"/>
                                        <p:tgtEl>
                                          <p:spTgt spid="81"/>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300"/>
                                        <p:tgtEl>
                                          <p:spTgt spid="76"/>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barn(inVertical)">
                                      <p:cBhvr>
                                        <p:cTn id="95" dur="500"/>
                                        <p:tgtEl>
                                          <p:spTgt spid="82"/>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childTnLst>
                          </p:cTn>
                        </p:par>
                        <p:par>
                          <p:cTn id="100" fill="hold">
                            <p:stCondLst>
                              <p:cond delay="12000"/>
                            </p:stCondLst>
                            <p:childTnLst>
                              <p:par>
                                <p:cTn id="101" presetID="53" presetClass="entr" presetSubtype="16" fill="hold" grpId="0" nodeType="after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p:cTn id="103" dur="500" fill="hold"/>
                                        <p:tgtEl>
                                          <p:spTgt spid="100"/>
                                        </p:tgtEl>
                                        <p:attrNameLst>
                                          <p:attrName>ppt_w</p:attrName>
                                        </p:attrNameLst>
                                      </p:cBhvr>
                                      <p:tavLst>
                                        <p:tav tm="0">
                                          <p:val>
                                            <p:fltVal val="0"/>
                                          </p:val>
                                        </p:tav>
                                        <p:tav tm="100000">
                                          <p:val>
                                            <p:strVal val="#ppt_w"/>
                                          </p:val>
                                        </p:tav>
                                      </p:tavLst>
                                    </p:anim>
                                    <p:anim calcmode="lin" valueType="num">
                                      <p:cBhvr>
                                        <p:cTn id="104" dur="500" fill="hold"/>
                                        <p:tgtEl>
                                          <p:spTgt spid="100"/>
                                        </p:tgtEl>
                                        <p:attrNameLst>
                                          <p:attrName>ppt_h</p:attrName>
                                        </p:attrNameLst>
                                      </p:cBhvr>
                                      <p:tavLst>
                                        <p:tav tm="0">
                                          <p:val>
                                            <p:fltVal val="0"/>
                                          </p:val>
                                        </p:tav>
                                        <p:tav tm="100000">
                                          <p:val>
                                            <p:strVal val="#ppt_h"/>
                                          </p:val>
                                        </p:tav>
                                      </p:tavLst>
                                    </p:anim>
                                    <p:animEffect transition="in" filter="fade">
                                      <p:cBhvr>
                                        <p:cTn id="105" dur="500"/>
                                        <p:tgtEl>
                                          <p:spTgt spid="100"/>
                                        </p:tgtEl>
                                      </p:cBhvr>
                                    </p:animEffect>
                                  </p:childTnLst>
                                </p:cTn>
                              </p:par>
                            </p:childTnLst>
                          </p:cTn>
                        </p:par>
                        <p:par>
                          <p:cTn id="106" fill="hold">
                            <p:stCondLst>
                              <p:cond delay="12500"/>
                            </p:stCondLst>
                            <p:childTnLst>
                              <p:par>
                                <p:cTn id="107" presetID="10" presetClass="entr" presetSubtype="0" fill="hold" grpId="0" nodeType="after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300"/>
                                        <p:tgtEl>
                                          <p:spTgt spid="77"/>
                                        </p:tgtEl>
                                      </p:cBhvr>
                                    </p:animEffect>
                                  </p:childTnLst>
                                </p:cTn>
                              </p:par>
                            </p:childTnLst>
                          </p:cTn>
                        </p:par>
                        <p:par>
                          <p:cTn id="110" fill="hold">
                            <p:stCondLst>
                              <p:cond delay="13000"/>
                            </p:stCondLst>
                            <p:childTnLst>
                              <p:par>
                                <p:cTn id="111" presetID="10"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childTnLst>
                          </p:cTn>
                        </p:par>
                        <p:par>
                          <p:cTn id="114" fill="hold">
                            <p:stCondLst>
                              <p:cond delay="13500"/>
                            </p:stCondLst>
                            <p:childTnLst>
                              <p:par>
                                <p:cTn id="115" presetID="16" presetClass="entr" presetSubtype="21"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barn(inVertical)">
                                      <p:cBhvr>
                                        <p:cTn id="117" dur="500"/>
                                        <p:tgtEl>
                                          <p:spTgt spid="83"/>
                                        </p:tgtEl>
                                      </p:cBhvr>
                                    </p:animEffect>
                                  </p:childTnLst>
                                </p:cTn>
                              </p:par>
                            </p:childTnLst>
                          </p:cTn>
                        </p:par>
                        <p:par>
                          <p:cTn id="118" fill="hold">
                            <p:stCondLst>
                              <p:cond delay="14000"/>
                            </p:stCondLst>
                            <p:childTnLst>
                              <p:par>
                                <p:cTn id="119" presetID="10" presetClass="entr" presetSubtype="0" fill="hold" grpId="0" nodeType="after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childTnLst>
                          </p:cTn>
                        </p:par>
                        <p:par>
                          <p:cTn id="122" fill="hold">
                            <p:stCondLst>
                              <p:cond delay="14500"/>
                            </p:stCondLst>
                            <p:childTnLst>
                              <p:par>
                                <p:cTn id="123" presetID="53" presetClass="entr" presetSubtype="16" fill="hold" grpId="0" nodeType="afterEffect">
                                  <p:stCondLst>
                                    <p:cond delay="0"/>
                                  </p:stCondLst>
                                  <p:childTnLst>
                                    <p:set>
                                      <p:cBhvr>
                                        <p:cTn id="124" dur="1" fill="hold">
                                          <p:stCondLst>
                                            <p:cond delay="0"/>
                                          </p:stCondLst>
                                        </p:cTn>
                                        <p:tgtEl>
                                          <p:spTgt spid="109"/>
                                        </p:tgtEl>
                                        <p:attrNameLst>
                                          <p:attrName>style.visibility</p:attrName>
                                        </p:attrNameLst>
                                      </p:cBhvr>
                                      <p:to>
                                        <p:strVal val="visible"/>
                                      </p:to>
                                    </p:set>
                                    <p:anim calcmode="lin" valueType="num">
                                      <p:cBhvr>
                                        <p:cTn id="125" dur="500" fill="hold"/>
                                        <p:tgtEl>
                                          <p:spTgt spid="109"/>
                                        </p:tgtEl>
                                        <p:attrNameLst>
                                          <p:attrName>ppt_w</p:attrName>
                                        </p:attrNameLst>
                                      </p:cBhvr>
                                      <p:tavLst>
                                        <p:tav tm="0">
                                          <p:val>
                                            <p:fltVal val="0"/>
                                          </p:val>
                                        </p:tav>
                                        <p:tav tm="100000">
                                          <p:val>
                                            <p:strVal val="#ppt_w"/>
                                          </p:val>
                                        </p:tav>
                                      </p:tavLst>
                                    </p:anim>
                                    <p:anim calcmode="lin" valueType="num">
                                      <p:cBhvr>
                                        <p:cTn id="126" dur="500" fill="hold"/>
                                        <p:tgtEl>
                                          <p:spTgt spid="109"/>
                                        </p:tgtEl>
                                        <p:attrNameLst>
                                          <p:attrName>ppt_h</p:attrName>
                                        </p:attrNameLst>
                                      </p:cBhvr>
                                      <p:tavLst>
                                        <p:tav tm="0">
                                          <p:val>
                                            <p:fltVal val="0"/>
                                          </p:val>
                                        </p:tav>
                                        <p:tav tm="100000">
                                          <p:val>
                                            <p:strVal val="#ppt_h"/>
                                          </p:val>
                                        </p:tav>
                                      </p:tavLst>
                                    </p:anim>
                                    <p:animEffect transition="in" filter="fade">
                                      <p:cBhvr>
                                        <p:cTn id="127" dur="500"/>
                                        <p:tgtEl>
                                          <p:spTgt spid="109"/>
                                        </p:tgtEl>
                                      </p:cBhvr>
                                    </p:animEffect>
                                  </p:childTnLst>
                                </p:cTn>
                              </p:par>
                            </p:childTnLst>
                          </p:cTn>
                        </p:par>
                        <p:par>
                          <p:cTn id="128" fill="hold">
                            <p:stCondLst>
                              <p:cond delay="15000"/>
                            </p:stCondLst>
                            <p:childTnLst>
                              <p:par>
                                <p:cTn id="129" presetID="10" presetClass="entr" presetSubtype="0"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300"/>
                                        <p:tgtEl>
                                          <p:spTgt spid="78"/>
                                        </p:tgtEl>
                                      </p:cBhvr>
                                    </p:animEffect>
                                  </p:childTnLst>
                                </p:cTn>
                              </p:par>
                            </p:childTnLst>
                          </p:cTn>
                        </p:par>
                        <p:par>
                          <p:cTn id="132" fill="hold">
                            <p:stCondLst>
                              <p:cond delay="15500"/>
                            </p:stCondLst>
                            <p:childTnLst>
                              <p:par>
                                <p:cTn id="133" presetID="10" presetClass="entr" presetSubtype="0" fill="hold" grpId="0"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500"/>
                                        <p:tgtEl>
                                          <p:spTgt spid="59"/>
                                        </p:tgtEl>
                                      </p:cBhvr>
                                    </p:animEffect>
                                  </p:childTnLst>
                                </p:cTn>
                              </p:par>
                            </p:childTnLst>
                          </p:cTn>
                        </p:par>
                        <p:par>
                          <p:cTn id="136" fill="hold">
                            <p:stCondLst>
                              <p:cond delay="16000"/>
                            </p:stCondLst>
                            <p:childTnLst>
                              <p:par>
                                <p:cTn id="137" presetID="16" presetClass="entr" presetSubtype="21" fill="hold" grpId="0" nodeType="afterEffect">
                                  <p:stCondLst>
                                    <p:cond delay="0"/>
                                  </p:stCondLst>
                                  <p:childTnLst>
                                    <p:set>
                                      <p:cBhvr>
                                        <p:cTn id="138" dur="1" fill="hold">
                                          <p:stCondLst>
                                            <p:cond delay="0"/>
                                          </p:stCondLst>
                                        </p:cTn>
                                        <p:tgtEl>
                                          <p:spTgt spid="84"/>
                                        </p:tgtEl>
                                        <p:attrNameLst>
                                          <p:attrName>style.visibility</p:attrName>
                                        </p:attrNameLst>
                                      </p:cBhvr>
                                      <p:to>
                                        <p:strVal val="visible"/>
                                      </p:to>
                                    </p:set>
                                    <p:animEffect transition="in" filter="barn(inVertical)">
                                      <p:cBhvr>
                                        <p:cTn id="139" dur="500"/>
                                        <p:tgtEl>
                                          <p:spTgt spid="84"/>
                                        </p:tgtEl>
                                      </p:cBhvr>
                                    </p:animEffect>
                                  </p:childTnLst>
                                </p:cTn>
                              </p:par>
                            </p:childTnLst>
                          </p:cTn>
                        </p:par>
                        <p:par>
                          <p:cTn id="140" fill="hold">
                            <p:stCondLst>
                              <p:cond delay="16500"/>
                            </p:stCondLst>
                            <p:childTnLst>
                              <p:par>
                                <p:cTn id="141" presetID="22" presetClass="entr" presetSubtype="8"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wipe(left)">
                                      <p:cBhvr>
                                        <p:cTn id="1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55" grpId="0" animBg="1"/>
      <p:bldP spid="56" grpId="0" animBg="1"/>
      <p:bldP spid="57" grpId="0" animBg="1"/>
      <p:bldP spid="58" grpId="0" animBg="1"/>
      <p:bldP spid="59" grpId="0" animBg="1"/>
      <p:bldP spid="6164" grpId="0" animBg="1"/>
      <p:bldP spid="6165" grpId="0" animBg="1"/>
      <p:bldP spid="67" grpId="0" animBg="1"/>
      <p:bldP spid="68" grpId="0" animBg="1"/>
      <p:bldP spid="69" grpId="0" animBg="1"/>
      <p:bldP spid="70" grpId="0" animBg="1"/>
      <p:bldP spid="71" grpId="0" animBg="1"/>
      <p:bldP spid="73" grpId="0"/>
      <p:bldP spid="74" grpId="0"/>
      <p:bldP spid="75" grpId="0"/>
      <p:bldP spid="76" grpId="0"/>
      <p:bldP spid="77" grpId="0"/>
      <p:bldP spid="78" grpId="0"/>
      <p:bldP spid="6167" grpId="0"/>
      <p:bldP spid="80" grpId="0"/>
      <p:bldP spid="81" grpId="0"/>
      <p:bldP spid="82" grpId="0"/>
      <p:bldP spid="83" grpId="0"/>
      <p:bldP spid="84" grpId="0"/>
      <p:bldP spid="87" grpId="0" animBg="1"/>
      <p:bldP spid="100" grpId="0" animBg="1"/>
      <p:bldP spid="109" grpId="0" animBg="1"/>
      <p:bldP spid="1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27</a:t>
            </a:fld>
            <a:endParaRPr lang="zh-CN" altLang="en-US"/>
          </a:p>
        </p:txBody>
      </p:sp>
      <p:grpSp>
        <p:nvGrpSpPr>
          <p:cNvPr id="112" name="组合 111"/>
          <p:cNvGrpSpPr/>
          <p:nvPr/>
        </p:nvGrpSpPr>
        <p:grpSpPr>
          <a:xfrm>
            <a:off x="2677823" y="1015896"/>
            <a:ext cx="1920043" cy="3302157"/>
            <a:chOff x="2734684" y="1015896"/>
            <a:chExt cx="1920043" cy="3302157"/>
          </a:xfrm>
        </p:grpSpPr>
        <p:grpSp>
          <p:nvGrpSpPr>
            <p:cNvPr id="115" name="组合 114"/>
            <p:cNvGrpSpPr/>
            <p:nvPr/>
          </p:nvGrpSpPr>
          <p:grpSpPr>
            <a:xfrm>
              <a:off x="2734684" y="1015896"/>
              <a:ext cx="1920043" cy="3302157"/>
              <a:chOff x="2685756" y="1069793"/>
              <a:chExt cx="1920043" cy="3302157"/>
            </a:xfrm>
          </p:grpSpPr>
          <p:grpSp>
            <p:nvGrpSpPr>
              <p:cNvPr id="118" name="组合 117"/>
              <p:cNvGrpSpPr/>
              <p:nvPr/>
            </p:nvGrpSpPr>
            <p:grpSpPr>
              <a:xfrm>
                <a:off x="2772798" y="1085825"/>
                <a:ext cx="1685339" cy="3286125"/>
                <a:chOff x="2772798" y="1085825"/>
                <a:chExt cx="1685339" cy="3286125"/>
              </a:xfrm>
            </p:grpSpPr>
            <p:sp>
              <p:nvSpPr>
                <p:cNvPr id="127" name="圆角矩形 126"/>
                <p:cNvSpPr/>
                <p:nvPr/>
              </p:nvSpPr>
              <p:spPr>
                <a:xfrm>
                  <a:off x="2772798" y="1085825"/>
                  <a:ext cx="1685339"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8" name="矩形 127"/>
                <p:cNvSpPr/>
                <p:nvPr/>
              </p:nvSpPr>
              <p:spPr>
                <a:xfrm>
                  <a:off x="2869346"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9" name="矩形 128"/>
                <p:cNvSpPr/>
                <p:nvPr/>
              </p:nvSpPr>
              <p:spPr>
                <a:xfrm>
                  <a:off x="2869346"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0" name="矩形 129"/>
                <p:cNvSpPr/>
                <p:nvPr/>
              </p:nvSpPr>
              <p:spPr>
                <a:xfrm rot="10800000">
                  <a:off x="2869346"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2" name="文本框 40"/>
                <p:cNvSpPr txBox="1"/>
                <p:nvPr/>
              </p:nvSpPr>
              <p:spPr>
                <a:xfrm>
                  <a:off x="3253350"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flipV="1">
                <a:off x="2701713" y="1069793"/>
                <a:ext cx="1904086" cy="874883"/>
                <a:chOff x="894195" y="2095454"/>
                <a:chExt cx="4500232" cy="1850943"/>
              </a:xfrm>
            </p:grpSpPr>
            <p:sp>
              <p:nvSpPr>
                <p:cNvPr id="124" name="椭圆 123"/>
                <p:cNvSpPr/>
                <p:nvPr/>
              </p:nvSpPr>
              <p:spPr>
                <a:xfrm>
                  <a:off x="894195" y="2095454"/>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5" name="椭圆 124"/>
                <p:cNvSpPr/>
                <p:nvPr/>
              </p:nvSpPr>
              <p:spPr>
                <a:xfrm>
                  <a:off x="999759" y="2835568"/>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6" name="矩形 125"/>
                <p:cNvSpPr/>
                <p:nvPr/>
              </p:nvSpPr>
              <p:spPr>
                <a:xfrm>
                  <a:off x="1290384" y="258111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20" name="组合 119"/>
              <p:cNvGrpSpPr/>
              <p:nvPr/>
            </p:nvGrpSpPr>
            <p:grpSpPr>
              <a:xfrm flipV="1">
                <a:off x="2685756" y="3363838"/>
                <a:ext cx="1871345" cy="885094"/>
                <a:chOff x="856481" y="1960913"/>
                <a:chExt cx="4422850" cy="1872546"/>
              </a:xfrm>
            </p:grpSpPr>
            <p:sp>
              <p:nvSpPr>
                <p:cNvPr id="121" name="椭圆 120"/>
                <p:cNvSpPr/>
                <p:nvPr/>
              </p:nvSpPr>
              <p:spPr>
                <a:xfrm>
                  <a:off x="856481" y="1960913"/>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2" name="椭圆 121"/>
                <p:cNvSpPr/>
                <p:nvPr/>
              </p:nvSpPr>
              <p:spPr>
                <a:xfrm>
                  <a:off x="884663" y="2722628"/>
                  <a:ext cx="4394668" cy="1110831"/>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3" name="矩形 122"/>
                <p:cNvSpPr/>
                <p:nvPr/>
              </p:nvSpPr>
              <p:spPr>
                <a:xfrm>
                  <a:off x="1362491" y="242129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
          <p:nvSpPr>
            <p:cNvPr id="114" name="Freeform 147"/>
            <p:cNvSpPr>
              <a:spLocks noEditPoints="1"/>
            </p:cNvSpPr>
            <p:nvPr/>
          </p:nvSpPr>
          <p:spPr bwMode="auto">
            <a:xfrm>
              <a:off x="3516880" y="3602925"/>
              <a:ext cx="181304" cy="28633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33" name="组合 132"/>
          <p:cNvGrpSpPr/>
          <p:nvPr/>
        </p:nvGrpSpPr>
        <p:grpSpPr>
          <a:xfrm>
            <a:off x="850335" y="1015896"/>
            <a:ext cx="1904086" cy="3302157"/>
            <a:chOff x="850335" y="1069793"/>
            <a:chExt cx="1904086" cy="3302157"/>
          </a:xfrm>
        </p:grpSpPr>
        <p:grpSp>
          <p:nvGrpSpPr>
            <p:cNvPr id="134" name="组合 133"/>
            <p:cNvGrpSpPr/>
            <p:nvPr/>
          </p:nvGrpSpPr>
          <p:grpSpPr>
            <a:xfrm>
              <a:off x="895000" y="1085825"/>
              <a:ext cx="1859421" cy="3286125"/>
              <a:chOff x="895000" y="1085825"/>
              <a:chExt cx="1859421" cy="3286125"/>
            </a:xfrm>
          </p:grpSpPr>
          <p:grpSp>
            <p:nvGrpSpPr>
              <p:cNvPr id="141" name="组合 140"/>
              <p:cNvGrpSpPr/>
              <p:nvPr/>
            </p:nvGrpSpPr>
            <p:grpSpPr>
              <a:xfrm>
                <a:off x="971600" y="1085825"/>
                <a:ext cx="1706223" cy="3286125"/>
                <a:chOff x="971600" y="1085825"/>
                <a:chExt cx="1706223" cy="3286125"/>
              </a:xfrm>
            </p:grpSpPr>
            <p:sp>
              <p:nvSpPr>
                <p:cNvPr id="147" name="圆角矩形 146"/>
                <p:cNvSpPr/>
                <p:nvPr/>
              </p:nvSpPr>
              <p:spPr>
                <a:xfrm>
                  <a:off x="971600" y="1085825"/>
                  <a:ext cx="1706223"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8" name="矩形 147"/>
                <p:cNvSpPr/>
                <p:nvPr/>
              </p:nvSpPr>
              <p:spPr>
                <a:xfrm>
                  <a:off x="1104900"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9" name="矩形 148"/>
                <p:cNvSpPr/>
                <p:nvPr/>
              </p:nvSpPr>
              <p:spPr>
                <a:xfrm>
                  <a:off x="110490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0" name="矩形 149"/>
                <p:cNvSpPr/>
                <p:nvPr/>
              </p:nvSpPr>
              <p:spPr>
                <a:xfrm rot="10800000">
                  <a:off x="110490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2" name="文本框 18"/>
                <p:cNvSpPr txBox="1"/>
                <p:nvPr/>
              </p:nvSpPr>
              <p:spPr>
                <a:xfrm>
                  <a:off x="1488905" y="2367921"/>
                  <a:ext cx="708367"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flipV="1">
                <a:off x="895000" y="3380859"/>
                <a:ext cx="1859421" cy="835205"/>
                <a:chOff x="837732" y="2078700"/>
                <a:chExt cx="4394668" cy="1766999"/>
              </a:xfrm>
            </p:grpSpPr>
            <p:sp>
              <p:nvSpPr>
                <p:cNvPr id="144" name="椭圆 14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5" name="椭圆 14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6" name="矩形 14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43" name="Freeform 123"/>
              <p:cNvSpPr>
                <a:spLocks noEditPoints="1"/>
              </p:cNvSpPr>
              <p:nvPr/>
            </p:nvSpPr>
            <p:spPr bwMode="auto">
              <a:xfrm>
                <a:off x="1724297" y="3618331"/>
                <a:ext cx="237583" cy="264776"/>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lumMod val="50000"/>
                </a:schemeClr>
              </a:solidFill>
              <a:ln>
                <a:noFill/>
              </a:ln>
            </p:spPr>
            <p:txBody>
              <a:bodyPr vert="horz" wrap="square" lIns="68580" tIns="34290" rIns="68580" bIns="34290" numCol="1" anchor="t" anchorCtr="0" compatLnSpc="1"/>
              <a:lstStyle/>
              <a:p>
                <a:endParaRPr lang="zh-CN" altLang="en-US"/>
              </a:p>
            </p:txBody>
          </p:sp>
        </p:grpSp>
        <p:grpSp>
          <p:nvGrpSpPr>
            <p:cNvPr id="135" name="组合 134"/>
            <p:cNvGrpSpPr/>
            <p:nvPr/>
          </p:nvGrpSpPr>
          <p:grpSpPr>
            <a:xfrm flipV="1">
              <a:off x="850335" y="1069793"/>
              <a:ext cx="1859421" cy="835205"/>
              <a:chOff x="837732" y="2078700"/>
              <a:chExt cx="4394668" cy="1766999"/>
            </a:xfrm>
          </p:grpSpPr>
          <p:sp>
            <p:nvSpPr>
              <p:cNvPr id="138" name="椭圆 13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9" name="椭圆 13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0" name="矩形 13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3" name="组合 152"/>
          <p:cNvGrpSpPr/>
          <p:nvPr/>
        </p:nvGrpSpPr>
        <p:grpSpPr>
          <a:xfrm>
            <a:off x="4507897" y="1015896"/>
            <a:ext cx="1906921" cy="3286125"/>
            <a:chOff x="4463204" y="1085825"/>
            <a:chExt cx="1906921" cy="3286125"/>
          </a:xfrm>
        </p:grpSpPr>
        <p:grpSp>
          <p:nvGrpSpPr>
            <p:cNvPr id="154" name="组合 153"/>
            <p:cNvGrpSpPr/>
            <p:nvPr/>
          </p:nvGrpSpPr>
          <p:grpSpPr>
            <a:xfrm>
              <a:off x="4510704" y="1085825"/>
              <a:ext cx="1859421" cy="3286125"/>
              <a:chOff x="4458137" y="1085825"/>
              <a:chExt cx="1859421" cy="3286125"/>
            </a:xfrm>
          </p:grpSpPr>
          <p:grpSp>
            <p:nvGrpSpPr>
              <p:cNvPr id="160" name="组合 159"/>
              <p:cNvGrpSpPr/>
              <p:nvPr/>
            </p:nvGrpSpPr>
            <p:grpSpPr>
              <a:xfrm>
                <a:off x="4489744" y="1085825"/>
                <a:ext cx="1701208" cy="3286125"/>
                <a:chOff x="4489744" y="1085825"/>
                <a:chExt cx="1701208" cy="3286125"/>
              </a:xfrm>
            </p:grpSpPr>
            <p:sp>
              <p:nvSpPr>
                <p:cNvPr id="167" name="圆角矩形 166"/>
                <p:cNvSpPr/>
                <p:nvPr/>
              </p:nvSpPr>
              <p:spPr>
                <a:xfrm>
                  <a:off x="4489744" y="1085825"/>
                  <a:ext cx="170120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8" name="矩形 167"/>
                <p:cNvSpPr/>
                <p:nvPr/>
              </p:nvSpPr>
              <p:spPr>
                <a:xfrm>
                  <a:off x="4649660"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9" name="矩形 168"/>
                <p:cNvSpPr/>
                <p:nvPr/>
              </p:nvSpPr>
              <p:spPr>
                <a:xfrm>
                  <a:off x="464966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0" name="矩形 169"/>
                <p:cNvSpPr/>
                <p:nvPr/>
              </p:nvSpPr>
              <p:spPr>
                <a:xfrm rot="10800000">
                  <a:off x="464966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2" name="文本框 57"/>
                <p:cNvSpPr txBox="1"/>
                <p:nvPr/>
              </p:nvSpPr>
              <p:spPr>
                <a:xfrm>
                  <a:off x="5033664"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flipV="1">
                <a:off x="4458137" y="1117390"/>
                <a:ext cx="1859421" cy="835205"/>
                <a:chOff x="837732" y="2078700"/>
                <a:chExt cx="4394668" cy="1766999"/>
              </a:xfrm>
            </p:grpSpPr>
            <p:sp>
              <p:nvSpPr>
                <p:cNvPr id="164" name="椭圆 16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5" name="椭圆 16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6" name="矩形 16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5" name="组合 154"/>
            <p:cNvGrpSpPr/>
            <p:nvPr/>
          </p:nvGrpSpPr>
          <p:grpSpPr>
            <a:xfrm flipV="1">
              <a:off x="4463204" y="3358053"/>
              <a:ext cx="1859421" cy="835205"/>
              <a:chOff x="837732" y="2078700"/>
              <a:chExt cx="4394668" cy="1766999"/>
            </a:xfrm>
          </p:grpSpPr>
          <p:sp>
            <p:nvSpPr>
              <p:cNvPr id="157" name="椭圆 15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8" name="椭圆 15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9" name="矩形 15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56" name="Freeform 203"/>
            <p:cNvSpPr>
              <a:spLocks noEditPoints="1"/>
            </p:cNvSpPr>
            <p:nvPr/>
          </p:nvSpPr>
          <p:spPr bwMode="auto">
            <a:xfrm>
              <a:off x="5277188" y="3672945"/>
              <a:ext cx="221318" cy="216317"/>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73" name="组合 172"/>
          <p:cNvGrpSpPr/>
          <p:nvPr/>
        </p:nvGrpSpPr>
        <p:grpSpPr>
          <a:xfrm>
            <a:off x="6312520" y="1015896"/>
            <a:ext cx="1859421" cy="3286125"/>
            <a:chOff x="6238452" y="1085825"/>
            <a:chExt cx="1859421" cy="3286125"/>
          </a:xfrm>
        </p:grpSpPr>
        <p:sp>
          <p:nvSpPr>
            <p:cNvPr id="174" name="圆角矩形 173"/>
            <p:cNvSpPr/>
            <p:nvPr/>
          </p:nvSpPr>
          <p:spPr>
            <a:xfrm>
              <a:off x="6317559" y="1085825"/>
              <a:ext cx="163881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5" name="矩形 174"/>
            <p:cNvSpPr/>
            <p:nvPr/>
          </p:nvSpPr>
          <p:spPr>
            <a:xfrm>
              <a:off x="6429975" y="2352650"/>
              <a:ext cx="1476375" cy="628650"/>
            </a:xfrm>
            <a:prstGeom prst="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6" name="矩形 175"/>
            <p:cNvSpPr/>
            <p:nvPr/>
          </p:nvSpPr>
          <p:spPr>
            <a:xfrm>
              <a:off x="6429975"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7" name="矩形 176"/>
            <p:cNvSpPr/>
            <p:nvPr/>
          </p:nvSpPr>
          <p:spPr>
            <a:xfrm rot="10800000">
              <a:off x="6429975"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78" name="组合 177"/>
            <p:cNvGrpSpPr/>
            <p:nvPr/>
          </p:nvGrpSpPr>
          <p:grpSpPr>
            <a:xfrm flipV="1">
              <a:off x="6238452" y="1117390"/>
              <a:ext cx="1859421" cy="835205"/>
              <a:chOff x="837732" y="2078700"/>
              <a:chExt cx="4394668" cy="1766999"/>
            </a:xfrm>
          </p:grpSpPr>
          <p:sp>
            <p:nvSpPr>
              <p:cNvPr id="188" name="椭圆 18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9" name="椭圆 18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90" name="矩形 18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2" name="组合 181"/>
            <p:cNvGrpSpPr/>
            <p:nvPr/>
          </p:nvGrpSpPr>
          <p:grpSpPr>
            <a:xfrm flipV="1">
              <a:off x="6238452" y="3358053"/>
              <a:ext cx="1859421" cy="835205"/>
              <a:chOff x="837732" y="2078700"/>
              <a:chExt cx="4394668" cy="1766999"/>
            </a:xfrm>
          </p:grpSpPr>
          <p:sp>
            <p:nvSpPr>
              <p:cNvPr id="185" name="椭圆 184"/>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6" name="椭圆 185"/>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7" name="矩形 186"/>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83" name="文本框 74"/>
            <p:cNvSpPr txBox="1"/>
            <p:nvPr/>
          </p:nvSpPr>
          <p:spPr>
            <a:xfrm>
              <a:off x="6813979"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4" name="Freeform 142"/>
            <p:cNvSpPr>
              <a:spLocks noEditPoints="1"/>
            </p:cNvSpPr>
            <p:nvPr/>
          </p:nvSpPr>
          <p:spPr bwMode="auto">
            <a:xfrm>
              <a:off x="7016242" y="3618331"/>
              <a:ext cx="303842" cy="291339"/>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7F7F7F"/>
            </a:solidFill>
            <a:ln>
              <a:noFill/>
            </a:ln>
          </p:spPr>
          <p:txBody>
            <a:bodyPr vert="horz" wrap="square" lIns="68580" tIns="34290" rIns="68580" bIns="34290" numCol="1" anchor="t" anchorCtr="0" compatLnSpc="1"/>
            <a:lstStyle/>
            <a:p>
              <a:endParaRPr lang="zh-CN" altLang="en-US"/>
            </a:p>
          </p:txBody>
        </p:sp>
      </p:grpSp>
      <p:grpSp>
        <p:nvGrpSpPr>
          <p:cNvPr id="191" name="组合 190"/>
          <p:cNvGrpSpPr/>
          <p:nvPr/>
        </p:nvGrpSpPr>
        <p:grpSpPr>
          <a:xfrm>
            <a:off x="2370145" y="1478155"/>
            <a:ext cx="679223" cy="152400"/>
            <a:chOff x="2819400" y="387818"/>
            <a:chExt cx="1384660" cy="310682"/>
          </a:xfrm>
        </p:grpSpPr>
        <p:sp>
          <p:nvSpPr>
            <p:cNvPr id="192" name="椭圆 19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p:cNvGrpSpPr/>
          <p:nvPr/>
        </p:nvGrpSpPr>
        <p:grpSpPr>
          <a:xfrm>
            <a:off x="2370145" y="3728429"/>
            <a:ext cx="679223" cy="152400"/>
            <a:chOff x="2819400" y="387818"/>
            <a:chExt cx="1384660" cy="310682"/>
          </a:xfrm>
        </p:grpSpPr>
        <p:sp>
          <p:nvSpPr>
            <p:cNvPr id="197" name="椭圆 19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圆角矩形 19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圆角矩形 19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4171093" y="1478155"/>
            <a:ext cx="679223" cy="152400"/>
            <a:chOff x="2819400" y="387818"/>
            <a:chExt cx="1384660" cy="310682"/>
          </a:xfrm>
        </p:grpSpPr>
        <p:sp>
          <p:nvSpPr>
            <p:cNvPr id="202" name="椭圆 20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a:off x="4171093" y="3728429"/>
            <a:ext cx="679223" cy="152400"/>
            <a:chOff x="2819400" y="387818"/>
            <a:chExt cx="1384660" cy="310682"/>
          </a:xfrm>
        </p:grpSpPr>
        <p:sp>
          <p:nvSpPr>
            <p:cNvPr id="207" name="椭圆 20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圆角矩形 20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5943466" y="1478155"/>
            <a:ext cx="679223" cy="152400"/>
            <a:chOff x="2819400" y="387818"/>
            <a:chExt cx="1384660" cy="310682"/>
          </a:xfrm>
        </p:grpSpPr>
        <p:sp>
          <p:nvSpPr>
            <p:cNvPr id="212" name="椭圆 21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nvGrpSpPr>
        <p:grpSpPr>
          <a:xfrm>
            <a:off x="5943466" y="3728429"/>
            <a:ext cx="679223" cy="152400"/>
            <a:chOff x="2819400" y="387818"/>
            <a:chExt cx="1384660" cy="310682"/>
          </a:xfrm>
        </p:grpSpPr>
        <p:sp>
          <p:nvSpPr>
            <p:cNvPr id="217" name="椭圆 21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圆角矩形 21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圆角矩形 21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1" name="Content Placeholder 2"/>
          <p:cNvSpPr txBox="1"/>
          <p:nvPr/>
        </p:nvSpPr>
        <p:spPr bwMode="auto">
          <a:xfrm>
            <a:off x="1106514"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2" name="矩形 221"/>
          <p:cNvSpPr/>
          <p:nvPr/>
        </p:nvSpPr>
        <p:spPr>
          <a:xfrm>
            <a:off x="1295776"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3" name="Content Placeholder 2"/>
          <p:cNvSpPr txBox="1"/>
          <p:nvPr/>
        </p:nvSpPr>
        <p:spPr bwMode="auto">
          <a:xfrm>
            <a:off x="28660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4" name="矩形 223"/>
          <p:cNvSpPr/>
          <p:nvPr/>
        </p:nvSpPr>
        <p:spPr>
          <a:xfrm>
            <a:off x="3055304"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5" name="Content Placeholder 2"/>
          <p:cNvSpPr txBox="1"/>
          <p:nvPr/>
        </p:nvSpPr>
        <p:spPr bwMode="auto">
          <a:xfrm>
            <a:off x="46948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6" name="矩形 225"/>
          <p:cNvSpPr/>
          <p:nvPr/>
        </p:nvSpPr>
        <p:spPr>
          <a:xfrm>
            <a:off x="4884104"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227" name="Content Placeholder 2"/>
          <p:cNvSpPr txBox="1"/>
          <p:nvPr/>
        </p:nvSpPr>
        <p:spPr bwMode="auto">
          <a:xfrm>
            <a:off x="6495933"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这里输入简单的文字概述里输入简单文字这里输入简单的文字概述里输入简单文</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8" name="矩形 227"/>
          <p:cNvSpPr/>
          <p:nvPr/>
        </p:nvSpPr>
        <p:spPr>
          <a:xfrm>
            <a:off x="6685195" y="1264612"/>
            <a:ext cx="1107996" cy="276999"/>
          </a:xfrm>
          <a:prstGeom prst="rect">
            <a:avLst/>
          </a:prstGeom>
        </p:spPr>
        <p:txBody>
          <a:bodyPr wrap="none">
            <a:spAutoFit/>
          </a:body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108" name="矩形 107"/>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09" name="直接连接符 108"/>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ppt_x"/>
                                          </p:val>
                                        </p:tav>
                                        <p:tav tm="100000">
                                          <p:val>
                                            <p:strVal val="#ppt_x"/>
                                          </p:val>
                                        </p:tav>
                                      </p:tavLst>
                                    </p:anim>
                                    <p:anim calcmode="lin" valueType="num">
                                      <p:cBhvr additive="base">
                                        <p:cTn id="8" dur="500" fill="hold"/>
                                        <p:tgtEl>
                                          <p:spTgt spid="1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500"/>
                                        <p:tgtEl>
                                          <p:spTgt spid="22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1"/>
                                        </p:tgtEl>
                                        <p:attrNameLst>
                                          <p:attrName>style.visibility</p:attrName>
                                        </p:attrNameLst>
                                      </p:cBhvr>
                                      <p:to>
                                        <p:strVal val="visible"/>
                                      </p:to>
                                    </p:set>
                                    <p:animEffect transition="in" filter="wipe(left)">
                                      <p:cBhvr>
                                        <p:cTn id="20" dur="500"/>
                                        <p:tgtEl>
                                          <p:spTgt spid="19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wipe(left)">
                                      <p:cBhvr>
                                        <p:cTn id="24" dur="500"/>
                                        <p:tgtEl>
                                          <p:spTgt spid="196"/>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additive="base">
                                        <p:cTn id="28" dur="500" fill="hold"/>
                                        <p:tgtEl>
                                          <p:spTgt spid="112"/>
                                        </p:tgtEl>
                                        <p:attrNameLst>
                                          <p:attrName>ppt_x</p:attrName>
                                        </p:attrNameLst>
                                      </p:cBhvr>
                                      <p:tavLst>
                                        <p:tav tm="0">
                                          <p:val>
                                            <p:strVal val="1+#ppt_w/2"/>
                                          </p:val>
                                        </p:tav>
                                        <p:tav tm="100000">
                                          <p:val>
                                            <p:strVal val="#ppt_x"/>
                                          </p:val>
                                        </p:tav>
                                      </p:tavLst>
                                    </p:anim>
                                    <p:anim calcmode="lin" valueType="num">
                                      <p:cBhvr additive="base">
                                        <p:cTn id="29" dur="500" fill="hold"/>
                                        <p:tgtEl>
                                          <p:spTgt spid="11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fade">
                                      <p:cBhvr>
                                        <p:cTn id="33" dur="500"/>
                                        <p:tgtEl>
                                          <p:spTgt spid="2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500"/>
                                        <p:tgtEl>
                                          <p:spTgt spid="22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wipe(left)">
                                      <p:cBhvr>
                                        <p:cTn id="41" dur="500"/>
                                        <p:tgtEl>
                                          <p:spTgt spid="201"/>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06"/>
                                        </p:tgtEl>
                                        <p:attrNameLst>
                                          <p:attrName>style.visibility</p:attrName>
                                        </p:attrNameLst>
                                      </p:cBhvr>
                                      <p:to>
                                        <p:strVal val="visible"/>
                                      </p:to>
                                    </p:set>
                                    <p:animEffect transition="in" filter="wipe(left)">
                                      <p:cBhvr>
                                        <p:cTn id="45" dur="500"/>
                                        <p:tgtEl>
                                          <p:spTgt spid="206"/>
                                        </p:tgtEl>
                                      </p:cBhvr>
                                    </p:animEffect>
                                  </p:childTnLst>
                                </p:cTn>
                              </p:par>
                            </p:childTnLst>
                          </p:cTn>
                        </p:par>
                        <p:par>
                          <p:cTn id="46" fill="hold">
                            <p:stCondLst>
                              <p:cond delay="5000"/>
                            </p:stCondLst>
                            <p:childTnLst>
                              <p:par>
                                <p:cTn id="47" presetID="2" presetClass="entr" presetSubtype="2" fill="hold" nodeType="afterEffect">
                                  <p:stCondLst>
                                    <p:cond delay="0"/>
                                  </p:stCondLst>
                                  <p:childTnLst>
                                    <p:set>
                                      <p:cBhvr>
                                        <p:cTn id="48" dur="1" fill="hold">
                                          <p:stCondLst>
                                            <p:cond delay="0"/>
                                          </p:stCondLst>
                                        </p:cTn>
                                        <p:tgtEl>
                                          <p:spTgt spid="153"/>
                                        </p:tgtEl>
                                        <p:attrNameLst>
                                          <p:attrName>style.visibility</p:attrName>
                                        </p:attrNameLst>
                                      </p:cBhvr>
                                      <p:to>
                                        <p:strVal val="visible"/>
                                      </p:to>
                                    </p:set>
                                    <p:anim calcmode="lin" valueType="num">
                                      <p:cBhvr additive="base">
                                        <p:cTn id="49" dur="500" fill="hold"/>
                                        <p:tgtEl>
                                          <p:spTgt spid="153"/>
                                        </p:tgtEl>
                                        <p:attrNameLst>
                                          <p:attrName>ppt_x</p:attrName>
                                        </p:attrNameLst>
                                      </p:cBhvr>
                                      <p:tavLst>
                                        <p:tav tm="0">
                                          <p:val>
                                            <p:strVal val="1+#ppt_w/2"/>
                                          </p:val>
                                        </p:tav>
                                        <p:tav tm="100000">
                                          <p:val>
                                            <p:strVal val="#ppt_x"/>
                                          </p:val>
                                        </p:tav>
                                      </p:tavLst>
                                    </p:anim>
                                    <p:anim calcmode="lin" valueType="num">
                                      <p:cBhvr additive="base">
                                        <p:cTn id="50" dur="500" fill="hold"/>
                                        <p:tgtEl>
                                          <p:spTgt spid="15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26"/>
                                        </p:tgtEl>
                                        <p:attrNameLst>
                                          <p:attrName>style.visibility</p:attrName>
                                        </p:attrNameLst>
                                      </p:cBhvr>
                                      <p:to>
                                        <p:strVal val="visible"/>
                                      </p:to>
                                    </p:set>
                                    <p:animEffect transition="in" filter="fade">
                                      <p:cBhvr>
                                        <p:cTn id="54" dur="500"/>
                                        <p:tgtEl>
                                          <p:spTgt spid="226"/>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500"/>
                                        <p:tgtEl>
                                          <p:spTgt spid="225"/>
                                        </p:tgtEl>
                                      </p:cBhvr>
                                    </p:animEffec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wipe(left)">
                                      <p:cBhvr>
                                        <p:cTn id="62" dur="500"/>
                                        <p:tgtEl>
                                          <p:spTgt spid="211"/>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wipe(left)">
                                      <p:cBhvr>
                                        <p:cTn id="66" dur="500"/>
                                        <p:tgtEl>
                                          <p:spTgt spid="216"/>
                                        </p:tgtEl>
                                      </p:cBhvr>
                                    </p:animEffect>
                                  </p:childTnLst>
                                </p:cTn>
                              </p:par>
                            </p:childTnLst>
                          </p:cTn>
                        </p:par>
                        <p:par>
                          <p:cTn id="67" fill="hold">
                            <p:stCondLst>
                              <p:cond delay="7500"/>
                            </p:stCondLst>
                            <p:childTnLst>
                              <p:par>
                                <p:cTn id="68" presetID="2" presetClass="entr" presetSubtype="2" fill="hold" nodeType="afterEffect">
                                  <p:stCondLst>
                                    <p:cond delay="0"/>
                                  </p:stCondLst>
                                  <p:childTnLst>
                                    <p:set>
                                      <p:cBhvr>
                                        <p:cTn id="69" dur="1" fill="hold">
                                          <p:stCondLst>
                                            <p:cond delay="0"/>
                                          </p:stCondLst>
                                        </p:cTn>
                                        <p:tgtEl>
                                          <p:spTgt spid="173"/>
                                        </p:tgtEl>
                                        <p:attrNameLst>
                                          <p:attrName>style.visibility</p:attrName>
                                        </p:attrNameLst>
                                      </p:cBhvr>
                                      <p:to>
                                        <p:strVal val="visible"/>
                                      </p:to>
                                    </p:set>
                                    <p:anim calcmode="lin" valueType="num">
                                      <p:cBhvr additive="base">
                                        <p:cTn id="70" dur="500" fill="hold"/>
                                        <p:tgtEl>
                                          <p:spTgt spid="173"/>
                                        </p:tgtEl>
                                        <p:attrNameLst>
                                          <p:attrName>ppt_x</p:attrName>
                                        </p:attrNameLst>
                                      </p:cBhvr>
                                      <p:tavLst>
                                        <p:tav tm="0">
                                          <p:val>
                                            <p:strVal val="1+#ppt_w/2"/>
                                          </p:val>
                                        </p:tav>
                                        <p:tav tm="100000">
                                          <p:val>
                                            <p:strVal val="#ppt_x"/>
                                          </p:val>
                                        </p:tav>
                                      </p:tavLst>
                                    </p:anim>
                                    <p:anim calcmode="lin" valueType="num">
                                      <p:cBhvr additive="base">
                                        <p:cTn id="71" dur="500" fill="hold"/>
                                        <p:tgtEl>
                                          <p:spTgt spid="173"/>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228"/>
                                        </p:tgtEl>
                                        <p:attrNameLst>
                                          <p:attrName>style.visibility</p:attrName>
                                        </p:attrNameLst>
                                      </p:cBhvr>
                                      <p:to>
                                        <p:strVal val="visible"/>
                                      </p:to>
                                    </p:set>
                                    <p:animEffect transition="in" filter="fade">
                                      <p:cBhvr>
                                        <p:cTn id="75" dur="500"/>
                                        <p:tgtEl>
                                          <p:spTgt spid="228"/>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27"/>
                                        </p:tgtEl>
                                        <p:attrNameLst>
                                          <p:attrName>style.visibility</p:attrName>
                                        </p:attrNameLst>
                                      </p:cBhvr>
                                      <p:to>
                                        <p:strVal val="visible"/>
                                      </p:to>
                                    </p:set>
                                    <p:animEffect transition="in" filter="fade">
                                      <p:cBhvr>
                                        <p:cTn id="7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23" grpId="0"/>
      <p:bldP spid="224" grpId="0"/>
      <p:bldP spid="225" grpId="0"/>
      <p:bldP spid="226" grpId="0"/>
      <p:bldP spid="227" grpId="0"/>
      <p:bldP spid="2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5979661" y="1928047"/>
            <a:ext cx="1793150" cy="1610269"/>
            <a:chOff x="5979661" y="1813636"/>
            <a:chExt cx="1793150" cy="1610269"/>
          </a:xfrm>
          <a:effectLst>
            <a:outerShdw blurRad="254000" dist="50800" dir="7800000" sx="104000" sy="104000" algn="ctr" rotWithShape="0">
              <a:srgbClr val="000000">
                <a:alpha val="50000"/>
              </a:srgbClr>
            </a:outerShdw>
          </a:effectLst>
        </p:grpSpPr>
        <p:sp>
          <p:nvSpPr>
            <p:cNvPr id="39" name="Freeform 46"/>
            <p:cNvSpPr/>
            <p:nvPr/>
          </p:nvSpPr>
          <p:spPr bwMode="auto">
            <a:xfrm>
              <a:off x="5979661" y="1813636"/>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40" name="Freeform 47"/>
            <p:cNvSpPr>
              <a:spLocks noEditPoints="1"/>
            </p:cNvSpPr>
            <p:nvPr/>
          </p:nvSpPr>
          <p:spPr bwMode="auto">
            <a:xfrm>
              <a:off x="5979661" y="1813636"/>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42" name="文本框 34"/>
          <p:cNvSpPr txBox="1"/>
          <p:nvPr/>
        </p:nvSpPr>
        <p:spPr>
          <a:xfrm>
            <a:off x="6330564" y="2687935"/>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4</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28</a:t>
            </a:fld>
            <a:endParaRPr lang="zh-CN" altLang="en-US"/>
          </a:p>
        </p:txBody>
      </p:sp>
      <p:sp>
        <p:nvSpPr>
          <p:cNvPr id="13" name="文本框 8"/>
          <p:cNvSpPr txBox="1"/>
          <p:nvPr/>
        </p:nvSpPr>
        <p:spPr>
          <a:xfrm>
            <a:off x="820527" y="367470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4386388" y="1941901"/>
            <a:ext cx="1793150" cy="1610269"/>
            <a:chOff x="4386388" y="1827490"/>
            <a:chExt cx="1793150" cy="1610269"/>
          </a:xfrm>
          <a:effectLst>
            <a:outerShdw blurRad="254000" dist="50800" dir="7800000" sx="104000" sy="104000" algn="ctr" rotWithShape="0">
              <a:srgbClr val="000000">
                <a:alpha val="50000"/>
              </a:srgbClr>
            </a:outerShdw>
          </a:effectLst>
        </p:grpSpPr>
        <p:sp>
          <p:nvSpPr>
            <p:cNvPr id="34" name="Freeform 46"/>
            <p:cNvSpPr/>
            <p:nvPr/>
          </p:nvSpPr>
          <p:spPr bwMode="auto">
            <a:xfrm>
              <a:off x="4386388"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5" name="Freeform 47"/>
            <p:cNvSpPr>
              <a:spLocks noEditPoints="1"/>
            </p:cNvSpPr>
            <p:nvPr/>
          </p:nvSpPr>
          <p:spPr bwMode="auto">
            <a:xfrm>
              <a:off x="4386388"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文本框 34"/>
          <p:cNvSpPr txBox="1"/>
          <p:nvPr/>
        </p:nvSpPr>
        <p:spPr>
          <a:xfrm>
            <a:off x="4737291" y="2701789"/>
            <a:ext cx="728405"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3</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3" name="组合 52"/>
          <p:cNvGrpSpPr/>
          <p:nvPr/>
        </p:nvGrpSpPr>
        <p:grpSpPr>
          <a:xfrm>
            <a:off x="2744625" y="1941901"/>
            <a:ext cx="1793150" cy="1610269"/>
            <a:chOff x="2744625" y="1827490"/>
            <a:chExt cx="1793150" cy="1610269"/>
          </a:xfrm>
          <a:effectLst>
            <a:outerShdw blurRad="254000" dist="50800" dir="7800000" sx="104000" sy="104000" algn="ctr" rotWithShape="0">
              <a:srgbClr val="000000">
                <a:alpha val="50000"/>
              </a:srgbClr>
            </a:outerShdw>
          </a:effectLst>
        </p:grpSpPr>
        <p:sp>
          <p:nvSpPr>
            <p:cNvPr id="29" name="Freeform 46"/>
            <p:cNvSpPr/>
            <p:nvPr/>
          </p:nvSpPr>
          <p:spPr bwMode="auto">
            <a:xfrm>
              <a:off x="2744625"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30" name="Freeform 47"/>
            <p:cNvSpPr>
              <a:spLocks noEditPoints="1"/>
            </p:cNvSpPr>
            <p:nvPr/>
          </p:nvSpPr>
          <p:spPr bwMode="auto">
            <a:xfrm>
              <a:off x="2744625"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2" name="文本框 34"/>
          <p:cNvSpPr txBox="1"/>
          <p:nvPr/>
        </p:nvSpPr>
        <p:spPr>
          <a:xfrm>
            <a:off x="3145373" y="2791118"/>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2</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2" name="组合 51"/>
          <p:cNvGrpSpPr/>
          <p:nvPr/>
        </p:nvGrpSpPr>
        <p:grpSpPr>
          <a:xfrm>
            <a:off x="1082080" y="1969610"/>
            <a:ext cx="1793150" cy="1610269"/>
            <a:chOff x="1082080" y="1855199"/>
            <a:chExt cx="1793150" cy="1610269"/>
          </a:xfrm>
          <a:effectLst>
            <a:outerShdw blurRad="254000" dist="50800" dir="7800000" sx="104000" sy="104000" algn="ctr" rotWithShape="0">
              <a:srgbClr val="000000">
                <a:alpha val="50000"/>
              </a:srgbClr>
            </a:outerShdw>
          </a:effectLst>
        </p:grpSpPr>
        <p:sp>
          <p:nvSpPr>
            <p:cNvPr id="23" name="Freeform 46"/>
            <p:cNvSpPr/>
            <p:nvPr/>
          </p:nvSpPr>
          <p:spPr bwMode="auto">
            <a:xfrm>
              <a:off x="1082080" y="1855199"/>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4" name="Freeform 47"/>
            <p:cNvSpPr>
              <a:spLocks noEditPoints="1"/>
            </p:cNvSpPr>
            <p:nvPr/>
          </p:nvSpPr>
          <p:spPr bwMode="auto">
            <a:xfrm>
              <a:off x="1082080" y="1855199"/>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26" name="文本框 34"/>
          <p:cNvSpPr txBox="1"/>
          <p:nvPr/>
        </p:nvSpPr>
        <p:spPr>
          <a:xfrm>
            <a:off x="1529671" y="2791118"/>
            <a:ext cx="610198" cy="304114"/>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1</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43" name="文本框 8"/>
          <p:cNvSpPr txBox="1"/>
          <p:nvPr/>
        </p:nvSpPr>
        <p:spPr>
          <a:xfrm>
            <a:off x="2600836" y="134714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文本框 8"/>
          <p:cNvSpPr txBox="1"/>
          <p:nvPr/>
        </p:nvSpPr>
        <p:spPr>
          <a:xfrm>
            <a:off x="4104054" y="368163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文本框 8"/>
          <p:cNvSpPr txBox="1"/>
          <p:nvPr/>
        </p:nvSpPr>
        <p:spPr>
          <a:xfrm>
            <a:off x="5711181" y="136099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请在此输入你的标题</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Freeform 113"/>
          <p:cNvSpPr>
            <a:spLocks noEditPoints="1"/>
          </p:cNvSpPr>
          <p:nvPr/>
        </p:nvSpPr>
        <p:spPr bwMode="auto">
          <a:xfrm>
            <a:off x="6634192" y="2331117"/>
            <a:ext cx="418365" cy="328070"/>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47" name="Freeform 100"/>
          <p:cNvSpPr>
            <a:spLocks noEditPoints="1"/>
          </p:cNvSpPr>
          <p:nvPr/>
        </p:nvSpPr>
        <p:spPr bwMode="auto">
          <a:xfrm>
            <a:off x="1644033" y="2289037"/>
            <a:ext cx="381475" cy="36569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48" name="AutoShape 117"/>
          <p:cNvSpPr/>
          <p:nvPr/>
        </p:nvSpPr>
        <p:spPr bwMode="auto">
          <a:xfrm>
            <a:off x="4930012" y="2320095"/>
            <a:ext cx="433295" cy="3251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BD392F"/>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49" name="组合 48"/>
          <p:cNvGrpSpPr/>
          <p:nvPr/>
        </p:nvGrpSpPr>
        <p:grpSpPr>
          <a:xfrm>
            <a:off x="3308004" y="2331117"/>
            <a:ext cx="396732" cy="385203"/>
            <a:chOff x="16432213" y="8899525"/>
            <a:chExt cx="928687" cy="901700"/>
          </a:xfrm>
          <a:solidFill>
            <a:srgbClr val="BD392F"/>
          </a:solidFill>
        </p:grpSpPr>
        <p:sp>
          <p:nvSpPr>
            <p:cNvPr id="50" name="AutoShape 16"/>
            <p:cNvSpPr/>
            <p:nvPr/>
          </p:nvSpPr>
          <p:spPr bwMode="auto">
            <a:xfrm>
              <a:off x="16897350" y="9393238"/>
              <a:ext cx="115888"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1" name="AutoShape 17"/>
            <p:cNvSpPr/>
            <p:nvPr/>
          </p:nvSpPr>
          <p:spPr bwMode="auto">
            <a:xfrm>
              <a:off x="16432213" y="8899525"/>
              <a:ext cx="928687" cy="90170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31" name="矩形 3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3" name="直接连接符 32"/>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4500"/>
                            </p:stCondLst>
                            <p:childTnLst>
                              <p:par>
                                <p:cTn id="59" presetID="2" presetClass="entr" presetSubtype="8"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0-#ppt_w/2"/>
                                          </p:val>
                                        </p:tav>
                                        <p:tav tm="100000">
                                          <p:val>
                                            <p:strVal val="#ppt_x"/>
                                          </p:val>
                                        </p:tav>
                                      </p:tavLst>
                                    </p:anim>
                                    <p:anim calcmode="lin" valueType="num">
                                      <p:cBhvr additive="base">
                                        <p:cTn id="62" dur="500" fill="hold"/>
                                        <p:tgtEl>
                                          <p:spTgt spid="55"/>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5500"/>
                            </p:stCondLst>
                            <p:childTnLst>
                              <p:par>
                                <p:cTn id="70" presetID="1"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 grpId="0"/>
      <p:bldP spid="37" grpId="0"/>
      <p:bldP spid="32" grpId="0"/>
      <p:bldP spid="26" grpId="0"/>
      <p:bldP spid="43" grpId="0"/>
      <p:bldP spid="44" grpId="0"/>
      <p:bldP spid="45" grpId="0"/>
      <p:bldP spid="46" grpId="0" animBg="1"/>
      <p:bldP spid="47" grpId="0" animBg="1"/>
      <p:bldP spid="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29</a:t>
            </a:fld>
            <a:endParaRPr lang="zh-CN" altLang="en-US"/>
          </a:p>
        </p:txBody>
      </p:sp>
      <p:sp>
        <p:nvSpPr>
          <p:cNvPr id="3" name="AutoShape 7"/>
          <p:cNvSpPr/>
          <p:nvPr/>
        </p:nvSpPr>
        <p:spPr bwMode="auto">
          <a:xfrm>
            <a:off x="5018601" y="324802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 name="AutoShape 8"/>
          <p:cNvSpPr/>
          <p:nvPr/>
        </p:nvSpPr>
        <p:spPr bwMode="auto">
          <a:xfrm>
            <a:off x="5449719" y="3248025"/>
            <a:ext cx="184595" cy="18514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 name="AutoShape 9"/>
          <p:cNvSpPr/>
          <p:nvPr/>
        </p:nvSpPr>
        <p:spPr bwMode="auto">
          <a:xfrm>
            <a:off x="5861187" y="324802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 name="AutoShape 10"/>
          <p:cNvSpPr/>
          <p:nvPr/>
        </p:nvSpPr>
        <p:spPr bwMode="auto">
          <a:xfrm>
            <a:off x="2389016" y="3243263"/>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 name="AutoShape 11"/>
          <p:cNvSpPr/>
          <p:nvPr/>
        </p:nvSpPr>
        <p:spPr bwMode="auto">
          <a:xfrm>
            <a:off x="2862413" y="3243263"/>
            <a:ext cx="185190"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 name="AutoShape 12"/>
          <p:cNvSpPr/>
          <p:nvPr/>
        </p:nvSpPr>
        <p:spPr bwMode="auto">
          <a:xfrm>
            <a:off x="3311395" y="3243263"/>
            <a:ext cx="185190" cy="203597"/>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 name="AutoShape 13"/>
          <p:cNvSpPr/>
          <p:nvPr/>
        </p:nvSpPr>
        <p:spPr bwMode="auto">
          <a:xfrm>
            <a:off x="3766928" y="3243263"/>
            <a:ext cx="185191"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 name="AutoShape 14"/>
          <p:cNvSpPr/>
          <p:nvPr/>
        </p:nvSpPr>
        <p:spPr bwMode="auto">
          <a:xfrm>
            <a:off x="4196260" y="3237905"/>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 name="AutoShape 15"/>
          <p:cNvSpPr/>
          <p:nvPr/>
        </p:nvSpPr>
        <p:spPr bwMode="auto">
          <a:xfrm>
            <a:off x="6214895" y="3248025"/>
            <a:ext cx="185190" cy="18514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 name="AutoShape 16"/>
          <p:cNvSpPr/>
          <p:nvPr/>
        </p:nvSpPr>
        <p:spPr bwMode="auto">
          <a:xfrm>
            <a:off x="6636486" y="3231356"/>
            <a:ext cx="185190"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 name="AutoShape 17"/>
          <p:cNvSpPr/>
          <p:nvPr/>
        </p:nvSpPr>
        <p:spPr bwMode="auto">
          <a:xfrm>
            <a:off x="636555" y="3627835"/>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4" name="AutoShape 18"/>
          <p:cNvSpPr/>
          <p:nvPr/>
        </p:nvSpPr>
        <p:spPr bwMode="auto">
          <a:xfrm>
            <a:off x="1080774"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5" name="AutoShape 19"/>
          <p:cNvSpPr/>
          <p:nvPr/>
        </p:nvSpPr>
        <p:spPr bwMode="auto">
          <a:xfrm>
            <a:off x="1529756" y="3627835"/>
            <a:ext cx="185190" cy="1851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6" name="AutoShape 20"/>
          <p:cNvSpPr/>
          <p:nvPr/>
        </p:nvSpPr>
        <p:spPr bwMode="auto">
          <a:xfrm>
            <a:off x="1977548"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7" name="AutoShape 21"/>
          <p:cNvSpPr/>
          <p:nvPr/>
        </p:nvSpPr>
        <p:spPr bwMode="auto">
          <a:xfrm>
            <a:off x="2421767" y="220146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8" name="AutoShape 22"/>
          <p:cNvSpPr/>
          <p:nvPr/>
        </p:nvSpPr>
        <p:spPr bwMode="auto">
          <a:xfrm>
            <a:off x="2857053" y="220146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9" name="AutoShape 23"/>
          <p:cNvSpPr/>
          <p:nvPr/>
        </p:nvSpPr>
        <p:spPr bwMode="auto">
          <a:xfrm>
            <a:off x="3306632" y="2201466"/>
            <a:ext cx="185190" cy="203597"/>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0" name="AutoShape 24"/>
          <p:cNvSpPr/>
          <p:nvPr/>
        </p:nvSpPr>
        <p:spPr bwMode="auto">
          <a:xfrm>
            <a:off x="3738345" y="2200275"/>
            <a:ext cx="185191" cy="20359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AutoShape 25"/>
          <p:cNvSpPr/>
          <p:nvPr/>
        </p:nvSpPr>
        <p:spPr bwMode="auto">
          <a:xfrm>
            <a:off x="4187328" y="2200275"/>
            <a:ext cx="184595"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2" name="AutoShape 26"/>
          <p:cNvSpPr/>
          <p:nvPr/>
        </p:nvSpPr>
        <p:spPr bwMode="auto">
          <a:xfrm>
            <a:off x="6245860" y="2206229"/>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 name="AutoShape 27"/>
          <p:cNvSpPr/>
          <p:nvPr/>
        </p:nvSpPr>
        <p:spPr bwMode="auto">
          <a:xfrm>
            <a:off x="6643632" y="220741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4" name="AutoShape 28"/>
          <p:cNvSpPr/>
          <p:nvPr/>
        </p:nvSpPr>
        <p:spPr bwMode="auto">
          <a:xfrm>
            <a:off x="640723" y="2521744"/>
            <a:ext cx="185786" cy="18514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5" name="AutoShape 29"/>
          <p:cNvSpPr/>
          <p:nvPr/>
        </p:nvSpPr>
        <p:spPr bwMode="auto">
          <a:xfrm>
            <a:off x="1073033" y="2526506"/>
            <a:ext cx="185786"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6" name="AutoShape 30"/>
          <p:cNvSpPr/>
          <p:nvPr/>
        </p:nvSpPr>
        <p:spPr bwMode="auto">
          <a:xfrm>
            <a:off x="1528565" y="25217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7" name="AutoShape 31"/>
          <p:cNvSpPr/>
          <p:nvPr/>
        </p:nvSpPr>
        <p:spPr bwMode="auto">
          <a:xfrm>
            <a:off x="1984694" y="25217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8" name="AutoShape 32"/>
          <p:cNvSpPr/>
          <p:nvPr/>
        </p:nvSpPr>
        <p:spPr bwMode="auto">
          <a:xfrm>
            <a:off x="7055100" y="2528292"/>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29" name="AutoShape 33"/>
          <p:cNvSpPr/>
          <p:nvPr/>
        </p:nvSpPr>
        <p:spPr bwMode="auto">
          <a:xfrm>
            <a:off x="7501700" y="2528292"/>
            <a:ext cx="185191" cy="18573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4"/>
          <p:cNvSpPr/>
          <p:nvPr/>
        </p:nvSpPr>
        <p:spPr bwMode="auto">
          <a:xfrm>
            <a:off x="7957233" y="2528292"/>
            <a:ext cx="185190"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1" name="AutoShape 35"/>
          <p:cNvSpPr/>
          <p:nvPr/>
        </p:nvSpPr>
        <p:spPr bwMode="auto">
          <a:xfrm>
            <a:off x="7956042" y="2866430"/>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2" name="AutoShape 36"/>
          <p:cNvSpPr/>
          <p:nvPr/>
        </p:nvSpPr>
        <p:spPr bwMode="auto">
          <a:xfrm>
            <a:off x="8385374" y="2866430"/>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3" name="AutoShape 37"/>
          <p:cNvSpPr/>
          <p:nvPr/>
        </p:nvSpPr>
        <p:spPr bwMode="auto">
          <a:xfrm>
            <a:off x="6651969" y="364450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4" name="AutoShape 38"/>
          <p:cNvSpPr/>
          <p:nvPr/>
        </p:nvSpPr>
        <p:spPr bwMode="auto">
          <a:xfrm>
            <a:off x="4623210" y="2870001"/>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5" name="AutoShape 39"/>
          <p:cNvSpPr/>
          <p:nvPr/>
        </p:nvSpPr>
        <p:spPr bwMode="auto">
          <a:xfrm>
            <a:off x="5047183" y="2865835"/>
            <a:ext cx="184595" cy="18514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6" name="AutoShape 40"/>
          <p:cNvSpPr/>
          <p:nvPr/>
        </p:nvSpPr>
        <p:spPr bwMode="auto">
          <a:xfrm>
            <a:off x="5501525" y="2865835"/>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7" name="AutoShape 41"/>
          <p:cNvSpPr/>
          <p:nvPr/>
        </p:nvSpPr>
        <p:spPr bwMode="auto">
          <a:xfrm>
            <a:off x="5893938" y="2865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8" name="AutoShape 42"/>
          <p:cNvSpPr/>
          <p:nvPr/>
        </p:nvSpPr>
        <p:spPr bwMode="auto">
          <a:xfrm>
            <a:off x="2423553" y="2861072"/>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39" name="AutoShape 43"/>
          <p:cNvSpPr/>
          <p:nvPr/>
        </p:nvSpPr>
        <p:spPr bwMode="auto">
          <a:xfrm>
            <a:off x="2855267" y="2860477"/>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0" name="AutoShape 44"/>
          <p:cNvSpPr/>
          <p:nvPr/>
        </p:nvSpPr>
        <p:spPr bwMode="auto">
          <a:xfrm>
            <a:off x="3304250" y="2861072"/>
            <a:ext cx="185190"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1" name="AutoShape 45"/>
          <p:cNvSpPr/>
          <p:nvPr/>
        </p:nvSpPr>
        <p:spPr bwMode="auto">
          <a:xfrm>
            <a:off x="3742514" y="2860477"/>
            <a:ext cx="185190"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2" name="AutoShape 46"/>
          <p:cNvSpPr/>
          <p:nvPr/>
        </p:nvSpPr>
        <p:spPr bwMode="auto">
          <a:xfrm>
            <a:off x="4190901" y="2860477"/>
            <a:ext cx="185191"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3" name="AutoShape 47"/>
          <p:cNvSpPr/>
          <p:nvPr/>
        </p:nvSpPr>
        <p:spPr bwMode="auto">
          <a:xfrm>
            <a:off x="6244073" y="2866430"/>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4" name="AutoShape 48"/>
          <p:cNvSpPr/>
          <p:nvPr/>
        </p:nvSpPr>
        <p:spPr bwMode="auto">
          <a:xfrm>
            <a:off x="6644227" y="2866430"/>
            <a:ext cx="185786" cy="185738"/>
          </a:xfrm>
          <a:custGeom>
            <a:avLst/>
            <a:gdLst>
              <a:gd name="T0" fmla="+- 0 10794 37"/>
              <a:gd name="T1" fmla="*/ T0 w 21514"/>
              <a:gd name="T2" fmla="+- 0 10805 11"/>
              <a:gd name="T3" fmla="*/ 10805 h 21589"/>
              <a:gd name="T4" fmla="+- 0 10794 37"/>
              <a:gd name="T5" fmla="*/ T4 w 21514"/>
              <a:gd name="T6" fmla="+- 0 10805 11"/>
              <a:gd name="T7" fmla="*/ 10805 h 21589"/>
              <a:gd name="T8" fmla="+- 0 10794 37"/>
              <a:gd name="T9" fmla="*/ T8 w 21514"/>
              <a:gd name="T10" fmla="+- 0 10805 11"/>
              <a:gd name="T11" fmla="*/ 10805 h 21589"/>
              <a:gd name="T12" fmla="+- 0 10794 37"/>
              <a:gd name="T13" fmla="*/ T12 w 21514"/>
              <a:gd name="T14" fmla="+- 0 10805 11"/>
              <a:gd name="T15" fmla="*/ 10805 h 21589"/>
            </a:gdLst>
            <a:ahLst/>
            <a:cxnLst>
              <a:cxn ang="0">
                <a:pos x="T1" y="T3"/>
              </a:cxn>
              <a:cxn ang="0">
                <a:pos x="T5" y="T7"/>
              </a:cxn>
              <a:cxn ang="0">
                <a:pos x="T9" y="T11"/>
              </a:cxn>
              <a:cxn ang="0">
                <a:pos x="T13" y="T15"/>
              </a:cxn>
            </a:cxnLst>
            <a:rect l="0" t="0" r="r" b="b"/>
            <a:pathLst>
              <a:path w="21514" h="21589">
                <a:moveTo>
                  <a:pt x="21361" y="20641"/>
                </a:moveTo>
                <a:cubicBezTo>
                  <a:pt x="21548" y="20866"/>
                  <a:pt x="21562" y="21109"/>
                  <a:pt x="21408" y="21357"/>
                </a:cubicBezTo>
                <a:cubicBezTo>
                  <a:pt x="21319" y="21501"/>
                  <a:pt x="21195" y="21577"/>
                  <a:pt x="21038" y="21589"/>
                </a:cubicBezTo>
                <a:cubicBezTo>
                  <a:pt x="20963" y="21589"/>
                  <a:pt x="20895" y="21560"/>
                  <a:pt x="20836" y="21507"/>
                </a:cubicBezTo>
                <a:lnTo>
                  <a:pt x="15037" y="17552"/>
                </a:lnTo>
                <a:cubicBezTo>
                  <a:pt x="14487" y="18272"/>
                  <a:pt x="13903" y="18878"/>
                  <a:pt x="13294" y="19374"/>
                </a:cubicBezTo>
                <a:cubicBezTo>
                  <a:pt x="12685" y="19871"/>
                  <a:pt x="12081" y="20235"/>
                  <a:pt x="11482" y="20460"/>
                </a:cubicBezTo>
                <a:cubicBezTo>
                  <a:pt x="10887" y="20692"/>
                  <a:pt x="10320" y="20779"/>
                  <a:pt x="9786" y="20725"/>
                </a:cubicBezTo>
                <a:cubicBezTo>
                  <a:pt x="9249" y="20669"/>
                  <a:pt x="8774" y="20460"/>
                  <a:pt x="8355" y="20091"/>
                </a:cubicBezTo>
                <a:cubicBezTo>
                  <a:pt x="7788" y="19594"/>
                  <a:pt x="7432" y="18884"/>
                  <a:pt x="7291" y="17947"/>
                </a:cubicBezTo>
                <a:cubicBezTo>
                  <a:pt x="7148" y="17016"/>
                  <a:pt x="7181" y="15992"/>
                  <a:pt x="7392" y="14861"/>
                </a:cubicBezTo>
                <a:lnTo>
                  <a:pt x="3996" y="11855"/>
                </a:lnTo>
                <a:cubicBezTo>
                  <a:pt x="3427" y="12151"/>
                  <a:pt x="2883" y="12295"/>
                  <a:pt x="2366" y="12283"/>
                </a:cubicBezTo>
                <a:cubicBezTo>
                  <a:pt x="1843" y="12278"/>
                  <a:pt x="1387" y="12097"/>
                  <a:pt x="991" y="11745"/>
                </a:cubicBezTo>
                <a:cubicBezTo>
                  <a:pt x="609" y="11392"/>
                  <a:pt x="340" y="10924"/>
                  <a:pt x="178" y="10334"/>
                </a:cubicBezTo>
                <a:cubicBezTo>
                  <a:pt x="16" y="9745"/>
                  <a:pt x="-37" y="9085"/>
                  <a:pt x="26" y="8346"/>
                </a:cubicBezTo>
                <a:cubicBezTo>
                  <a:pt x="87" y="7607"/>
                  <a:pt x="253" y="6831"/>
                  <a:pt x="532" y="6022"/>
                </a:cubicBezTo>
                <a:cubicBezTo>
                  <a:pt x="808" y="5212"/>
                  <a:pt x="1180" y="4417"/>
                  <a:pt x="1654" y="3647"/>
                </a:cubicBezTo>
                <a:cubicBezTo>
                  <a:pt x="2124" y="2868"/>
                  <a:pt x="2644" y="2208"/>
                  <a:pt x="3214" y="1653"/>
                </a:cubicBezTo>
                <a:cubicBezTo>
                  <a:pt x="3780" y="1100"/>
                  <a:pt x="4347" y="682"/>
                  <a:pt x="4919" y="400"/>
                </a:cubicBezTo>
                <a:cubicBezTo>
                  <a:pt x="5485" y="127"/>
                  <a:pt x="6031" y="-11"/>
                  <a:pt x="6549" y="0"/>
                </a:cubicBezTo>
                <a:cubicBezTo>
                  <a:pt x="7069" y="5"/>
                  <a:pt x="7523" y="186"/>
                  <a:pt x="7912" y="539"/>
                </a:cubicBezTo>
                <a:cubicBezTo>
                  <a:pt x="8308" y="908"/>
                  <a:pt x="8582" y="1393"/>
                  <a:pt x="8736" y="1988"/>
                </a:cubicBezTo>
                <a:cubicBezTo>
                  <a:pt x="8889" y="2589"/>
                  <a:pt x="8936" y="3255"/>
                  <a:pt x="8877" y="3994"/>
                </a:cubicBezTo>
                <a:lnTo>
                  <a:pt x="12252" y="7034"/>
                </a:lnTo>
                <a:cubicBezTo>
                  <a:pt x="13081" y="6467"/>
                  <a:pt x="13885" y="6137"/>
                  <a:pt x="14662" y="6047"/>
                </a:cubicBezTo>
                <a:cubicBezTo>
                  <a:pt x="15440" y="5960"/>
                  <a:pt x="16112" y="6168"/>
                  <a:pt x="16679" y="6682"/>
                </a:cubicBezTo>
                <a:cubicBezTo>
                  <a:pt x="17091" y="7051"/>
                  <a:pt x="17391" y="7542"/>
                  <a:pt x="17583" y="8148"/>
                </a:cubicBezTo>
                <a:cubicBezTo>
                  <a:pt x="17773" y="8752"/>
                  <a:pt x="17859" y="9432"/>
                  <a:pt x="17845" y="10179"/>
                </a:cubicBezTo>
                <a:cubicBezTo>
                  <a:pt x="17829" y="10929"/>
                  <a:pt x="17717" y="11722"/>
                  <a:pt x="17503" y="12571"/>
                </a:cubicBezTo>
                <a:cubicBezTo>
                  <a:pt x="17290" y="13414"/>
                  <a:pt x="16979" y="14263"/>
                  <a:pt x="16569" y="15110"/>
                </a:cubicBezTo>
                <a:lnTo>
                  <a:pt x="21361" y="20641"/>
                </a:lnTo>
                <a:close/>
                <a:moveTo>
                  <a:pt x="2087" y="9948"/>
                </a:moveTo>
                <a:cubicBezTo>
                  <a:pt x="2244" y="10075"/>
                  <a:pt x="2431" y="10143"/>
                  <a:pt x="2649" y="10143"/>
                </a:cubicBezTo>
                <a:cubicBezTo>
                  <a:pt x="2881" y="10143"/>
                  <a:pt x="3125" y="10058"/>
                  <a:pt x="3382" y="9906"/>
                </a:cubicBezTo>
                <a:cubicBezTo>
                  <a:pt x="3637" y="9745"/>
                  <a:pt x="3907" y="9536"/>
                  <a:pt x="4183" y="9282"/>
                </a:cubicBezTo>
                <a:cubicBezTo>
                  <a:pt x="4460" y="9023"/>
                  <a:pt x="4731" y="8727"/>
                  <a:pt x="4998" y="8385"/>
                </a:cubicBezTo>
                <a:cubicBezTo>
                  <a:pt x="5263" y="8041"/>
                  <a:pt x="5511" y="7683"/>
                  <a:pt x="5743" y="7316"/>
                </a:cubicBezTo>
                <a:cubicBezTo>
                  <a:pt x="5813" y="7189"/>
                  <a:pt x="5844" y="7051"/>
                  <a:pt x="5820" y="6902"/>
                </a:cubicBezTo>
                <a:cubicBezTo>
                  <a:pt x="5797" y="6758"/>
                  <a:pt x="5743" y="6637"/>
                  <a:pt x="5652" y="6549"/>
                </a:cubicBezTo>
                <a:cubicBezTo>
                  <a:pt x="5549" y="6456"/>
                  <a:pt x="5434" y="6417"/>
                  <a:pt x="5310" y="6434"/>
                </a:cubicBezTo>
                <a:cubicBezTo>
                  <a:pt x="5186" y="6445"/>
                  <a:pt x="5083" y="6521"/>
                  <a:pt x="5001" y="6654"/>
                </a:cubicBezTo>
                <a:cubicBezTo>
                  <a:pt x="4417" y="7590"/>
                  <a:pt x="3902" y="8236"/>
                  <a:pt x="3455" y="8588"/>
                </a:cubicBezTo>
                <a:cubicBezTo>
                  <a:pt x="3005" y="8935"/>
                  <a:pt x="2736" y="9093"/>
                  <a:pt x="2647" y="9057"/>
                </a:cubicBezTo>
                <a:cubicBezTo>
                  <a:pt x="2541" y="8969"/>
                  <a:pt x="2424" y="8935"/>
                  <a:pt x="2298" y="8964"/>
                </a:cubicBezTo>
                <a:cubicBezTo>
                  <a:pt x="2171" y="8989"/>
                  <a:pt x="2070" y="9057"/>
                  <a:pt x="1996" y="9167"/>
                </a:cubicBezTo>
                <a:cubicBezTo>
                  <a:pt x="1923" y="9294"/>
                  <a:pt x="1895" y="9432"/>
                  <a:pt x="1918" y="9578"/>
                </a:cubicBezTo>
                <a:cubicBezTo>
                  <a:pt x="1942" y="9728"/>
                  <a:pt x="1998" y="9849"/>
                  <a:pt x="2087" y="9948"/>
                </a:cubicBezTo>
                <a:moveTo>
                  <a:pt x="9299" y="14647"/>
                </a:moveTo>
                <a:cubicBezTo>
                  <a:pt x="9357" y="14720"/>
                  <a:pt x="9444" y="14757"/>
                  <a:pt x="9554" y="14757"/>
                </a:cubicBezTo>
                <a:cubicBezTo>
                  <a:pt x="9704" y="14757"/>
                  <a:pt x="9828" y="14681"/>
                  <a:pt x="9924" y="14526"/>
                </a:cubicBezTo>
                <a:cubicBezTo>
                  <a:pt x="9999" y="14399"/>
                  <a:pt x="10029" y="14266"/>
                  <a:pt x="10011" y="14131"/>
                </a:cubicBezTo>
                <a:cubicBezTo>
                  <a:pt x="9999" y="13993"/>
                  <a:pt x="9940" y="13877"/>
                  <a:pt x="9835" y="13784"/>
                </a:cubicBezTo>
                <a:lnTo>
                  <a:pt x="5945" y="10301"/>
                </a:lnTo>
                <a:cubicBezTo>
                  <a:pt x="5825" y="10428"/>
                  <a:pt x="5701" y="10549"/>
                  <a:pt x="5579" y="10670"/>
                </a:cubicBezTo>
                <a:cubicBezTo>
                  <a:pt x="5457" y="10791"/>
                  <a:pt x="5333" y="10901"/>
                  <a:pt x="5216" y="10989"/>
                </a:cubicBezTo>
                <a:lnTo>
                  <a:pt x="9299" y="14647"/>
                </a:lnTo>
                <a:close/>
                <a:moveTo>
                  <a:pt x="14353" y="15028"/>
                </a:moveTo>
                <a:cubicBezTo>
                  <a:pt x="14428" y="14918"/>
                  <a:pt x="14459" y="14791"/>
                  <a:pt x="14444" y="14641"/>
                </a:cubicBezTo>
                <a:cubicBezTo>
                  <a:pt x="14428" y="14495"/>
                  <a:pt x="14370" y="14373"/>
                  <a:pt x="14264" y="14283"/>
                </a:cubicBezTo>
                <a:cubicBezTo>
                  <a:pt x="14175" y="14196"/>
                  <a:pt x="14067" y="14156"/>
                  <a:pt x="13943" y="14173"/>
                </a:cubicBezTo>
                <a:cubicBezTo>
                  <a:pt x="13821" y="14196"/>
                  <a:pt x="13718" y="14266"/>
                  <a:pt x="13648" y="14393"/>
                </a:cubicBezTo>
                <a:cubicBezTo>
                  <a:pt x="13266" y="15005"/>
                  <a:pt x="12882" y="15530"/>
                  <a:pt x="12498" y="15959"/>
                </a:cubicBezTo>
                <a:cubicBezTo>
                  <a:pt x="12114" y="16387"/>
                  <a:pt x="11758" y="16731"/>
                  <a:pt x="11428" y="16977"/>
                </a:cubicBezTo>
                <a:cubicBezTo>
                  <a:pt x="11097" y="17225"/>
                  <a:pt x="10807" y="17386"/>
                  <a:pt x="10554" y="17462"/>
                </a:cubicBezTo>
                <a:cubicBezTo>
                  <a:pt x="10299" y="17541"/>
                  <a:pt x="10118" y="17518"/>
                  <a:pt x="10013" y="17403"/>
                </a:cubicBezTo>
                <a:cubicBezTo>
                  <a:pt x="9910" y="17315"/>
                  <a:pt x="9800" y="17281"/>
                  <a:pt x="9685" y="17310"/>
                </a:cubicBezTo>
                <a:cubicBezTo>
                  <a:pt x="9568" y="17335"/>
                  <a:pt x="9472" y="17420"/>
                  <a:pt x="9399" y="17552"/>
                </a:cubicBezTo>
                <a:cubicBezTo>
                  <a:pt x="9324" y="17662"/>
                  <a:pt x="9292" y="17789"/>
                  <a:pt x="9303" y="17936"/>
                </a:cubicBezTo>
                <a:cubicBezTo>
                  <a:pt x="9315" y="18085"/>
                  <a:pt x="9376" y="18207"/>
                  <a:pt x="9488" y="18294"/>
                </a:cubicBezTo>
                <a:cubicBezTo>
                  <a:pt x="9706" y="18503"/>
                  <a:pt x="9961" y="18604"/>
                  <a:pt x="10261" y="18604"/>
                </a:cubicBezTo>
                <a:cubicBezTo>
                  <a:pt x="10568" y="18604"/>
                  <a:pt x="10898" y="18508"/>
                  <a:pt x="11254" y="18317"/>
                </a:cubicBezTo>
                <a:cubicBezTo>
                  <a:pt x="11610" y="18125"/>
                  <a:pt x="11964" y="17865"/>
                  <a:pt x="12325" y="17541"/>
                </a:cubicBezTo>
                <a:cubicBezTo>
                  <a:pt x="12683" y="17214"/>
                  <a:pt x="13034" y="16836"/>
                  <a:pt x="13379" y="16399"/>
                </a:cubicBezTo>
                <a:cubicBezTo>
                  <a:pt x="13721" y="15959"/>
                  <a:pt x="14046" y="15502"/>
                  <a:pt x="14353" y="15028"/>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5" name="AutoShape 49"/>
          <p:cNvSpPr/>
          <p:nvPr/>
        </p:nvSpPr>
        <p:spPr bwMode="auto">
          <a:xfrm>
            <a:off x="6244073" y="1518642"/>
            <a:ext cx="185191"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6" name="AutoShape 50"/>
          <p:cNvSpPr/>
          <p:nvPr/>
        </p:nvSpPr>
        <p:spPr bwMode="auto">
          <a:xfrm>
            <a:off x="6643632" y="1518642"/>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7" name="AutoShape 51"/>
          <p:cNvSpPr/>
          <p:nvPr/>
        </p:nvSpPr>
        <p:spPr bwMode="auto">
          <a:xfrm>
            <a:off x="640128" y="1868686"/>
            <a:ext cx="185786" cy="18514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52"/>
          <p:cNvSpPr/>
          <p:nvPr/>
        </p:nvSpPr>
        <p:spPr bwMode="auto">
          <a:xfrm>
            <a:off x="1073033" y="1863924"/>
            <a:ext cx="185786" cy="184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9" name="AutoShape 53"/>
          <p:cNvSpPr/>
          <p:nvPr/>
        </p:nvSpPr>
        <p:spPr bwMode="auto">
          <a:xfrm>
            <a:off x="1526779" y="1868686"/>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AutoShape 54"/>
          <p:cNvSpPr/>
          <p:nvPr/>
        </p:nvSpPr>
        <p:spPr bwMode="auto">
          <a:xfrm>
            <a:off x="1981121" y="1867495"/>
            <a:ext cx="184595"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1" name="AutoShape 55"/>
          <p:cNvSpPr/>
          <p:nvPr/>
        </p:nvSpPr>
        <p:spPr bwMode="auto">
          <a:xfrm>
            <a:off x="7031281" y="1874639"/>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2" name="AutoShape 56"/>
          <p:cNvSpPr/>
          <p:nvPr/>
        </p:nvSpPr>
        <p:spPr bwMode="auto">
          <a:xfrm>
            <a:off x="7497532" y="1865710"/>
            <a:ext cx="185786" cy="18514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3" name="AutoShape 57"/>
          <p:cNvSpPr/>
          <p:nvPr/>
        </p:nvSpPr>
        <p:spPr bwMode="auto">
          <a:xfrm>
            <a:off x="7959615" y="1865710"/>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4" name="AutoShape 58"/>
          <p:cNvSpPr/>
          <p:nvPr/>
        </p:nvSpPr>
        <p:spPr bwMode="auto">
          <a:xfrm>
            <a:off x="8431821" y="1866900"/>
            <a:ext cx="97061" cy="184547"/>
          </a:xfrm>
          <a:custGeom>
            <a:avLst/>
            <a:gdLst>
              <a:gd name="T0" fmla="+- 0 10854 108"/>
              <a:gd name="T1" fmla="*/ T0 w 21492"/>
              <a:gd name="T2" fmla="*/ 10772 h 21545"/>
              <a:gd name="T3" fmla="+- 0 10854 108"/>
              <a:gd name="T4" fmla="*/ T3 w 21492"/>
              <a:gd name="T5" fmla="*/ 10772 h 21545"/>
              <a:gd name="T6" fmla="+- 0 10854 108"/>
              <a:gd name="T7" fmla="*/ T6 w 21492"/>
              <a:gd name="T8" fmla="*/ 10772 h 21545"/>
              <a:gd name="T9" fmla="+- 0 10854 108"/>
              <a:gd name="T10" fmla="*/ T9 w 21492"/>
              <a:gd name="T11" fmla="*/ 10772 h 21545"/>
            </a:gdLst>
            <a:ahLst/>
            <a:cxnLst>
              <a:cxn ang="0">
                <a:pos x="T1" y="T2"/>
              </a:cxn>
              <a:cxn ang="0">
                <a:pos x="T4" y="T5"/>
              </a:cxn>
              <a:cxn ang="0">
                <a:pos x="T7" y="T8"/>
              </a:cxn>
              <a:cxn ang="0">
                <a:pos x="T10" y="T11"/>
              </a:cxn>
            </a:cxnLst>
            <a:rect l="0" t="0" r="r" b="b"/>
            <a:pathLst>
              <a:path w="21492" h="21545">
                <a:moveTo>
                  <a:pt x="21491" y="18170"/>
                </a:moveTo>
                <a:lnTo>
                  <a:pt x="9883" y="21363"/>
                </a:lnTo>
                <a:cubicBezTo>
                  <a:pt x="9182" y="21571"/>
                  <a:pt x="8636" y="21599"/>
                  <a:pt x="8230" y="21450"/>
                </a:cubicBezTo>
                <a:cubicBezTo>
                  <a:pt x="7823" y="21301"/>
                  <a:pt x="7694" y="21019"/>
                  <a:pt x="7834" y="20594"/>
                </a:cubicBezTo>
                <a:lnTo>
                  <a:pt x="10039" y="13800"/>
                </a:lnTo>
                <a:lnTo>
                  <a:pt x="710" y="9002"/>
                </a:lnTo>
                <a:cubicBezTo>
                  <a:pt x="116" y="8706"/>
                  <a:pt x="-108" y="8436"/>
                  <a:pt x="47" y="8188"/>
                </a:cubicBezTo>
                <a:cubicBezTo>
                  <a:pt x="197" y="7940"/>
                  <a:pt x="662" y="7788"/>
                  <a:pt x="1433" y="7735"/>
                </a:cubicBezTo>
                <a:lnTo>
                  <a:pt x="14395" y="6738"/>
                </a:lnTo>
                <a:lnTo>
                  <a:pt x="20212" y="551"/>
                </a:lnTo>
                <a:cubicBezTo>
                  <a:pt x="20603" y="183"/>
                  <a:pt x="21031" y="0"/>
                  <a:pt x="21492" y="0"/>
                </a:cubicBezTo>
                <a:lnTo>
                  <a:pt x="21492" y="1817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5" name="AutoShape 59"/>
          <p:cNvSpPr/>
          <p:nvPr/>
        </p:nvSpPr>
        <p:spPr bwMode="auto">
          <a:xfrm>
            <a:off x="5456865" y="3627835"/>
            <a:ext cx="185786" cy="18514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6" name="AutoShape 60"/>
          <p:cNvSpPr/>
          <p:nvPr/>
        </p:nvSpPr>
        <p:spPr bwMode="auto">
          <a:xfrm>
            <a:off x="4622615" y="1865114"/>
            <a:ext cx="185190" cy="18514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7" name="AutoShape 61"/>
          <p:cNvSpPr/>
          <p:nvPr/>
        </p:nvSpPr>
        <p:spPr bwMode="auto">
          <a:xfrm>
            <a:off x="5047183" y="1864519"/>
            <a:ext cx="184595"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8" name="AutoShape 62"/>
          <p:cNvSpPr/>
          <p:nvPr/>
        </p:nvSpPr>
        <p:spPr bwMode="auto">
          <a:xfrm>
            <a:off x="5500929" y="1864519"/>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9" name="AutoShape 63"/>
          <p:cNvSpPr/>
          <p:nvPr/>
        </p:nvSpPr>
        <p:spPr bwMode="auto">
          <a:xfrm>
            <a:off x="2449158"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0" name="AutoShape 64"/>
          <p:cNvSpPr/>
          <p:nvPr/>
        </p:nvSpPr>
        <p:spPr bwMode="auto">
          <a:xfrm>
            <a:off x="2898141" y="3627835"/>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1" name="AutoShape 65"/>
          <p:cNvSpPr/>
          <p:nvPr/>
        </p:nvSpPr>
        <p:spPr bwMode="auto">
          <a:xfrm>
            <a:off x="3328069" y="3627835"/>
            <a:ext cx="185190" cy="18514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2" name="AutoShape 66"/>
          <p:cNvSpPr/>
          <p:nvPr/>
        </p:nvSpPr>
        <p:spPr bwMode="auto">
          <a:xfrm>
            <a:off x="3777646" y="3627835"/>
            <a:ext cx="185191" cy="18514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3" name="AutoShape 67"/>
          <p:cNvSpPr/>
          <p:nvPr/>
        </p:nvSpPr>
        <p:spPr bwMode="auto">
          <a:xfrm>
            <a:off x="4238538" y="3627835"/>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4" name="AutoShape 68"/>
          <p:cNvSpPr/>
          <p:nvPr/>
        </p:nvSpPr>
        <p:spPr bwMode="auto">
          <a:xfrm>
            <a:off x="4613683" y="3622477"/>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5" name="AutoShape 69"/>
          <p:cNvSpPr/>
          <p:nvPr/>
        </p:nvSpPr>
        <p:spPr bwMode="auto">
          <a:xfrm>
            <a:off x="636555" y="220622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6" name="AutoShape 70"/>
          <p:cNvSpPr/>
          <p:nvPr/>
        </p:nvSpPr>
        <p:spPr bwMode="auto">
          <a:xfrm>
            <a:off x="1073033" y="220741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71"/>
          <p:cNvSpPr/>
          <p:nvPr/>
        </p:nvSpPr>
        <p:spPr bwMode="auto">
          <a:xfrm>
            <a:off x="1528565" y="2206229"/>
            <a:ext cx="185786" cy="18514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AutoShape 72"/>
          <p:cNvSpPr/>
          <p:nvPr/>
        </p:nvSpPr>
        <p:spPr bwMode="auto">
          <a:xfrm>
            <a:off x="1984098" y="220622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1529" y="0"/>
                  <a:pt x="12259" y="67"/>
                  <a:pt x="12986" y="200"/>
                </a:cubicBezTo>
                <a:cubicBezTo>
                  <a:pt x="13711" y="330"/>
                  <a:pt x="14426" y="533"/>
                  <a:pt x="15132" y="810"/>
                </a:cubicBezTo>
                <a:cubicBezTo>
                  <a:pt x="15928" y="1129"/>
                  <a:pt x="16716" y="1547"/>
                  <a:pt x="17497" y="2069"/>
                </a:cubicBezTo>
                <a:cubicBezTo>
                  <a:pt x="18279" y="2591"/>
                  <a:pt x="18973" y="3218"/>
                  <a:pt x="19583" y="3949"/>
                </a:cubicBezTo>
                <a:cubicBezTo>
                  <a:pt x="20190" y="4678"/>
                  <a:pt x="20679" y="5505"/>
                  <a:pt x="21046" y="6431"/>
                </a:cubicBezTo>
                <a:cubicBezTo>
                  <a:pt x="21414" y="7351"/>
                  <a:pt x="21599" y="8367"/>
                  <a:pt x="21599" y="9477"/>
                </a:cubicBezTo>
                <a:cubicBezTo>
                  <a:pt x="21599" y="10584"/>
                  <a:pt x="21414" y="11597"/>
                  <a:pt x="21046" y="12518"/>
                </a:cubicBezTo>
                <a:cubicBezTo>
                  <a:pt x="20679" y="13435"/>
                  <a:pt x="20190" y="14260"/>
                  <a:pt x="19583" y="14991"/>
                </a:cubicBezTo>
                <a:cubicBezTo>
                  <a:pt x="18973" y="15722"/>
                  <a:pt x="18281" y="16351"/>
                  <a:pt x="17502" y="16891"/>
                </a:cubicBezTo>
                <a:cubicBezTo>
                  <a:pt x="16725" y="17424"/>
                  <a:pt x="15935" y="17842"/>
                  <a:pt x="15132" y="18139"/>
                </a:cubicBezTo>
                <a:cubicBezTo>
                  <a:pt x="14426" y="18418"/>
                  <a:pt x="13713" y="18621"/>
                  <a:pt x="12991" y="18748"/>
                </a:cubicBezTo>
                <a:cubicBezTo>
                  <a:pt x="12270" y="18875"/>
                  <a:pt x="11536" y="18935"/>
                  <a:pt x="10792" y="18935"/>
                </a:cubicBezTo>
                <a:cubicBezTo>
                  <a:pt x="10103" y="18935"/>
                  <a:pt x="9427" y="18884"/>
                  <a:pt x="8766" y="18776"/>
                </a:cubicBezTo>
                <a:cubicBezTo>
                  <a:pt x="8074" y="19423"/>
                  <a:pt x="7340" y="19962"/>
                  <a:pt x="6563" y="20383"/>
                </a:cubicBezTo>
                <a:cubicBezTo>
                  <a:pt x="5784" y="20803"/>
                  <a:pt x="4977" y="21137"/>
                  <a:pt x="4135" y="21371"/>
                </a:cubicBezTo>
                <a:cubicBezTo>
                  <a:pt x="3932" y="21405"/>
                  <a:pt x="3723" y="21453"/>
                  <a:pt x="3511" y="21509"/>
                </a:cubicBezTo>
                <a:cubicBezTo>
                  <a:pt x="3297" y="21568"/>
                  <a:pt x="3094" y="21599"/>
                  <a:pt x="2906" y="21599"/>
                </a:cubicBezTo>
                <a:cubicBezTo>
                  <a:pt x="2788" y="21599"/>
                  <a:pt x="2685" y="21546"/>
                  <a:pt x="2598" y="21444"/>
                </a:cubicBezTo>
                <a:cubicBezTo>
                  <a:pt x="2511" y="21340"/>
                  <a:pt x="2468" y="21216"/>
                  <a:pt x="2468" y="21072"/>
                </a:cubicBezTo>
                <a:cubicBezTo>
                  <a:pt x="2468" y="20964"/>
                  <a:pt x="2499" y="20865"/>
                  <a:pt x="2562" y="20784"/>
                </a:cubicBezTo>
                <a:cubicBezTo>
                  <a:pt x="2628" y="20693"/>
                  <a:pt x="2689" y="20617"/>
                  <a:pt x="2748" y="20546"/>
                </a:cubicBezTo>
                <a:cubicBezTo>
                  <a:pt x="2984" y="20247"/>
                  <a:pt x="3181" y="19976"/>
                  <a:pt x="3346" y="19728"/>
                </a:cubicBezTo>
                <a:cubicBezTo>
                  <a:pt x="3511" y="19479"/>
                  <a:pt x="3652" y="19220"/>
                  <a:pt x="3770" y="18949"/>
                </a:cubicBezTo>
                <a:cubicBezTo>
                  <a:pt x="3885" y="18680"/>
                  <a:pt x="3979" y="18390"/>
                  <a:pt x="4050" y="18079"/>
                </a:cubicBezTo>
                <a:cubicBezTo>
                  <a:pt x="4123" y="17766"/>
                  <a:pt x="4189" y="17407"/>
                  <a:pt x="4247" y="17004"/>
                </a:cubicBezTo>
                <a:cubicBezTo>
                  <a:pt x="3661" y="16617"/>
                  <a:pt x="3115" y="16162"/>
                  <a:pt x="2609" y="15643"/>
                </a:cubicBezTo>
                <a:cubicBezTo>
                  <a:pt x="2101" y="15129"/>
                  <a:pt x="1652" y="14553"/>
                  <a:pt x="1256" y="13915"/>
                </a:cubicBezTo>
                <a:cubicBezTo>
                  <a:pt x="863" y="13280"/>
                  <a:pt x="555" y="12588"/>
                  <a:pt x="334" y="11843"/>
                </a:cubicBezTo>
                <a:cubicBezTo>
                  <a:pt x="110" y="11095"/>
                  <a:pt x="0" y="10307"/>
                  <a:pt x="0" y="9477"/>
                </a:cubicBezTo>
                <a:cubicBezTo>
                  <a:pt x="0" y="8367"/>
                  <a:pt x="185" y="7351"/>
                  <a:pt x="553" y="6431"/>
                </a:cubicBezTo>
                <a:cubicBezTo>
                  <a:pt x="920" y="5505"/>
                  <a:pt x="1409" y="4678"/>
                  <a:pt x="2016" y="3949"/>
                </a:cubicBezTo>
                <a:cubicBezTo>
                  <a:pt x="2626" y="3218"/>
                  <a:pt x="3318" y="2588"/>
                  <a:pt x="4097" y="2063"/>
                </a:cubicBezTo>
                <a:cubicBezTo>
                  <a:pt x="4874" y="1535"/>
                  <a:pt x="5660" y="1120"/>
                  <a:pt x="6457" y="810"/>
                </a:cubicBezTo>
                <a:cubicBezTo>
                  <a:pt x="7161" y="533"/>
                  <a:pt x="7879" y="330"/>
                  <a:pt x="8601" y="200"/>
                </a:cubicBezTo>
                <a:cubicBezTo>
                  <a:pt x="9326" y="67"/>
                  <a:pt x="10058" y="0"/>
                  <a:pt x="10792" y="0"/>
                </a:cubicBezTo>
                <a:moveTo>
                  <a:pt x="14264" y="2746"/>
                </a:moveTo>
                <a:cubicBezTo>
                  <a:pt x="13122" y="2357"/>
                  <a:pt x="11964" y="2165"/>
                  <a:pt x="10792" y="2165"/>
                </a:cubicBezTo>
                <a:cubicBezTo>
                  <a:pt x="9606" y="2165"/>
                  <a:pt x="8453" y="2357"/>
                  <a:pt x="7335" y="2746"/>
                </a:cubicBezTo>
                <a:cubicBezTo>
                  <a:pt x="6704" y="2972"/>
                  <a:pt x="6062" y="3280"/>
                  <a:pt x="5408" y="3678"/>
                </a:cubicBezTo>
                <a:cubicBezTo>
                  <a:pt x="4753" y="4076"/>
                  <a:pt x="4160" y="4562"/>
                  <a:pt x="3624" y="5132"/>
                </a:cubicBezTo>
                <a:cubicBezTo>
                  <a:pt x="3085" y="5702"/>
                  <a:pt x="2647" y="6346"/>
                  <a:pt x="2311" y="7063"/>
                </a:cubicBezTo>
                <a:cubicBezTo>
                  <a:pt x="1972" y="7780"/>
                  <a:pt x="1805" y="8582"/>
                  <a:pt x="1805" y="9477"/>
                </a:cubicBezTo>
                <a:cubicBezTo>
                  <a:pt x="1805" y="10124"/>
                  <a:pt x="1894" y="10725"/>
                  <a:pt x="2080" y="11275"/>
                </a:cubicBezTo>
                <a:cubicBezTo>
                  <a:pt x="2264" y="11823"/>
                  <a:pt x="2508" y="12334"/>
                  <a:pt x="2817" y="12806"/>
                </a:cubicBezTo>
                <a:cubicBezTo>
                  <a:pt x="3125" y="13280"/>
                  <a:pt x="3478" y="13712"/>
                  <a:pt x="3876" y="14099"/>
                </a:cubicBezTo>
                <a:cubicBezTo>
                  <a:pt x="4273" y="14485"/>
                  <a:pt x="4692" y="14821"/>
                  <a:pt x="5128" y="15112"/>
                </a:cubicBezTo>
                <a:cubicBezTo>
                  <a:pt x="5330" y="15239"/>
                  <a:pt x="5521" y="15363"/>
                  <a:pt x="5702" y="15485"/>
                </a:cubicBezTo>
                <a:cubicBezTo>
                  <a:pt x="5881" y="15606"/>
                  <a:pt x="6067" y="15733"/>
                  <a:pt x="6253" y="15869"/>
                </a:cubicBezTo>
                <a:cubicBezTo>
                  <a:pt x="6177" y="16292"/>
                  <a:pt x="6114" y="16716"/>
                  <a:pt x="6057" y="17139"/>
                </a:cubicBezTo>
                <a:cubicBezTo>
                  <a:pt x="6001" y="17563"/>
                  <a:pt x="5928" y="17986"/>
                  <a:pt x="5836" y="18410"/>
                </a:cubicBezTo>
                <a:cubicBezTo>
                  <a:pt x="6279" y="18147"/>
                  <a:pt x="6697" y="17859"/>
                  <a:pt x="7093" y="17537"/>
                </a:cubicBezTo>
                <a:cubicBezTo>
                  <a:pt x="7488" y="17218"/>
                  <a:pt x="7884" y="16874"/>
                  <a:pt x="8281" y="16504"/>
                </a:cubicBezTo>
                <a:cubicBezTo>
                  <a:pt x="8693" y="16575"/>
                  <a:pt x="9110" y="16639"/>
                  <a:pt x="9526" y="16690"/>
                </a:cubicBezTo>
                <a:cubicBezTo>
                  <a:pt x="9943" y="16747"/>
                  <a:pt x="10366" y="16775"/>
                  <a:pt x="10792" y="16775"/>
                </a:cubicBezTo>
                <a:cubicBezTo>
                  <a:pt x="11964" y="16775"/>
                  <a:pt x="13122" y="16580"/>
                  <a:pt x="14264" y="16193"/>
                </a:cubicBezTo>
                <a:cubicBezTo>
                  <a:pt x="14894" y="15971"/>
                  <a:pt x="15537" y="15660"/>
                  <a:pt x="16191" y="15270"/>
                </a:cubicBezTo>
                <a:cubicBezTo>
                  <a:pt x="16843" y="14875"/>
                  <a:pt x="17439" y="14392"/>
                  <a:pt x="17978" y="13822"/>
                </a:cubicBezTo>
                <a:cubicBezTo>
                  <a:pt x="18514" y="13252"/>
                  <a:pt x="18952" y="12602"/>
                  <a:pt x="19288" y="11882"/>
                </a:cubicBezTo>
                <a:cubicBezTo>
                  <a:pt x="19627" y="11160"/>
                  <a:pt x="19797" y="10358"/>
                  <a:pt x="19797" y="9477"/>
                </a:cubicBezTo>
                <a:cubicBezTo>
                  <a:pt x="19797" y="8590"/>
                  <a:pt x="19627" y="7792"/>
                  <a:pt x="19288" y="7069"/>
                </a:cubicBezTo>
                <a:cubicBezTo>
                  <a:pt x="18952" y="6349"/>
                  <a:pt x="18514" y="5702"/>
                  <a:pt x="17978" y="5129"/>
                </a:cubicBezTo>
                <a:cubicBezTo>
                  <a:pt x="17439" y="4559"/>
                  <a:pt x="16843" y="4073"/>
                  <a:pt x="16191" y="3675"/>
                </a:cubicBezTo>
                <a:cubicBezTo>
                  <a:pt x="15537" y="3280"/>
                  <a:pt x="14895" y="2972"/>
                  <a:pt x="14264" y="274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9" name="AutoShape 73"/>
          <p:cNvSpPr/>
          <p:nvPr/>
        </p:nvSpPr>
        <p:spPr bwMode="auto">
          <a:xfrm>
            <a:off x="7056291" y="2208014"/>
            <a:ext cx="184595" cy="18514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0" name="AutoShape 74"/>
          <p:cNvSpPr/>
          <p:nvPr/>
        </p:nvSpPr>
        <p:spPr bwMode="auto">
          <a:xfrm>
            <a:off x="7498723" y="22080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1" name="AutoShape 75"/>
          <p:cNvSpPr/>
          <p:nvPr/>
        </p:nvSpPr>
        <p:spPr bwMode="auto">
          <a:xfrm>
            <a:off x="7956042" y="220801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2" name="AutoShape 76"/>
          <p:cNvSpPr/>
          <p:nvPr/>
        </p:nvSpPr>
        <p:spPr bwMode="auto">
          <a:xfrm>
            <a:off x="8382992" y="22080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3" name="AutoShape 77"/>
          <p:cNvSpPr/>
          <p:nvPr/>
        </p:nvSpPr>
        <p:spPr bwMode="auto">
          <a:xfrm>
            <a:off x="5877861" y="364450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4" name="AutoShape 78"/>
          <p:cNvSpPr/>
          <p:nvPr/>
        </p:nvSpPr>
        <p:spPr bwMode="auto">
          <a:xfrm>
            <a:off x="4620233" y="2206229"/>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5" name="AutoShape 79"/>
          <p:cNvSpPr/>
          <p:nvPr/>
        </p:nvSpPr>
        <p:spPr bwMode="auto">
          <a:xfrm>
            <a:off x="5045992" y="2206229"/>
            <a:ext cx="185786" cy="18514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6" name="AutoShape 80"/>
          <p:cNvSpPr/>
          <p:nvPr/>
        </p:nvSpPr>
        <p:spPr bwMode="auto">
          <a:xfrm>
            <a:off x="5495571" y="2206229"/>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7" name="AutoShape 81"/>
          <p:cNvSpPr/>
          <p:nvPr/>
        </p:nvSpPr>
        <p:spPr bwMode="auto">
          <a:xfrm>
            <a:off x="5893938" y="2206229"/>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8" name="AutoShape 82"/>
          <p:cNvSpPr/>
          <p:nvPr/>
        </p:nvSpPr>
        <p:spPr bwMode="auto">
          <a:xfrm>
            <a:off x="8387756" y="2528292"/>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79" name="AutoShape 83"/>
          <p:cNvSpPr/>
          <p:nvPr/>
        </p:nvSpPr>
        <p:spPr bwMode="auto">
          <a:xfrm>
            <a:off x="6232164" y="3644503"/>
            <a:ext cx="184595"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0" name="AutoShape 84"/>
          <p:cNvSpPr/>
          <p:nvPr/>
        </p:nvSpPr>
        <p:spPr bwMode="auto">
          <a:xfrm>
            <a:off x="4621424" y="2526506"/>
            <a:ext cx="184595"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1" name="AutoShape 85"/>
          <p:cNvSpPr/>
          <p:nvPr/>
        </p:nvSpPr>
        <p:spPr bwMode="auto">
          <a:xfrm>
            <a:off x="5029319" y="2526506"/>
            <a:ext cx="185786"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2" name="AutoShape 86"/>
          <p:cNvSpPr/>
          <p:nvPr/>
        </p:nvSpPr>
        <p:spPr bwMode="auto">
          <a:xfrm>
            <a:off x="5500929" y="2526506"/>
            <a:ext cx="185786" cy="1863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3" name="AutoShape 87"/>
          <p:cNvSpPr/>
          <p:nvPr/>
        </p:nvSpPr>
        <p:spPr bwMode="auto">
          <a:xfrm>
            <a:off x="5893938" y="2521744"/>
            <a:ext cx="185191" cy="18514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4" name="AutoShape 88"/>
          <p:cNvSpPr/>
          <p:nvPr/>
        </p:nvSpPr>
        <p:spPr bwMode="auto">
          <a:xfrm>
            <a:off x="2421767" y="251638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5" name="AutoShape 89"/>
          <p:cNvSpPr/>
          <p:nvPr/>
        </p:nvSpPr>
        <p:spPr bwMode="auto">
          <a:xfrm>
            <a:off x="2856458" y="2521744"/>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6" name="AutoShape 90"/>
          <p:cNvSpPr/>
          <p:nvPr/>
        </p:nvSpPr>
        <p:spPr bwMode="auto">
          <a:xfrm>
            <a:off x="3304250" y="2516386"/>
            <a:ext cx="185190" cy="203597"/>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7" name="AutoShape 91"/>
          <p:cNvSpPr/>
          <p:nvPr/>
        </p:nvSpPr>
        <p:spPr bwMode="auto">
          <a:xfrm>
            <a:off x="3737750" y="2516386"/>
            <a:ext cx="184595" cy="203597"/>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8" name="AutoShape 92"/>
          <p:cNvSpPr/>
          <p:nvPr/>
        </p:nvSpPr>
        <p:spPr bwMode="auto">
          <a:xfrm>
            <a:off x="4185542" y="2521744"/>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89" name="AutoShape 93"/>
          <p:cNvSpPr/>
          <p:nvPr/>
        </p:nvSpPr>
        <p:spPr bwMode="auto">
          <a:xfrm>
            <a:off x="6245860" y="2526506"/>
            <a:ext cx="185190" cy="186333"/>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0" name="AutoShape 94"/>
          <p:cNvSpPr/>
          <p:nvPr/>
        </p:nvSpPr>
        <p:spPr bwMode="auto">
          <a:xfrm>
            <a:off x="6649587" y="2521744"/>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1" name="AutoShape 95"/>
          <p:cNvSpPr/>
          <p:nvPr/>
        </p:nvSpPr>
        <p:spPr bwMode="auto">
          <a:xfrm>
            <a:off x="636555" y="28646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2" name="AutoShape 96"/>
          <p:cNvSpPr/>
          <p:nvPr/>
        </p:nvSpPr>
        <p:spPr bwMode="auto">
          <a:xfrm>
            <a:off x="1068269" y="2864644"/>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3" name="AutoShape 97"/>
          <p:cNvSpPr/>
          <p:nvPr/>
        </p:nvSpPr>
        <p:spPr bwMode="auto">
          <a:xfrm>
            <a:off x="1528565" y="28646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4" name="AutoShape 98"/>
          <p:cNvSpPr/>
          <p:nvPr/>
        </p:nvSpPr>
        <p:spPr bwMode="auto">
          <a:xfrm>
            <a:off x="1982312" y="286464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5" name="AutoShape 99"/>
          <p:cNvSpPr/>
          <p:nvPr/>
        </p:nvSpPr>
        <p:spPr bwMode="auto">
          <a:xfrm>
            <a:off x="7056886" y="2870002"/>
            <a:ext cx="185190"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6" name="AutoShape 100"/>
          <p:cNvSpPr/>
          <p:nvPr/>
        </p:nvSpPr>
        <p:spPr bwMode="auto">
          <a:xfrm>
            <a:off x="7501700" y="2867025"/>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7" name="AutoShape 101"/>
          <p:cNvSpPr/>
          <p:nvPr/>
        </p:nvSpPr>
        <p:spPr bwMode="auto">
          <a:xfrm>
            <a:off x="640723" y="1524000"/>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AutoShape 102"/>
          <p:cNvSpPr/>
          <p:nvPr/>
        </p:nvSpPr>
        <p:spPr bwMode="auto">
          <a:xfrm>
            <a:off x="1071842" y="1518642"/>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9" name="AutoShape 103"/>
          <p:cNvSpPr/>
          <p:nvPr/>
        </p:nvSpPr>
        <p:spPr bwMode="auto">
          <a:xfrm>
            <a:off x="1527374" y="1518642"/>
            <a:ext cx="185786" cy="18573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0" name="AutoShape 104"/>
          <p:cNvSpPr/>
          <p:nvPr/>
        </p:nvSpPr>
        <p:spPr bwMode="auto">
          <a:xfrm>
            <a:off x="1982312" y="1518642"/>
            <a:ext cx="185786" cy="18573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1" name="AutoShape 105"/>
          <p:cNvSpPr/>
          <p:nvPr/>
        </p:nvSpPr>
        <p:spPr bwMode="auto">
          <a:xfrm>
            <a:off x="7056886" y="1525786"/>
            <a:ext cx="185190"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2" name="AutoShape 106"/>
          <p:cNvSpPr/>
          <p:nvPr/>
        </p:nvSpPr>
        <p:spPr bwMode="auto">
          <a:xfrm>
            <a:off x="7498128" y="1525786"/>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3" name="AutoShape 107"/>
          <p:cNvSpPr/>
          <p:nvPr/>
        </p:nvSpPr>
        <p:spPr bwMode="auto">
          <a:xfrm>
            <a:off x="7953660" y="1520428"/>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4" name="AutoShape 108"/>
          <p:cNvSpPr/>
          <p:nvPr/>
        </p:nvSpPr>
        <p:spPr bwMode="auto">
          <a:xfrm>
            <a:off x="8384779" y="1520428"/>
            <a:ext cx="185786"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5" name="AutoShape 109"/>
          <p:cNvSpPr/>
          <p:nvPr/>
        </p:nvSpPr>
        <p:spPr bwMode="auto">
          <a:xfrm>
            <a:off x="5018601" y="3644503"/>
            <a:ext cx="184595" cy="18573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6" name="AutoShape 110"/>
          <p:cNvSpPr/>
          <p:nvPr/>
        </p:nvSpPr>
        <p:spPr bwMode="auto">
          <a:xfrm>
            <a:off x="4621424" y="1518642"/>
            <a:ext cx="185786" cy="18573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7" name="AutoShape 111"/>
          <p:cNvSpPr/>
          <p:nvPr/>
        </p:nvSpPr>
        <p:spPr bwMode="auto">
          <a:xfrm>
            <a:off x="5051947" y="1518642"/>
            <a:ext cx="185786" cy="18573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8" name="AutoShape 112"/>
          <p:cNvSpPr/>
          <p:nvPr/>
        </p:nvSpPr>
        <p:spPr bwMode="auto">
          <a:xfrm>
            <a:off x="5500929" y="1519833"/>
            <a:ext cx="185191" cy="18573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09" name="AutoShape 113"/>
          <p:cNvSpPr/>
          <p:nvPr/>
        </p:nvSpPr>
        <p:spPr bwMode="auto">
          <a:xfrm>
            <a:off x="5898702" y="1519833"/>
            <a:ext cx="185786" cy="18573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0" name="AutoShape 114"/>
          <p:cNvSpPr/>
          <p:nvPr/>
        </p:nvSpPr>
        <p:spPr bwMode="auto">
          <a:xfrm>
            <a:off x="2422362" y="1515071"/>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1" name="AutoShape 115"/>
          <p:cNvSpPr/>
          <p:nvPr/>
        </p:nvSpPr>
        <p:spPr bwMode="auto">
          <a:xfrm>
            <a:off x="2855267" y="1514475"/>
            <a:ext cx="185786" cy="20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2" name="AutoShape 116"/>
          <p:cNvSpPr/>
          <p:nvPr/>
        </p:nvSpPr>
        <p:spPr bwMode="auto">
          <a:xfrm>
            <a:off x="3306036" y="1518642"/>
            <a:ext cx="184595" cy="204788"/>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3" name="AutoShape 117"/>
          <p:cNvSpPr/>
          <p:nvPr/>
        </p:nvSpPr>
        <p:spPr bwMode="auto">
          <a:xfrm>
            <a:off x="3742514" y="1518642"/>
            <a:ext cx="185190" cy="204788"/>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4" name="AutoShape 118"/>
          <p:cNvSpPr/>
          <p:nvPr/>
        </p:nvSpPr>
        <p:spPr bwMode="auto">
          <a:xfrm>
            <a:off x="4191497" y="1518642"/>
            <a:ext cx="185190" cy="204788"/>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5" name="AutoShape 119"/>
          <p:cNvSpPr/>
          <p:nvPr/>
        </p:nvSpPr>
        <p:spPr bwMode="auto">
          <a:xfrm>
            <a:off x="5898702" y="18651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6" name="AutoShape 120"/>
          <p:cNvSpPr/>
          <p:nvPr/>
        </p:nvSpPr>
        <p:spPr bwMode="auto">
          <a:xfrm>
            <a:off x="2422362" y="1858566"/>
            <a:ext cx="185786"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7" name="AutoShape 121"/>
          <p:cNvSpPr/>
          <p:nvPr/>
        </p:nvSpPr>
        <p:spPr bwMode="auto">
          <a:xfrm>
            <a:off x="2854076" y="1859161"/>
            <a:ext cx="185190" cy="203597"/>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8" name="AutoShape 122"/>
          <p:cNvSpPr/>
          <p:nvPr/>
        </p:nvSpPr>
        <p:spPr bwMode="auto">
          <a:xfrm>
            <a:off x="3303059" y="1858566"/>
            <a:ext cx="184595"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19" name="AutoShape 123"/>
          <p:cNvSpPr/>
          <p:nvPr/>
        </p:nvSpPr>
        <p:spPr bwMode="auto">
          <a:xfrm>
            <a:off x="3719886" y="1858566"/>
            <a:ext cx="184595"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0" name="AutoShape 124"/>
          <p:cNvSpPr/>
          <p:nvPr/>
        </p:nvSpPr>
        <p:spPr bwMode="auto">
          <a:xfrm>
            <a:off x="4190901" y="1859161"/>
            <a:ext cx="185191" cy="2035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1" name="AutoShape 125"/>
          <p:cNvSpPr/>
          <p:nvPr/>
        </p:nvSpPr>
        <p:spPr bwMode="auto">
          <a:xfrm>
            <a:off x="6240500" y="1864519"/>
            <a:ext cx="185786" cy="18514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2" name="AutoShape 126"/>
          <p:cNvSpPr/>
          <p:nvPr/>
        </p:nvSpPr>
        <p:spPr bwMode="auto">
          <a:xfrm>
            <a:off x="6647205" y="1865114"/>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3" name="AutoShape 127"/>
          <p:cNvSpPr/>
          <p:nvPr/>
        </p:nvSpPr>
        <p:spPr bwMode="auto">
          <a:xfrm>
            <a:off x="640723" y="3251002"/>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4" name="AutoShape 128"/>
          <p:cNvSpPr/>
          <p:nvPr/>
        </p:nvSpPr>
        <p:spPr bwMode="auto">
          <a:xfrm>
            <a:off x="1073033" y="3251002"/>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5" name="AutoShape 129"/>
          <p:cNvSpPr/>
          <p:nvPr/>
        </p:nvSpPr>
        <p:spPr bwMode="auto">
          <a:xfrm>
            <a:off x="1526779" y="3251597"/>
            <a:ext cx="185191"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6" name="AutoShape 130"/>
          <p:cNvSpPr/>
          <p:nvPr/>
        </p:nvSpPr>
        <p:spPr bwMode="auto">
          <a:xfrm>
            <a:off x="1985289" y="3251597"/>
            <a:ext cx="185191" cy="18514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7" name="AutoShape 131"/>
          <p:cNvSpPr/>
          <p:nvPr/>
        </p:nvSpPr>
        <p:spPr bwMode="auto">
          <a:xfrm>
            <a:off x="7059268" y="3253383"/>
            <a:ext cx="184595" cy="18514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8" name="AutoShape 132"/>
          <p:cNvSpPr/>
          <p:nvPr/>
        </p:nvSpPr>
        <p:spPr bwMode="auto">
          <a:xfrm>
            <a:off x="7496937" y="3253979"/>
            <a:ext cx="185786" cy="18514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9" name="AutoShape 133"/>
          <p:cNvSpPr/>
          <p:nvPr/>
        </p:nvSpPr>
        <p:spPr bwMode="auto">
          <a:xfrm>
            <a:off x="7956042" y="325397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0" name="AutoShape 134"/>
          <p:cNvSpPr/>
          <p:nvPr/>
        </p:nvSpPr>
        <p:spPr bwMode="auto">
          <a:xfrm>
            <a:off x="8387756" y="3253979"/>
            <a:ext cx="185786" cy="1851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1" name="AutoShape 135"/>
          <p:cNvSpPr/>
          <p:nvPr/>
        </p:nvSpPr>
        <p:spPr bwMode="auto">
          <a:xfrm>
            <a:off x="7074750" y="3644504"/>
            <a:ext cx="185786" cy="18514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2" name="AutoShape 136"/>
          <p:cNvSpPr/>
          <p:nvPr/>
        </p:nvSpPr>
        <p:spPr bwMode="auto">
          <a:xfrm>
            <a:off x="4622615" y="3252192"/>
            <a:ext cx="185190" cy="18514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tx1">
              <a:lumMod val="75000"/>
              <a:lumOff val="25000"/>
            </a:schemeClr>
          </a:solidFill>
          <a:ln>
            <a:noFill/>
          </a:ln>
          <a:effectLst/>
        </p:spPr>
        <p:txBody>
          <a:bodyPr lIns="38092" tIns="38092" rIns="38092" bIns="38092" anchor="ctr"/>
          <a:lstStyle/>
          <a:p>
            <a:pPr defTabSz="342265"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133" name="矩形 132"/>
          <p:cNvSpPr/>
          <p:nvPr/>
        </p:nvSpPr>
        <p:spPr>
          <a:xfrm>
            <a:off x="3517527" y="227424"/>
            <a:ext cx="1980029" cy="400110"/>
          </a:xfrm>
          <a:prstGeom prst="rect">
            <a:avLst/>
          </a:prstGeom>
        </p:spPr>
        <p:txBody>
          <a:bodyPr wrap="none">
            <a:spAutoFit/>
          </a:bodyPr>
          <a:lstStyle/>
          <a:p>
            <a:pPr lvl="0" algn="ctr" defTabSz="685165">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赠送备用小图标</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组合 201"/>
          <p:cNvGrpSpPr/>
          <p:nvPr/>
        </p:nvGrpSpPr>
        <p:grpSpPr>
          <a:xfrm>
            <a:off x="2739562" y="1131590"/>
            <a:ext cx="3588932" cy="3629155"/>
            <a:chOff x="881590" y="816555"/>
            <a:chExt cx="2447841" cy="2475275"/>
          </a:xfrm>
        </p:grpSpPr>
        <p:grpSp>
          <p:nvGrpSpPr>
            <p:cNvPr id="203" name="组合 202"/>
            <p:cNvGrpSpPr/>
            <p:nvPr/>
          </p:nvGrpSpPr>
          <p:grpSpPr>
            <a:xfrm>
              <a:off x="881590" y="933999"/>
              <a:ext cx="2447841" cy="2357831"/>
              <a:chOff x="881590" y="933999"/>
              <a:chExt cx="2447841" cy="2357831"/>
            </a:xfrm>
          </p:grpSpPr>
          <p:sp>
            <p:nvSpPr>
              <p:cNvPr id="205" name="椭圆 204"/>
              <p:cNvSpPr/>
              <p:nvPr/>
            </p:nvSpPr>
            <p:spPr>
              <a:xfrm>
                <a:off x="971600" y="933999"/>
                <a:ext cx="2357831" cy="2357831"/>
              </a:xfrm>
              <a:prstGeom prst="ellipse">
                <a:avLst/>
              </a:prstGeom>
              <a:solidFill>
                <a:schemeClr val="tx1"/>
              </a:solidFill>
              <a:ln>
                <a:noFill/>
              </a:ln>
              <a:effectLst>
                <a:softEdge rad="800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6" name="椭圆 205"/>
              <p:cNvSpPr/>
              <p:nvPr/>
            </p:nvSpPr>
            <p:spPr>
              <a:xfrm>
                <a:off x="881590" y="1043225"/>
                <a:ext cx="2113590" cy="2113590"/>
              </a:xfrm>
              <a:prstGeom prst="ellipse">
                <a:avLst/>
              </a:prstGeom>
              <a:solidFill>
                <a:schemeClr val="tx1">
                  <a:alpha val="83000"/>
                </a:schemeClr>
              </a:solidFill>
              <a:ln>
                <a:noFill/>
              </a:ln>
              <a:effectLst>
                <a:softEdge rad="457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04" name="椭圆 203"/>
            <p:cNvSpPr/>
            <p:nvPr/>
          </p:nvSpPr>
          <p:spPr>
            <a:xfrm>
              <a:off x="1153265" y="816555"/>
              <a:ext cx="2113590" cy="2113590"/>
            </a:xfrm>
            <a:prstGeom prst="ellipse">
              <a:avLst/>
            </a:prstGeom>
            <a:solidFill>
              <a:schemeClr val="tx1">
                <a:alpha val="83000"/>
              </a:schemeClr>
            </a:solidFill>
            <a:ln>
              <a:noFill/>
            </a:ln>
            <a:effectLst>
              <a:softEdge rad="508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3</a:t>
            </a:fld>
            <a:endParaRPr lang="zh-CN" altLang="en-US"/>
          </a:p>
        </p:txBody>
      </p:sp>
      <p:grpSp>
        <p:nvGrpSpPr>
          <p:cNvPr id="116" name="组合 70"/>
          <p:cNvGrpSpPr/>
          <p:nvPr/>
        </p:nvGrpSpPr>
        <p:grpSpPr bwMode="auto">
          <a:xfrm>
            <a:off x="3201194" y="1564953"/>
            <a:ext cx="2628900" cy="2628900"/>
            <a:chOff x="0" y="0"/>
            <a:chExt cx="2628000" cy="2628000"/>
          </a:xfrm>
        </p:grpSpPr>
        <p:sp>
          <p:nvSpPr>
            <p:cNvPr id="117" name="椭圆 68"/>
            <p:cNvSpPr>
              <a:spLocks noChangeArrowheads="1"/>
            </p:cNvSpPr>
            <p:nvPr/>
          </p:nvSpPr>
          <p:spPr bwMode="auto">
            <a:xfrm>
              <a:off x="0" y="0"/>
              <a:ext cx="2628000" cy="2628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18" name="椭圆 69"/>
            <p:cNvSpPr>
              <a:spLocks noChangeArrowheads="1"/>
            </p:cNvSpPr>
            <p:nvPr/>
          </p:nvSpPr>
          <p:spPr bwMode="auto">
            <a:xfrm>
              <a:off x="21713" y="20887"/>
              <a:ext cx="2584574" cy="2584574"/>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sp>
        <p:nvSpPr>
          <p:cNvPr id="119" name="等腰三角形 101"/>
          <p:cNvSpPr>
            <a:spLocks noChangeArrowheads="1"/>
          </p:cNvSpPr>
          <p:nvPr/>
        </p:nvSpPr>
        <p:spPr bwMode="auto">
          <a:xfrm rot="10800000" flipV="1">
            <a:off x="4472782" y="1809428"/>
            <a:ext cx="85725" cy="793750"/>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0" name="等腰三角形 71"/>
          <p:cNvSpPr>
            <a:spLocks noChangeArrowheads="1"/>
          </p:cNvSpPr>
          <p:nvPr/>
        </p:nvSpPr>
        <p:spPr bwMode="auto">
          <a:xfrm rot="5400000">
            <a:off x="5156200" y="2459510"/>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1" name="等腰三角形 99"/>
          <p:cNvSpPr>
            <a:spLocks noChangeArrowheads="1"/>
          </p:cNvSpPr>
          <p:nvPr/>
        </p:nvSpPr>
        <p:spPr bwMode="auto">
          <a:xfrm rot="16200000" flipH="1">
            <a:off x="3789363" y="2459509"/>
            <a:ext cx="85725" cy="792163"/>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2" name="等腰三角形 100"/>
          <p:cNvSpPr>
            <a:spLocks noChangeArrowheads="1"/>
          </p:cNvSpPr>
          <p:nvPr/>
        </p:nvSpPr>
        <p:spPr bwMode="auto">
          <a:xfrm rot="10800000">
            <a:off x="4472782" y="3173091"/>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3" name="等腰三角形 102"/>
          <p:cNvSpPr>
            <a:spLocks noChangeArrowheads="1"/>
          </p:cNvSpPr>
          <p:nvPr/>
        </p:nvSpPr>
        <p:spPr bwMode="auto">
          <a:xfrm rot="18900000" flipV="1">
            <a:off x="4934744" y="2971478"/>
            <a:ext cx="87313" cy="792163"/>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4" name="等腰三角形 105"/>
          <p:cNvSpPr>
            <a:spLocks noChangeArrowheads="1"/>
          </p:cNvSpPr>
          <p:nvPr/>
        </p:nvSpPr>
        <p:spPr bwMode="auto">
          <a:xfrm rot="18900000">
            <a:off x="3980657" y="1968178"/>
            <a:ext cx="85725" cy="793750"/>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sp>
        <p:nvSpPr>
          <p:cNvPr id="125" name="等腰三角形 104"/>
          <p:cNvSpPr>
            <a:spLocks noChangeArrowheads="1"/>
          </p:cNvSpPr>
          <p:nvPr/>
        </p:nvSpPr>
        <p:spPr bwMode="auto">
          <a:xfrm rot="2700000" flipH="1" flipV="1">
            <a:off x="3990975" y="2988148"/>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grpSp>
        <p:nvGrpSpPr>
          <p:cNvPr id="126" name="组合 72"/>
          <p:cNvGrpSpPr/>
          <p:nvPr/>
        </p:nvGrpSpPr>
        <p:grpSpPr bwMode="auto">
          <a:xfrm>
            <a:off x="4166394" y="2528566"/>
            <a:ext cx="700088" cy="700087"/>
            <a:chOff x="0" y="0"/>
            <a:chExt cx="1296000" cy="1296000"/>
          </a:xfrm>
        </p:grpSpPr>
        <p:sp>
          <p:nvSpPr>
            <p:cNvPr id="127" name="椭圆 73"/>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28" name="椭圆 74"/>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29" name="组合 75"/>
          <p:cNvGrpSpPr/>
          <p:nvPr/>
        </p:nvGrpSpPr>
        <p:grpSpPr bwMode="auto">
          <a:xfrm>
            <a:off x="3017044" y="2596828"/>
            <a:ext cx="561975" cy="561975"/>
            <a:chOff x="0" y="0"/>
            <a:chExt cx="1296000" cy="1296000"/>
          </a:xfrm>
        </p:grpSpPr>
        <p:sp>
          <p:nvSpPr>
            <p:cNvPr id="130" name="椭圆 76"/>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31" name="椭圆 77"/>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32" name="组合 78"/>
          <p:cNvGrpSpPr/>
          <p:nvPr/>
        </p:nvGrpSpPr>
        <p:grpSpPr bwMode="auto">
          <a:xfrm>
            <a:off x="5452269" y="2596828"/>
            <a:ext cx="561975" cy="561975"/>
            <a:chOff x="0" y="0"/>
            <a:chExt cx="1296000" cy="1296000"/>
          </a:xfrm>
        </p:grpSpPr>
        <p:sp>
          <p:nvSpPr>
            <p:cNvPr id="133" name="椭圆 79"/>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34" name="椭圆 80"/>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sp>
        <p:nvSpPr>
          <p:cNvPr id="135" name="等腰三角形 103"/>
          <p:cNvSpPr>
            <a:spLocks noChangeArrowheads="1"/>
          </p:cNvSpPr>
          <p:nvPr/>
        </p:nvSpPr>
        <p:spPr bwMode="auto">
          <a:xfrm rot="2700000">
            <a:off x="5022850" y="1968973"/>
            <a:ext cx="85725" cy="792162"/>
          </a:xfrm>
          <a:prstGeom prst="triangle">
            <a:avLst>
              <a:gd name="adj" fmla="val 50000"/>
            </a:avLst>
          </a:prstGeom>
          <a:solidFill>
            <a:srgbClr val="000000">
              <a:alpha val="68999"/>
            </a:srgb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a:solidFill>
                <a:srgbClr val="FFFFFF"/>
              </a:solidFill>
            </a:endParaRPr>
          </a:p>
        </p:txBody>
      </p:sp>
      <p:grpSp>
        <p:nvGrpSpPr>
          <p:cNvPr id="136" name="组合 81"/>
          <p:cNvGrpSpPr/>
          <p:nvPr/>
        </p:nvGrpSpPr>
        <p:grpSpPr bwMode="auto">
          <a:xfrm>
            <a:off x="4234657" y="1380803"/>
            <a:ext cx="561975" cy="561975"/>
            <a:chOff x="0" y="0"/>
            <a:chExt cx="1296000" cy="1296000"/>
          </a:xfrm>
        </p:grpSpPr>
        <p:sp>
          <p:nvSpPr>
            <p:cNvPr id="137" name="椭圆 82"/>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38" name="椭圆 83"/>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39" name="组合 84"/>
          <p:cNvGrpSpPr/>
          <p:nvPr/>
        </p:nvGrpSpPr>
        <p:grpSpPr bwMode="auto">
          <a:xfrm>
            <a:off x="4234657" y="3806503"/>
            <a:ext cx="561975" cy="561975"/>
            <a:chOff x="0" y="0"/>
            <a:chExt cx="1296000" cy="1296000"/>
          </a:xfrm>
        </p:grpSpPr>
        <p:sp>
          <p:nvSpPr>
            <p:cNvPr id="140" name="椭圆 85"/>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41" name="椭圆 86"/>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42" name="组合 87"/>
          <p:cNvGrpSpPr/>
          <p:nvPr/>
        </p:nvGrpSpPr>
        <p:grpSpPr bwMode="auto">
          <a:xfrm>
            <a:off x="3339307" y="1720528"/>
            <a:ext cx="561975" cy="561975"/>
            <a:chOff x="0" y="0"/>
            <a:chExt cx="1296000" cy="1296000"/>
          </a:xfrm>
        </p:grpSpPr>
        <p:sp>
          <p:nvSpPr>
            <p:cNvPr id="143" name="椭圆 88"/>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44" name="椭圆 89"/>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45" name="组合 90"/>
          <p:cNvGrpSpPr/>
          <p:nvPr/>
        </p:nvGrpSpPr>
        <p:grpSpPr bwMode="auto">
          <a:xfrm>
            <a:off x="5185569" y="1720528"/>
            <a:ext cx="561975" cy="561975"/>
            <a:chOff x="0" y="0"/>
            <a:chExt cx="1296000" cy="1296000"/>
          </a:xfrm>
        </p:grpSpPr>
        <p:sp>
          <p:nvSpPr>
            <p:cNvPr id="146" name="椭圆 91"/>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47" name="椭圆 92"/>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48" name="组合 93"/>
          <p:cNvGrpSpPr/>
          <p:nvPr/>
        </p:nvGrpSpPr>
        <p:grpSpPr bwMode="auto">
          <a:xfrm>
            <a:off x="3339307" y="3468366"/>
            <a:ext cx="561975" cy="561975"/>
            <a:chOff x="0" y="0"/>
            <a:chExt cx="1296000" cy="1296000"/>
          </a:xfrm>
        </p:grpSpPr>
        <p:sp>
          <p:nvSpPr>
            <p:cNvPr id="149" name="椭圆 94"/>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50" name="椭圆 95"/>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grpSp>
        <p:nvGrpSpPr>
          <p:cNvPr id="151" name="组合 96"/>
          <p:cNvGrpSpPr/>
          <p:nvPr/>
        </p:nvGrpSpPr>
        <p:grpSpPr bwMode="auto">
          <a:xfrm>
            <a:off x="5169694" y="3462016"/>
            <a:ext cx="561975" cy="561975"/>
            <a:chOff x="0" y="0"/>
            <a:chExt cx="1296000" cy="1296000"/>
          </a:xfrm>
        </p:grpSpPr>
        <p:sp>
          <p:nvSpPr>
            <p:cNvPr id="152" name="椭圆 97"/>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sp>
          <p:nvSpPr>
            <p:cNvPr id="153" name="椭圆 98"/>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a:solidFill>
                    <a:srgbClr val="395E8A"/>
                  </a:solidFill>
                  <a:bevel/>
                </a14:hiddenLine>
              </a:ext>
            </a:extLst>
          </p:spPr>
          <p:txBody>
            <a:bodyPr anchor="ctr"/>
            <a:lstStyle/>
            <a:p>
              <a:pPr algn="ctr"/>
              <a:endParaRPr lang="zh-CN" altLang="zh-CN">
                <a:solidFill>
                  <a:srgbClr val="FFFFFF"/>
                </a:solidFill>
              </a:endParaRPr>
            </a:p>
          </p:txBody>
        </p:sp>
      </p:grpSp>
      <p:sp>
        <p:nvSpPr>
          <p:cNvPr id="162" name="Content Placeholder 2"/>
          <p:cNvSpPr txBox="1"/>
          <p:nvPr/>
        </p:nvSpPr>
        <p:spPr bwMode="auto">
          <a:xfrm>
            <a:off x="3563888" y="915566"/>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3" name="Content Placeholder 2"/>
          <p:cNvSpPr txBox="1"/>
          <p:nvPr/>
        </p:nvSpPr>
        <p:spPr bwMode="auto">
          <a:xfrm>
            <a:off x="3502928" y="432932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4" name="Content Placeholder 2"/>
          <p:cNvSpPr txBox="1"/>
          <p:nvPr/>
        </p:nvSpPr>
        <p:spPr bwMode="auto">
          <a:xfrm>
            <a:off x="5735588" y="173090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5" name="Content Placeholder 2"/>
          <p:cNvSpPr txBox="1"/>
          <p:nvPr/>
        </p:nvSpPr>
        <p:spPr bwMode="auto">
          <a:xfrm>
            <a:off x="5994668" y="267578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6" name="Content Placeholder 2"/>
          <p:cNvSpPr txBox="1"/>
          <p:nvPr/>
        </p:nvSpPr>
        <p:spPr bwMode="auto">
          <a:xfrm>
            <a:off x="5758448" y="3590186"/>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7" name="Content Placeholder 2"/>
          <p:cNvSpPr txBox="1"/>
          <p:nvPr/>
        </p:nvSpPr>
        <p:spPr bwMode="auto">
          <a:xfrm>
            <a:off x="1330673" y="1747217"/>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8" name="Content Placeholder 2"/>
          <p:cNvSpPr txBox="1"/>
          <p:nvPr/>
        </p:nvSpPr>
        <p:spPr bwMode="auto">
          <a:xfrm>
            <a:off x="1041113" y="2699717"/>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69" name="Content Placeholder 2"/>
          <p:cNvSpPr txBox="1"/>
          <p:nvPr/>
        </p:nvSpPr>
        <p:spPr bwMode="auto">
          <a:xfrm>
            <a:off x="1330673" y="3652217"/>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170" name="Group 58"/>
          <p:cNvGrpSpPr/>
          <p:nvPr/>
        </p:nvGrpSpPr>
        <p:grpSpPr>
          <a:xfrm>
            <a:off x="3074213" y="2745263"/>
            <a:ext cx="408128" cy="301459"/>
            <a:chOff x="2563427" y="3717902"/>
            <a:chExt cx="439257" cy="324452"/>
          </a:xfrm>
          <a:solidFill>
            <a:srgbClr val="BD392F"/>
          </a:solidFill>
        </p:grpSpPr>
        <p:sp>
          <p:nvSpPr>
            <p:cNvPr id="171"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2"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3"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74" name="Group 4"/>
          <p:cNvGrpSpPr>
            <a:grpSpLocks noChangeAspect="1"/>
          </p:cNvGrpSpPr>
          <p:nvPr/>
        </p:nvGrpSpPr>
        <p:grpSpPr bwMode="auto">
          <a:xfrm>
            <a:off x="3459888" y="1834555"/>
            <a:ext cx="315094" cy="346269"/>
            <a:chOff x="2602" y="1841"/>
            <a:chExt cx="566" cy="622"/>
          </a:xfrm>
          <a:solidFill>
            <a:srgbClr val="BD392F"/>
          </a:solidFill>
        </p:grpSpPr>
        <p:sp>
          <p:nvSpPr>
            <p:cNvPr id="175" name="Freeform 5"/>
            <p:cNvSpPr>
              <a:spLocks noEditPoints="1"/>
            </p:cNvSpPr>
            <p:nvPr/>
          </p:nvSpPr>
          <p:spPr bwMode="auto">
            <a:xfrm>
              <a:off x="2602" y="2181"/>
              <a:ext cx="566" cy="229"/>
            </a:xfrm>
            <a:custGeom>
              <a:avLst/>
              <a:gdLst>
                <a:gd name="T0" fmla="*/ 2206 w 2497"/>
                <a:gd name="T1" fmla="*/ 47 h 1009"/>
                <a:gd name="T2" fmla="*/ 2073 w 2497"/>
                <a:gd name="T3" fmla="*/ 47 h 1009"/>
                <a:gd name="T4" fmla="*/ 2073 w 2497"/>
                <a:gd name="T5" fmla="*/ 21 h 1009"/>
                <a:gd name="T6" fmla="*/ 2053 w 2497"/>
                <a:gd name="T7" fmla="*/ 0 h 1009"/>
                <a:gd name="T8" fmla="*/ 21 w 2497"/>
                <a:gd name="T9" fmla="*/ 0 h 1009"/>
                <a:gd name="T10" fmla="*/ 0 w 2497"/>
                <a:gd name="T11" fmla="*/ 21 h 1009"/>
                <a:gd name="T12" fmla="*/ 695 w 2497"/>
                <a:gd name="T13" fmla="*/ 1009 h 1009"/>
                <a:gd name="T14" fmla="*/ 1378 w 2497"/>
                <a:gd name="T15" fmla="*/ 1009 h 1009"/>
                <a:gd name="T16" fmla="*/ 1890 w 2497"/>
                <a:gd name="T17" fmla="*/ 628 h 1009"/>
                <a:gd name="T18" fmla="*/ 2206 w 2497"/>
                <a:gd name="T19" fmla="*/ 628 h 1009"/>
                <a:gd name="T20" fmla="*/ 2497 w 2497"/>
                <a:gd name="T21" fmla="*/ 338 h 1009"/>
                <a:gd name="T22" fmla="*/ 2206 w 2497"/>
                <a:gd name="T23" fmla="*/ 47 h 1009"/>
                <a:gd name="T24" fmla="*/ 2206 w 2497"/>
                <a:gd name="T25" fmla="*/ 497 h 1009"/>
                <a:gd name="T26" fmla="*/ 2014 w 2497"/>
                <a:gd name="T27" fmla="*/ 497 h 1009"/>
                <a:gd name="T28" fmla="*/ 1985 w 2497"/>
                <a:gd name="T29" fmla="*/ 480 h 1009"/>
                <a:gd name="T30" fmla="*/ 1981 w 2497"/>
                <a:gd name="T31" fmla="*/ 463 h 1009"/>
                <a:gd name="T32" fmla="*/ 1983 w 2497"/>
                <a:gd name="T33" fmla="*/ 457 h 1009"/>
                <a:gd name="T34" fmla="*/ 2049 w 2497"/>
                <a:gd name="T35" fmla="*/ 252 h 1009"/>
                <a:gd name="T36" fmla="*/ 2136 w 2497"/>
                <a:gd name="T37" fmla="*/ 178 h 1009"/>
                <a:gd name="T38" fmla="*/ 2206 w 2497"/>
                <a:gd name="T39" fmla="*/ 178 h 1009"/>
                <a:gd name="T40" fmla="*/ 2365 w 2497"/>
                <a:gd name="T41" fmla="*/ 337 h 1009"/>
                <a:gd name="T42" fmla="*/ 2206 w 2497"/>
                <a:gd name="T43" fmla="*/ 49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7" h="1009">
                  <a:moveTo>
                    <a:pt x="2206" y="47"/>
                  </a:moveTo>
                  <a:lnTo>
                    <a:pt x="2073" y="47"/>
                  </a:lnTo>
                  <a:cubicBezTo>
                    <a:pt x="2073" y="39"/>
                    <a:pt x="2073" y="30"/>
                    <a:pt x="2073" y="21"/>
                  </a:cubicBezTo>
                  <a:cubicBezTo>
                    <a:pt x="2073" y="9"/>
                    <a:pt x="2064" y="0"/>
                    <a:pt x="2053" y="0"/>
                  </a:cubicBezTo>
                  <a:lnTo>
                    <a:pt x="21" y="0"/>
                  </a:lnTo>
                  <a:cubicBezTo>
                    <a:pt x="9" y="0"/>
                    <a:pt x="0" y="9"/>
                    <a:pt x="0" y="21"/>
                  </a:cubicBezTo>
                  <a:cubicBezTo>
                    <a:pt x="0" y="625"/>
                    <a:pt x="489" y="1009"/>
                    <a:pt x="695" y="1009"/>
                  </a:cubicBezTo>
                  <a:lnTo>
                    <a:pt x="1378" y="1009"/>
                  </a:lnTo>
                  <a:cubicBezTo>
                    <a:pt x="1539" y="1009"/>
                    <a:pt x="1767" y="813"/>
                    <a:pt x="1890" y="628"/>
                  </a:cubicBezTo>
                  <a:lnTo>
                    <a:pt x="2206" y="628"/>
                  </a:lnTo>
                  <a:cubicBezTo>
                    <a:pt x="2366" y="628"/>
                    <a:pt x="2497" y="498"/>
                    <a:pt x="2497" y="338"/>
                  </a:cubicBezTo>
                  <a:cubicBezTo>
                    <a:pt x="2497" y="177"/>
                    <a:pt x="2366" y="47"/>
                    <a:pt x="2206" y="47"/>
                  </a:cubicBezTo>
                  <a:close/>
                  <a:moveTo>
                    <a:pt x="2206" y="497"/>
                  </a:moveTo>
                  <a:lnTo>
                    <a:pt x="2014" y="497"/>
                  </a:lnTo>
                  <a:cubicBezTo>
                    <a:pt x="2004" y="497"/>
                    <a:pt x="1992" y="490"/>
                    <a:pt x="1985" y="480"/>
                  </a:cubicBezTo>
                  <a:cubicBezTo>
                    <a:pt x="1983" y="476"/>
                    <a:pt x="1979" y="470"/>
                    <a:pt x="1981" y="463"/>
                  </a:cubicBezTo>
                  <a:cubicBezTo>
                    <a:pt x="1982" y="461"/>
                    <a:pt x="1983" y="459"/>
                    <a:pt x="1983" y="457"/>
                  </a:cubicBezTo>
                  <a:cubicBezTo>
                    <a:pt x="2012" y="391"/>
                    <a:pt x="2034" y="322"/>
                    <a:pt x="2049" y="252"/>
                  </a:cubicBezTo>
                  <a:cubicBezTo>
                    <a:pt x="2064" y="205"/>
                    <a:pt x="2095" y="178"/>
                    <a:pt x="2136" y="178"/>
                  </a:cubicBezTo>
                  <a:lnTo>
                    <a:pt x="2206" y="178"/>
                  </a:lnTo>
                  <a:cubicBezTo>
                    <a:pt x="2294" y="178"/>
                    <a:pt x="2365" y="250"/>
                    <a:pt x="2365" y="337"/>
                  </a:cubicBezTo>
                  <a:cubicBezTo>
                    <a:pt x="2366" y="425"/>
                    <a:pt x="2294" y="497"/>
                    <a:pt x="2206" y="49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6" name="Freeform 6"/>
            <p:cNvSpPr/>
            <p:nvPr/>
          </p:nvSpPr>
          <p:spPr bwMode="auto">
            <a:xfrm>
              <a:off x="2668" y="2433"/>
              <a:ext cx="337" cy="30"/>
            </a:xfrm>
            <a:custGeom>
              <a:avLst/>
              <a:gdLst>
                <a:gd name="T0" fmla="*/ 1419 w 1486"/>
                <a:gd name="T1" fmla="*/ 0 h 134"/>
                <a:gd name="T2" fmla="*/ 67 w 1486"/>
                <a:gd name="T3" fmla="*/ 0 h 134"/>
                <a:gd name="T4" fmla="*/ 0 w 1486"/>
                <a:gd name="T5" fmla="*/ 67 h 134"/>
                <a:gd name="T6" fmla="*/ 67 w 1486"/>
                <a:gd name="T7" fmla="*/ 134 h 134"/>
                <a:gd name="T8" fmla="*/ 1419 w 1486"/>
                <a:gd name="T9" fmla="*/ 134 h 134"/>
                <a:gd name="T10" fmla="*/ 1486 w 1486"/>
                <a:gd name="T11" fmla="*/ 67 h 134"/>
                <a:gd name="T12" fmla="*/ 1419 w 148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486" h="134">
                  <a:moveTo>
                    <a:pt x="1419" y="0"/>
                  </a:moveTo>
                  <a:lnTo>
                    <a:pt x="67" y="0"/>
                  </a:lnTo>
                  <a:cubicBezTo>
                    <a:pt x="30" y="0"/>
                    <a:pt x="0" y="30"/>
                    <a:pt x="0" y="67"/>
                  </a:cubicBezTo>
                  <a:cubicBezTo>
                    <a:pt x="0" y="104"/>
                    <a:pt x="30" y="134"/>
                    <a:pt x="67" y="134"/>
                  </a:cubicBezTo>
                  <a:lnTo>
                    <a:pt x="1419" y="134"/>
                  </a:lnTo>
                  <a:cubicBezTo>
                    <a:pt x="1456" y="134"/>
                    <a:pt x="1486" y="104"/>
                    <a:pt x="1486" y="67"/>
                  </a:cubicBezTo>
                  <a:cubicBezTo>
                    <a:pt x="1486" y="30"/>
                    <a:pt x="1456" y="0"/>
                    <a:pt x="1419" y="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7" name="Freeform 7"/>
            <p:cNvSpPr/>
            <p:nvPr/>
          </p:nvSpPr>
          <p:spPr bwMode="auto">
            <a:xfrm>
              <a:off x="2735" y="1882"/>
              <a:ext cx="101" cy="229"/>
            </a:xfrm>
            <a:custGeom>
              <a:avLst/>
              <a:gdLst>
                <a:gd name="T0" fmla="*/ 112 w 445"/>
                <a:gd name="T1" fmla="*/ 1008 h 1008"/>
                <a:gd name="T2" fmla="*/ 31 w 445"/>
                <a:gd name="T3" fmla="*/ 935 h 1008"/>
                <a:gd name="T4" fmla="*/ 190 w 445"/>
                <a:gd name="T5" fmla="*/ 284 h 1008"/>
                <a:gd name="T6" fmla="*/ 276 w 445"/>
                <a:gd name="T7" fmla="*/ 77 h 1008"/>
                <a:gd name="T8" fmla="*/ 368 w 445"/>
                <a:gd name="T9" fmla="*/ 6 h 1008"/>
                <a:gd name="T10" fmla="*/ 439 w 445"/>
                <a:gd name="T11" fmla="*/ 98 h 1008"/>
                <a:gd name="T12" fmla="*/ 335 w 445"/>
                <a:gd name="T13" fmla="*/ 361 h 1008"/>
                <a:gd name="T14" fmla="*/ 194 w 445"/>
                <a:gd name="T15" fmla="*/ 917 h 1008"/>
                <a:gd name="T16" fmla="*/ 121 w 445"/>
                <a:gd name="T17" fmla="*/ 1008 h 1008"/>
                <a:gd name="T18" fmla="*/ 112 w 445"/>
                <a:gd name="T19"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1008">
                  <a:moveTo>
                    <a:pt x="112" y="1008"/>
                  </a:moveTo>
                  <a:cubicBezTo>
                    <a:pt x="71" y="1008"/>
                    <a:pt x="35" y="977"/>
                    <a:pt x="31" y="935"/>
                  </a:cubicBezTo>
                  <a:cubicBezTo>
                    <a:pt x="0" y="640"/>
                    <a:pt x="105" y="442"/>
                    <a:pt x="190" y="284"/>
                  </a:cubicBezTo>
                  <a:cubicBezTo>
                    <a:pt x="232" y="205"/>
                    <a:pt x="268" y="137"/>
                    <a:pt x="276" y="77"/>
                  </a:cubicBezTo>
                  <a:cubicBezTo>
                    <a:pt x="282" y="32"/>
                    <a:pt x="323" y="0"/>
                    <a:pt x="368" y="6"/>
                  </a:cubicBezTo>
                  <a:cubicBezTo>
                    <a:pt x="413" y="12"/>
                    <a:pt x="445" y="53"/>
                    <a:pt x="439" y="98"/>
                  </a:cubicBezTo>
                  <a:cubicBezTo>
                    <a:pt x="427" y="188"/>
                    <a:pt x="383" y="272"/>
                    <a:pt x="335" y="361"/>
                  </a:cubicBezTo>
                  <a:cubicBezTo>
                    <a:pt x="257" y="507"/>
                    <a:pt x="169" y="673"/>
                    <a:pt x="194" y="917"/>
                  </a:cubicBezTo>
                  <a:cubicBezTo>
                    <a:pt x="199" y="963"/>
                    <a:pt x="166" y="1003"/>
                    <a:pt x="121" y="1008"/>
                  </a:cubicBezTo>
                  <a:cubicBezTo>
                    <a:pt x="118" y="1008"/>
                    <a:pt x="115" y="1008"/>
                    <a:pt x="112" y="1008"/>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8" name="Freeform 8"/>
            <p:cNvSpPr/>
            <p:nvPr/>
          </p:nvSpPr>
          <p:spPr bwMode="auto">
            <a:xfrm>
              <a:off x="2798" y="1841"/>
              <a:ext cx="117" cy="306"/>
            </a:xfrm>
            <a:custGeom>
              <a:avLst/>
              <a:gdLst>
                <a:gd name="T0" fmla="*/ 154 w 518"/>
                <a:gd name="T1" fmla="*/ 1350 h 1350"/>
                <a:gd name="T2" fmla="*/ 74 w 518"/>
                <a:gd name="T3" fmla="*/ 1285 h 1350"/>
                <a:gd name="T4" fmla="*/ 205 w 518"/>
                <a:gd name="T5" fmla="*/ 558 h 1350"/>
                <a:gd name="T6" fmla="*/ 331 w 518"/>
                <a:gd name="T7" fmla="*/ 95 h 1350"/>
                <a:gd name="T8" fmla="*/ 405 w 518"/>
                <a:gd name="T9" fmla="*/ 5 h 1350"/>
                <a:gd name="T10" fmla="*/ 495 w 518"/>
                <a:gd name="T11" fmla="*/ 79 h 1350"/>
                <a:gd name="T12" fmla="*/ 351 w 518"/>
                <a:gd name="T13" fmla="*/ 635 h 1350"/>
                <a:gd name="T14" fmla="*/ 235 w 518"/>
                <a:gd name="T15" fmla="*/ 1250 h 1350"/>
                <a:gd name="T16" fmla="*/ 171 w 518"/>
                <a:gd name="T17" fmla="*/ 1348 h 1350"/>
                <a:gd name="T18" fmla="*/ 154 w 518"/>
                <a:gd name="T19" fmla="*/ 135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8" h="1350">
                  <a:moveTo>
                    <a:pt x="154" y="1350"/>
                  </a:moveTo>
                  <a:cubicBezTo>
                    <a:pt x="116" y="1350"/>
                    <a:pt x="82" y="1323"/>
                    <a:pt x="74" y="1285"/>
                  </a:cubicBezTo>
                  <a:cubicBezTo>
                    <a:pt x="0" y="946"/>
                    <a:pt x="109" y="740"/>
                    <a:pt x="205" y="558"/>
                  </a:cubicBezTo>
                  <a:cubicBezTo>
                    <a:pt x="282" y="411"/>
                    <a:pt x="349" y="284"/>
                    <a:pt x="331" y="95"/>
                  </a:cubicBezTo>
                  <a:cubicBezTo>
                    <a:pt x="326" y="49"/>
                    <a:pt x="360" y="9"/>
                    <a:pt x="405" y="5"/>
                  </a:cubicBezTo>
                  <a:cubicBezTo>
                    <a:pt x="450" y="0"/>
                    <a:pt x="490" y="34"/>
                    <a:pt x="495" y="79"/>
                  </a:cubicBezTo>
                  <a:cubicBezTo>
                    <a:pt x="518" y="318"/>
                    <a:pt x="433" y="479"/>
                    <a:pt x="351" y="635"/>
                  </a:cubicBezTo>
                  <a:cubicBezTo>
                    <a:pt x="260" y="807"/>
                    <a:pt x="174" y="970"/>
                    <a:pt x="235" y="1250"/>
                  </a:cubicBezTo>
                  <a:cubicBezTo>
                    <a:pt x="244" y="1294"/>
                    <a:pt x="216" y="1338"/>
                    <a:pt x="171" y="1348"/>
                  </a:cubicBezTo>
                  <a:cubicBezTo>
                    <a:pt x="166" y="1349"/>
                    <a:pt x="160" y="1350"/>
                    <a:pt x="154" y="135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179" name="Freeform 9"/>
            <p:cNvSpPr/>
            <p:nvPr/>
          </p:nvSpPr>
          <p:spPr bwMode="auto">
            <a:xfrm>
              <a:off x="2874" y="1894"/>
              <a:ext cx="100" cy="217"/>
            </a:xfrm>
            <a:custGeom>
              <a:avLst/>
              <a:gdLst>
                <a:gd name="T0" fmla="*/ 108 w 441"/>
                <a:gd name="T1" fmla="*/ 961 h 961"/>
                <a:gd name="T2" fmla="*/ 27 w 441"/>
                <a:gd name="T3" fmla="*/ 891 h 961"/>
                <a:gd name="T4" fmla="*/ 137 w 441"/>
                <a:gd name="T5" fmla="*/ 463 h 961"/>
                <a:gd name="T6" fmla="*/ 273 w 441"/>
                <a:gd name="T7" fmla="*/ 79 h 961"/>
                <a:gd name="T8" fmla="*/ 362 w 441"/>
                <a:gd name="T9" fmla="*/ 4 h 961"/>
                <a:gd name="T10" fmla="*/ 437 w 441"/>
                <a:gd name="T11" fmla="*/ 93 h 961"/>
                <a:gd name="T12" fmla="*/ 281 w 441"/>
                <a:gd name="T13" fmla="*/ 544 h 961"/>
                <a:gd name="T14" fmla="*/ 190 w 441"/>
                <a:gd name="T15" fmla="*/ 867 h 961"/>
                <a:gd name="T16" fmla="*/ 120 w 441"/>
                <a:gd name="T17" fmla="*/ 961 h 961"/>
                <a:gd name="T18" fmla="*/ 108 w 441"/>
                <a:gd name="T19" fmla="*/ 9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61">
                  <a:moveTo>
                    <a:pt x="108" y="961"/>
                  </a:moveTo>
                  <a:cubicBezTo>
                    <a:pt x="68" y="961"/>
                    <a:pt x="33" y="932"/>
                    <a:pt x="27" y="891"/>
                  </a:cubicBezTo>
                  <a:cubicBezTo>
                    <a:pt x="0" y="705"/>
                    <a:pt x="70" y="582"/>
                    <a:pt x="137" y="463"/>
                  </a:cubicBezTo>
                  <a:cubicBezTo>
                    <a:pt x="197" y="358"/>
                    <a:pt x="258" y="250"/>
                    <a:pt x="273" y="79"/>
                  </a:cubicBezTo>
                  <a:cubicBezTo>
                    <a:pt x="277" y="33"/>
                    <a:pt x="317" y="0"/>
                    <a:pt x="362" y="4"/>
                  </a:cubicBezTo>
                  <a:cubicBezTo>
                    <a:pt x="407" y="8"/>
                    <a:pt x="441" y="48"/>
                    <a:pt x="437" y="93"/>
                  </a:cubicBezTo>
                  <a:cubicBezTo>
                    <a:pt x="419" y="300"/>
                    <a:pt x="342" y="436"/>
                    <a:pt x="281" y="544"/>
                  </a:cubicBezTo>
                  <a:cubicBezTo>
                    <a:pt x="217" y="656"/>
                    <a:pt x="171" y="737"/>
                    <a:pt x="190" y="867"/>
                  </a:cubicBezTo>
                  <a:cubicBezTo>
                    <a:pt x="196" y="912"/>
                    <a:pt x="165" y="954"/>
                    <a:pt x="120" y="961"/>
                  </a:cubicBezTo>
                  <a:cubicBezTo>
                    <a:pt x="116" y="961"/>
                    <a:pt x="112" y="961"/>
                    <a:pt x="108" y="961"/>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180" name="Freeform 144"/>
          <p:cNvSpPr>
            <a:spLocks noEditPoints="1"/>
          </p:cNvSpPr>
          <p:nvPr/>
        </p:nvSpPr>
        <p:spPr bwMode="auto">
          <a:xfrm>
            <a:off x="3439742" y="3609019"/>
            <a:ext cx="323653" cy="28066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BD392F"/>
          </a:solidFill>
          <a:ln w="9525">
            <a:noFill/>
            <a:round/>
          </a:ln>
        </p:spPr>
        <p:txBody>
          <a:bodyPr vert="horz" wrap="square" lIns="68580" tIns="34290" rIns="68580" bIns="34290" numCol="1" anchor="t" anchorCtr="0" compatLnSpc="1"/>
          <a:lstStyle/>
          <a:p>
            <a:endParaRPr lang="en-US"/>
          </a:p>
        </p:txBody>
      </p:sp>
      <p:sp>
        <p:nvSpPr>
          <p:cNvPr id="181" name="Freeform 66"/>
          <p:cNvSpPr>
            <a:spLocks noEditPoints="1"/>
          </p:cNvSpPr>
          <p:nvPr/>
        </p:nvSpPr>
        <p:spPr bwMode="auto">
          <a:xfrm>
            <a:off x="5345411" y="1843526"/>
            <a:ext cx="262910" cy="30709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BD392F"/>
          </a:solidFill>
          <a:ln w="9525">
            <a:noFill/>
            <a:round/>
          </a:ln>
        </p:spPr>
        <p:txBody>
          <a:bodyPr vert="horz" wrap="square" lIns="68580" tIns="34290" rIns="68580" bIns="34290" numCol="1" anchor="t" anchorCtr="0" compatLnSpc="1"/>
          <a:lstStyle/>
          <a:p>
            <a:endParaRPr lang="en-US" dirty="0"/>
          </a:p>
        </p:txBody>
      </p:sp>
      <p:grpSp>
        <p:nvGrpSpPr>
          <p:cNvPr id="182" name="Group 92"/>
          <p:cNvGrpSpPr/>
          <p:nvPr/>
        </p:nvGrpSpPr>
        <p:grpSpPr>
          <a:xfrm>
            <a:off x="4361402" y="3965254"/>
            <a:ext cx="310071" cy="271908"/>
            <a:chOff x="6365875" y="1458913"/>
            <a:chExt cx="619125" cy="542925"/>
          </a:xfrm>
          <a:solidFill>
            <a:srgbClr val="BD392F"/>
          </a:solidFill>
        </p:grpSpPr>
        <p:sp>
          <p:nvSpPr>
            <p:cNvPr id="183"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84"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91440" tIns="45720" rIns="91440" bIns="45720" numCol="1" anchor="t" anchorCtr="0" compatLnSpc="1"/>
            <a:lstStyle/>
            <a:p>
              <a:endParaRPr lang="en-US"/>
            </a:p>
          </p:txBody>
        </p:sp>
        <p:sp>
          <p:nvSpPr>
            <p:cNvPr id="185"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86"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91440" tIns="45720" rIns="91440" bIns="45720" numCol="1" anchor="t" anchorCtr="0" compatLnSpc="1"/>
            <a:lstStyle/>
            <a:p>
              <a:endParaRPr lang="en-US"/>
            </a:p>
          </p:txBody>
        </p:sp>
        <p:sp>
          <p:nvSpPr>
            <p:cNvPr id="187"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91440" tIns="45720" rIns="91440" bIns="45720" numCol="1" anchor="t" anchorCtr="0" compatLnSpc="1"/>
            <a:lstStyle/>
            <a:p>
              <a:endParaRPr lang="en-US"/>
            </a:p>
          </p:txBody>
        </p:sp>
        <p:sp>
          <p:nvSpPr>
            <p:cNvPr id="188"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91440" tIns="45720" rIns="91440" bIns="45720" numCol="1" anchor="t" anchorCtr="0" compatLnSpc="1"/>
            <a:lstStyle/>
            <a:p>
              <a:endParaRPr lang="en-US"/>
            </a:p>
          </p:txBody>
        </p:sp>
      </p:grpSp>
      <p:grpSp>
        <p:nvGrpSpPr>
          <p:cNvPr id="189" name="Group 65"/>
          <p:cNvGrpSpPr/>
          <p:nvPr/>
        </p:nvGrpSpPr>
        <p:grpSpPr>
          <a:xfrm>
            <a:off x="4285713" y="1472424"/>
            <a:ext cx="433052" cy="326176"/>
            <a:chOff x="550885" y="1190671"/>
            <a:chExt cx="3840309" cy="2892537"/>
          </a:xfrm>
          <a:solidFill>
            <a:srgbClr val="BD392F"/>
          </a:solidFill>
        </p:grpSpPr>
        <p:sp>
          <p:nvSpPr>
            <p:cNvPr id="190" name="Freeform 14"/>
            <p:cNvSpPr>
              <a:spLocks noEditPoints="1"/>
            </p:cNvSpPr>
            <p:nvPr/>
          </p:nvSpPr>
          <p:spPr bwMode="auto">
            <a:xfrm>
              <a:off x="2425794" y="2978264"/>
              <a:ext cx="149229" cy="239723"/>
            </a:xfrm>
            <a:custGeom>
              <a:avLst/>
              <a:gdLst/>
              <a:ahLst/>
              <a:cxnLst>
                <a:cxn ang="0">
                  <a:pos x="65" y="30"/>
                </a:cxn>
                <a:cxn ang="0">
                  <a:pos x="46" y="17"/>
                </a:cxn>
                <a:cxn ang="0">
                  <a:pos x="0" y="0"/>
                </a:cxn>
                <a:cxn ang="0">
                  <a:pos x="0" y="122"/>
                </a:cxn>
                <a:cxn ang="0">
                  <a:pos x="69" y="86"/>
                </a:cxn>
                <a:cxn ang="0">
                  <a:pos x="74" y="48"/>
                </a:cxn>
                <a:cxn ang="0">
                  <a:pos x="65" y="30"/>
                </a:cxn>
                <a:cxn ang="0">
                  <a:pos x="65" y="30"/>
                </a:cxn>
                <a:cxn ang="0">
                  <a:pos x="65" y="30"/>
                </a:cxn>
              </a:cxnLst>
              <a:rect l="0" t="0" r="r" b="b"/>
              <a:pathLst>
                <a:path w="76" h="122">
                  <a:moveTo>
                    <a:pt x="65" y="30"/>
                  </a:moveTo>
                  <a:cubicBezTo>
                    <a:pt x="59" y="24"/>
                    <a:pt x="53" y="20"/>
                    <a:pt x="46" y="17"/>
                  </a:cubicBezTo>
                  <a:cubicBezTo>
                    <a:pt x="32" y="9"/>
                    <a:pt x="16" y="4"/>
                    <a:pt x="0" y="0"/>
                  </a:cubicBezTo>
                  <a:cubicBezTo>
                    <a:pt x="0" y="122"/>
                    <a:pt x="0" y="122"/>
                    <a:pt x="0" y="122"/>
                  </a:cubicBezTo>
                  <a:cubicBezTo>
                    <a:pt x="26" y="119"/>
                    <a:pt x="55" y="110"/>
                    <a:pt x="69" y="86"/>
                  </a:cubicBezTo>
                  <a:cubicBezTo>
                    <a:pt x="75" y="75"/>
                    <a:pt x="76" y="61"/>
                    <a:pt x="74" y="48"/>
                  </a:cubicBezTo>
                  <a:cubicBezTo>
                    <a:pt x="72" y="41"/>
                    <a:pt x="69" y="35"/>
                    <a:pt x="65" y="30"/>
                  </a:cubicBezTo>
                  <a:close/>
                  <a:moveTo>
                    <a:pt x="65" y="30"/>
                  </a:moveTo>
                  <a:cubicBezTo>
                    <a:pt x="65" y="30"/>
                    <a:pt x="65" y="30"/>
                    <a:pt x="65" y="30"/>
                  </a:cubicBezTo>
                </a:path>
              </a:pathLst>
            </a:custGeom>
            <a:grpFill/>
            <a:ln w="9525">
              <a:noFill/>
              <a:round/>
            </a:ln>
          </p:spPr>
          <p:txBody>
            <a:bodyPr vert="horz" wrap="square" lIns="91440" tIns="45720" rIns="91440" bIns="45720" numCol="1" anchor="t" anchorCtr="0" compatLnSpc="1"/>
            <a:lstStyle/>
            <a:p>
              <a:endParaRPr lang="en-US"/>
            </a:p>
          </p:txBody>
        </p:sp>
        <p:sp>
          <p:nvSpPr>
            <p:cNvPr id="191" name="Freeform 15"/>
            <p:cNvSpPr>
              <a:spLocks noEditPoints="1"/>
            </p:cNvSpPr>
            <p:nvPr/>
          </p:nvSpPr>
          <p:spPr bwMode="auto">
            <a:xfrm>
              <a:off x="2559149" y="3148136"/>
              <a:ext cx="1587" cy="1587"/>
            </a:xfrm>
            <a:custGeom>
              <a:avLst/>
              <a:gdLst/>
              <a:ahLst/>
              <a:cxnLst>
                <a:cxn ang="0">
                  <a:pos x="0" y="0"/>
                </a:cxn>
                <a:cxn ang="0">
                  <a:pos x="1" y="0"/>
                </a:cxn>
                <a:cxn ang="0">
                  <a:pos x="0" y="0"/>
                </a:cxn>
                <a:cxn ang="0">
                  <a:pos x="0" y="0"/>
                </a:cxn>
                <a:cxn ang="0">
                  <a:pos x="0" y="0"/>
                </a:cxn>
              </a:cxnLst>
              <a:rect l="0" t="0" r="r" b="b"/>
              <a:pathLst>
                <a:path w="1">
                  <a:moveTo>
                    <a:pt x="0" y="0"/>
                  </a:moveTo>
                  <a:cubicBezTo>
                    <a:pt x="0" y="0"/>
                    <a:pt x="0" y="0"/>
                    <a:pt x="1" y="0"/>
                  </a:cubicBezTo>
                  <a:cubicBezTo>
                    <a:pt x="0" y="0"/>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192" name="Freeform 16"/>
            <p:cNvSpPr>
              <a:spLocks noEditPoints="1"/>
            </p:cNvSpPr>
            <p:nvPr/>
          </p:nvSpPr>
          <p:spPr bwMode="auto">
            <a:xfrm>
              <a:off x="2174958" y="2597251"/>
              <a:ext cx="120655" cy="214319"/>
            </a:xfrm>
            <a:custGeom>
              <a:avLst/>
              <a:gdLst/>
              <a:ahLst/>
              <a:cxnLst>
                <a:cxn ang="0">
                  <a:pos x="9" y="30"/>
                </a:cxn>
                <a:cxn ang="0">
                  <a:pos x="1" y="52"/>
                </a:cxn>
                <a:cxn ang="0">
                  <a:pos x="4" y="75"/>
                </a:cxn>
                <a:cxn ang="0">
                  <a:pos x="18" y="92"/>
                </a:cxn>
                <a:cxn ang="0">
                  <a:pos x="40" y="103"/>
                </a:cxn>
                <a:cxn ang="0">
                  <a:pos x="61" y="110"/>
                </a:cxn>
                <a:cxn ang="0">
                  <a:pos x="61" y="0"/>
                </a:cxn>
                <a:cxn ang="0">
                  <a:pos x="9" y="30"/>
                </a:cxn>
                <a:cxn ang="0">
                  <a:pos x="9" y="30"/>
                </a:cxn>
                <a:cxn ang="0">
                  <a:pos x="9" y="30"/>
                </a:cxn>
              </a:cxnLst>
              <a:rect l="0" t="0" r="r" b="b"/>
              <a:pathLst>
                <a:path w="61" h="110">
                  <a:moveTo>
                    <a:pt x="9" y="30"/>
                  </a:moveTo>
                  <a:cubicBezTo>
                    <a:pt x="4" y="37"/>
                    <a:pt x="2" y="44"/>
                    <a:pt x="1" y="52"/>
                  </a:cubicBezTo>
                  <a:cubicBezTo>
                    <a:pt x="0" y="59"/>
                    <a:pt x="1" y="68"/>
                    <a:pt x="4" y="75"/>
                  </a:cubicBezTo>
                  <a:cubicBezTo>
                    <a:pt x="6" y="82"/>
                    <a:pt x="12" y="87"/>
                    <a:pt x="18" y="92"/>
                  </a:cubicBezTo>
                  <a:cubicBezTo>
                    <a:pt x="25" y="96"/>
                    <a:pt x="33" y="100"/>
                    <a:pt x="40" y="103"/>
                  </a:cubicBezTo>
                  <a:cubicBezTo>
                    <a:pt x="47" y="105"/>
                    <a:pt x="54" y="108"/>
                    <a:pt x="61" y="110"/>
                  </a:cubicBezTo>
                  <a:cubicBezTo>
                    <a:pt x="61" y="0"/>
                    <a:pt x="61" y="0"/>
                    <a:pt x="61" y="0"/>
                  </a:cubicBezTo>
                  <a:cubicBezTo>
                    <a:pt x="42" y="4"/>
                    <a:pt x="21" y="13"/>
                    <a:pt x="9" y="30"/>
                  </a:cubicBezTo>
                  <a:close/>
                  <a:moveTo>
                    <a:pt x="9" y="30"/>
                  </a:moveTo>
                  <a:cubicBezTo>
                    <a:pt x="9" y="30"/>
                    <a:pt x="9" y="30"/>
                    <a:pt x="9" y="30"/>
                  </a:cubicBezTo>
                </a:path>
              </a:pathLst>
            </a:custGeom>
            <a:grpFill/>
            <a:ln w="9525">
              <a:noFill/>
              <a:round/>
            </a:ln>
          </p:spPr>
          <p:txBody>
            <a:bodyPr vert="horz" wrap="square" lIns="91440" tIns="45720" rIns="91440" bIns="45720" numCol="1" anchor="t" anchorCtr="0" compatLnSpc="1"/>
            <a:lstStyle/>
            <a:p>
              <a:endParaRPr lang="en-US"/>
            </a:p>
          </p:txBody>
        </p:sp>
        <p:sp>
          <p:nvSpPr>
            <p:cNvPr id="193" name="Freeform 17"/>
            <p:cNvSpPr>
              <a:spLocks noEditPoints="1"/>
            </p:cNvSpPr>
            <p:nvPr/>
          </p:nvSpPr>
          <p:spPr bwMode="auto">
            <a:xfrm>
              <a:off x="2560736" y="3144958"/>
              <a:ext cx="1587" cy="3174"/>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194" name="Freeform 18"/>
            <p:cNvSpPr>
              <a:spLocks noEditPoints="1"/>
            </p:cNvSpPr>
            <p:nvPr/>
          </p:nvSpPr>
          <p:spPr bwMode="auto">
            <a:xfrm>
              <a:off x="550885" y="1190671"/>
              <a:ext cx="3840309" cy="2892537"/>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grpFill/>
            <a:ln w="9525">
              <a:noFill/>
              <a:round/>
            </a:ln>
          </p:spPr>
          <p:txBody>
            <a:bodyPr vert="horz" wrap="square" lIns="91440" tIns="45720" rIns="91440" bIns="45720" numCol="1" anchor="t" anchorCtr="0" compatLnSpc="1"/>
            <a:lstStyle/>
            <a:p>
              <a:endParaRPr lang="en-US"/>
            </a:p>
          </p:txBody>
        </p:sp>
        <p:sp>
          <p:nvSpPr>
            <p:cNvPr id="195" name="Freeform 19"/>
            <p:cNvSpPr>
              <a:spLocks noEditPoints="1"/>
            </p:cNvSpPr>
            <p:nvPr/>
          </p:nvSpPr>
          <p:spPr bwMode="auto">
            <a:xfrm>
              <a:off x="2559051" y="3149601"/>
              <a:ext cx="1587" cy="1587"/>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grpSp>
      <p:sp>
        <p:nvSpPr>
          <p:cNvPr id="196" name="AutoShape 137"/>
          <p:cNvSpPr/>
          <p:nvPr/>
        </p:nvSpPr>
        <p:spPr bwMode="auto">
          <a:xfrm>
            <a:off x="5619937" y="2699717"/>
            <a:ext cx="327840" cy="32784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BD392F"/>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97" name="Freeform 118"/>
          <p:cNvSpPr>
            <a:spLocks noEditPoints="1"/>
          </p:cNvSpPr>
          <p:nvPr/>
        </p:nvSpPr>
        <p:spPr bwMode="auto">
          <a:xfrm>
            <a:off x="5254885" y="3557007"/>
            <a:ext cx="353436" cy="343948"/>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rgbClr val="BD392F"/>
          </a:solidFill>
          <a:ln w="9525">
            <a:noFill/>
            <a:round/>
          </a:ln>
        </p:spPr>
        <p:txBody>
          <a:bodyPr vert="horz" wrap="square" lIns="68580" tIns="34290" rIns="68580" bIns="34290" numCol="1" anchor="t" anchorCtr="0" compatLnSpc="1"/>
          <a:lstStyle/>
          <a:p>
            <a:endParaRPr lang="en-US"/>
          </a:p>
        </p:txBody>
      </p:sp>
      <p:grpSp>
        <p:nvGrpSpPr>
          <p:cNvPr id="198" name="Group 54"/>
          <p:cNvGrpSpPr/>
          <p:nvPr/>
        </p:nvGrpSpPr>
        <p:grpSpPr>
          <a:xfrm>
            <a:off x="4277059" y="2640024"/>
            <a:ext cx="478757" cy="478757"/>
            <a:chOff x="3119438" y="3767138"/>
            <a:chExt cx="552450" cy="552450"/>
          </a:xfrm>
          <a:solidFill>
            <a:srgbClr val="BD392F"/>
          </a:solidFill>
        </p:grpSpPr>
        <p:sp>
          <p:nvSpPr>
            <p:cNvPr id="199" name="Freeform 82"/>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ln>
          </p:spPr>
          <p:txBody>
            <a:bodyPr vert="horz" wrap="square" lIns="91440" tIns="45720" rIns="91440" bIns="45720" numCol="1" anchor="t" anchorCtr="0" compatLnSpc="1"/>
            <a:lstStyle/>
            <a:p>
              <a:endParaRPr lang="en-US"/>
            </a:p>
          </p:txBody>
        </p:sp>
        <p:sp>
          <p:nvSpPr>
            <p:cNvPr id="200" name="Freeform 83"/>
            <p:cNvSpPr>
              <a:spLocks noEditPoints="1"/>
            </p:cNvSpPr>
            <p:nvPr/>
          </p:nvSpPr>
          <p:spPr bwMode="auto">
            <a:xfrm>
              <a:off x="3259138" y="3910013"/>
              <a:ext cx="276225"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noFill/>
              <a:round/>
            </a:ln>
          </p:spPr>
          <p:txBody>
            <a:bodyPr vert="horz" wrap="square" lIns="91440" tIns="45720" rIns="91440" bIns="45720" numCol="1" anchor="t" anchorCtr="0" compatLnSpc="1"/>
            <a:lstStyle/>
            <a:p>
              <a:endParaRPr lang="en-US"/>
            </a:p>
          </p:txBody>
        </p:sp>
      </p:grpSp>
      <p:sp>
        <p:nvSpPr>
          <p:cNvPr id="201" name="矩形 200"/>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 name="直接连接符 3"/>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par>
                          <p:cTn id="7" fill="hold">
                            <p:stCondLst>
                              <p:cond delay="0"/>
                            </p:stCondLst>
                            <p:childTnLst>
                              <p:par>
                                <p:cTn id="8" presetID="23" presetClass="entr" presetSubtype="528" fill="hold" nodeType="afterEffect">
                                  <p:stCondLst>
                                    <p:cond delay="0"/>
                                  </p:stCondLst>
                                  <p:childTnLst>
                                    <p:set>
                                      <p:cBhvr>
                                        <p:cTn id="9" dur="1" fill="hold">
                                          <p:stCondLst>
                                            <p:cond delay="0"/>
                                          </p:stCondLst>
                                        </p:cTn>
                                        <p:tgtEl>
                                          <p:spTgt spid="189"/>
                                        </p:tgtEl>
                                        <p:attrNameLst>
                                          <p:attrName>style.visibility</p:attrName>
                                        </p:attrNameLst>
                                      </p:cBhvr>
                                      <p:to>
                                        <p:strVal val="visible"/>
                                      </p:to>
                                    </p:set>
                                    <p:anim calcmode="lin" valueType="num">
                                      <p:cBhvr>
                                        <p:cTn id="10" dur="250" fill="hold"/>
                                        <p:tgtEl>
                                          <p:spTgt spid="189"/>
                                        </p:tgtEl>
                                        <p:attrNameLst>
                                          <p:attrName>ppt_w</p:attrName>
                                        </p:attrNameLst>
                                      </p:cBhvr>
                                      <p:tavLst>
                                        <p:tav tm="0">
                                          <p:val>
                                            <p:fltVal val="0"/>
                                          </p:val>
                                        </p:tav>
                                        <p:tav tm="100000">
                                          <p:val>
                                            <p:strVal val="#ppt_w"/>
                                          </p:val>
                                        </p:tav>
                                      </p:tavLst>
                                    </p:anim>
                                    <p:anim calcmode="lin" valueType="num">
                                      <p:cBhvr>
                                        <p:cTn id="11" dur="250" fill="hold"/>
                                        <p:tgtEl>
                                          <p:spTgt spid="189"/>
                                        </p:tgtEl>
                                        <p:attrNameLst>
                                          <p:attrName>ppt_h</p:attrName>
                                        </p:attrNameLst>
                                      </p:cBhvr>
                                      <p:tavLst>
                                        <p:tav tm="0">
                                          <p:val>
                                            <p:fltVal val="0"/>
                                          </p:val>
                                        </p:tav>
                                        <p:tav tm="100000">
                                          <p:val>
                                            <p:strVal val="#ppt_h"/>
                                          </p:val>
                                        </p:tav>
                                      </p:tavLst>
                                    </p:anim>
                                    <p:anim calcmode="lin" valueType="num">
                                      <p:cBhvr>
                                        <p:cTn id="12" dur="250" fill="hold"/>
                                        <p:tgtEl>
                                          <p:spTgt spid="189"/>
                                        </p:tgtEl>
                                        <p:attrNameLst>
                                          <p:attrName>ppt_x</p:attrName>
                                        </p:attrNameLst>
                                      </p:cBhvr>
                                      <p:tavLst>
                                        <p:tav tm="0">
                                          <p:val>
                                            <p:fltVal val="0.5"/>
                                          </p:val>
                                        </p:tav>
                                        <p:tav tm="100000">
                                          <p:val>
                                            <p:strVal val="#ppt_x"/>
                                          </p:val>
                                        </p:tav>
                                      </p:tavLst>
                                    </p:anim>
                                    <p:anim calcmode="lin" valueType="num">
                                      <p:cBhvr>
                                        <p:cTn id="13" dur="250" fill="hold"/>
                                        <p:tgtEl>
                                          <p:spTgt spid="189"/>
                                        </p:tgtEl>
                                        <p:attrNameLst>
                                          <p:attrName>ppt_y</p:attrName>
                                        </p:attrNameLst>
                                      </p:cBhvr>
                                      <p:tavLst>
                                        <p:tav tm="0">
                                          <p:val>
                                            <p:fltVal val="0.5"/>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childTnLst>
                          </p:cTn>
                        </p:par>
                        <p:par>
                          <p:cTn id="21" fill="hold">
                            <p:stCondLst>
                              <p:cond delay="1000"/>
                            </p:stCondLst>
                            <p:childTnLst>
                              <p:par>
                                <p:cTn id="22" presetID="23" presetClass="entr" presetSubtype="528" fill="hold" grpId="0" nodeType="afterEffect">
                                  <p:stCondLst>
                                    <p:cond delay="0"/>
                                  </p:stCondLst>
                                  <p:childTnLst>
                                    <p:set>
                                      <p:cBhvr>
                                        <p:cTn id="23" dur="1" fill="hold">
                                          <p:stCondLst>
                                            <p:cond delay="0"/>
                                          </p:stCondLst>
                                        </p:cTn>
                                        <p:tgtEl>
                                          <p:spTgt spid="181"/>
                                        </p:tgtEl>
                                        <p:attrNameLst>
                                          <p:attrName>style.visibility</p:attrName>
                                        </p:attrNameLst>
                                      </p:cBhvr>
                                      <p:to>
                                        <p:strVal val="visible"/>
                                      </p:to>
                                    </p:set>
                                    <p:anim calcmode="lin" valueType="num">
                                      <p:cBhvr>
                                        <p:cTn id="24" dur="250" fill="hold"/>
                                        <p:tgtEl>
                                          <p:spTgt spid="181"/>
                                        </p:tgtEl>
                                        <p:attrNameLst>
                                          <p:attrName>ppt_w</p:attrName>
                                        </p:attrNameLst>
                                      </p:cBhvr>
                                      <p:tavLst>
                                        <p:tav tm="0">
                                          <p:val>
                                            <p:fltVal val="0"/>
                                          </p:val>
                                        </p:tav>
                                        <p:tav tm="100000">
                                          <p:val>
                                            <p:strVal val="#ppt_w"/>
                                          </p:val>
                                        </p:tav>
                                      </p:tavLst>
                                    </p:anim>
                                    <p:anim calcmode="lin" valueType="num">
                                      <p:cBhvr>
                                        <p:cTn id="25" dur="250" fill="hold"/>
                                        <p:tgtEl>
                                          <p:spTgt spid="181"/>
                                        </p:tgtEl>
                                        <p:attrNameLst>
                                          <p:attrName>ppt_h</p:attrName>
                                        </p:attrNameLst>
                                      </p:cBhvr>
                                      <p:tavLst>
                                        <p:tav tm="0">
                                          <p:val>
                                            <p:fltVal val="0"/>
                                          </p:val>
                                        </p:tav>
                                        <p:tav tm="100000">
                                          <p:val>
                                            <p:strVal val="#ppt_h"/>
                                          </p:val>
                                        </p:tav>
                                      </p:tavLst>
                                    </p:anim>
                                    <p:anim calcmode="lin" valueType="num">
                                      <p:cBhvr>
                                        <p:cTn id="26" dur="250" fill="hold"/>
                                        <p:tgtEl>
                                          <p:spTgt spid="181"/>
                                        </p:tgtEl>
                                        <p:attrNameLst>
                                          <p:attrName>ppt_x</p:attrName>
                                        </p:attrNameLst>
                                      </p:cBhvr>
                                      <p:tavLst>
                                        <p:tav tm="0">
                                          <p:val>
                                            <p:fltVal val="0.5"/>
                                          </p:val>
                                        </p:tav>
                                        <p:tav tm="100000">
                                          <p:val>
                                            <p:strVal val="#ppt_x"/>
                                          </p:val>
                                        </p:tav>
                                      </p:tavLst>
                                    </p:anim>
                                    <p:anim calcmode="lin" valueType="num">
                                      <p:cBhvr>
                                        <p:cTn id="27" dur="250" fill="hold"/>
                                        <p:tgtEl>
                                          <p:spTgt spid="181"/>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64"/>
                                        </p:tgtEl>
                                        <p:attrNameLst>
                                          <p:attrName>style.visibility</p:attrName>
                                        </p:attrNameLst>
                                      </p:cBhvr>
                                      <p:to>
                                        <p:strVal val="visible"/>
                                      </p:to>
                                    </p:set>
                                    <p:animEffect transition="in" filter="fade">
                                      <p:cBhvr>
                                        <p:cTn id="31" dur="500"/>
                                        <p:tgtEl>
                                          <p:spTgt spid="164"/>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childTnLst>
                          </p:cTn>
                        </p:par>
                        <p:par>
                          <p:cTn id="35" fill="hold">
                            <p:stCondLst>
                              <p:cond delay="2000"/>
                            </p:stCondLst>
                            <p:childTnLst>
                              <p:par>
                                <p:cTn id="36" presetID="23" presetClass="entr" presetSubtype="528" fill="hold" grpId="0" nodeType="afterEffect">
                                  <p:stCondLst>
                                    <p:cond delay="0"/>
                                  </p:stCondLst>
                                  <p:childTnLst>
                                    <p:set>
                                      <p:cBhvr>
                                        <p:cTn id="37" dur="1" fill="hold">
                                          <p:stCondLst>
                                            <p:cond delay="0"/>
                                          </p:stCondLst>
                                        </p:cTn>
                                        <p:tgtEl>
                                          <p:spTgt spid="196"/>
                                        </p:tgtEl>
                                        <p:attrNameLst>
                                          <p:attrName>style.visibility</p:attrName>
                                        </p:attrNameLst>
                                      </p:cBhvr>
                                      <p:to>
                                        <p:strVal val="visible"/>
                                      </p:to>
                                    </p:set>
                                    <p:anim calcmode="lin" valueType="num">
                                      <p:cBhvr>
                                        <p:cTn id="38" dur="250" fill="hold"/>
                                        <p:tgtEl>
                                          <p:spTgt spid="196"/>
                                        </p:tgtEl>
                                        <p:attrNameLst>
                                          <p:attrName>ppt_w</p:attrName>
                                        </p:attrNameLst>
                                      </p:cBhvr>
                                      <p:tavLst>
                                        <p:tav tm="0">
                                          <p:val>
                                            <p:fltVal val="0"/>
                                          </p:val>
                                        </p:tav>
                                        <p:tav tm="100000">
                                          <p:val>
                                            <p:strVal val="#ppt_w"/>
                                          </p:val>
                                        </p:tav>
                                      </p:tavLst>
                                    </p:anim>
                                    <p:anim calcmode="lin" valueType="num">
                                      <p:cBhvr>
                                        <p:cTn id="39" dur="250" fill="hold"/>
                                        <p:tgtEl>
                                          <p:spTgt spid="196"/>
                                        </p:tgtEl>
                                        <p:attrNameLst>
                                          <p:attrName>ppt_h</p:attrName>
                                        </p:attrNameLst>
                                      </p:cBhvr>
                                      <p:tavLst>
                                        <p:tav tm="0">
                                          <p:val>
                                            <p:fltVal val="0"/>
                                          </p:val>
                                        </p:tav>
                                        <p:tav tm="100000">
                                          <p:val>
                                            <p:strVal val="#ppt_h"/>
                                          </p:val>
                                        </p:tav>
                                      </p:tavLst>
                                    </p:anim>
                                    <p:anim calcmode="lin" valueType="num">
                                      <p:cBhvr>
                                        <p:cTn id="40" dur="250" fill="hold"/>
                                        <p:tgtEl>
                                          <p:spTgt spid="196"/>
                                        </p:tgtEl>
                                        <p:attrNameLst>
                                          <p:attrName>ppt_x</p:attrName>
                                        </p:attrNameLst>
                                      </p:cBhvr>
                                      <p:tavLst>
                                        <p:tav tm="0">
                                          <p:val>
                                            <p:fltVal val="0.5"/>
                                          </p:val>
                                        </p:tav>
                                        <p:tav tm="100000">
                                          <p:val>
                                            <p:strVal val="#ppt_x"/>
                                          </p:val>
                                        </p:tav>
                                      </p:tavLst>
                                    </p:anim>
                                    <p:anim calcmode="lin" valueType="num">
                                      <p:cBhvr>
                                        <p:cTn id="41" dur="250" fill="hold"/>
                                        <p:tgtEl>
                                          <p:spTgt spid="196"/>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65"/>
                                        </p:tgtEl>
                                        <p:attrNameLst>
                                          <p:attrName>style.visibility</p:attrName>
                                        </p:attrNameLst>
                                      </p:cBhvr>
                                      <p:to>
                                        <p:strVal val="visible"/>
                                      </p:to>
                                    </p:set>
                                    <p:animEffect transition="in" filter="fade">
                                      <p:cBhvr>
                                        <p:cTn id="45" dur="500"/>
                                        <p:tgtEl>
                                          <p:spTgt spid="165"/>
                                        </p:tgtEl>
                                      </p:cBhvr>
                                    </p:animEffect>
                                  </p:childTnLst>
                                </p:cTn>
                              </p:par>
                            </p:childTnLst>
                          </p:cTn>
                        </p:par>
                        <p:par>
                          <p:cTn id="46" fill="hold">
                            <p:stCondLst>
                              <p:cond delay="3000"/>
                            </p:stCondLst>
                            <p:childTnLst>
                              <p:par>
                                <p:cTn id="47" presetID="1" presetClass="entr" presetSubtype="0" fill="hold" nodeType="after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childTnLst>
                          </p:cTn>
                        </p:par>
                        <p:par>
                          <p:cTn id="49" fill="hold">
                            <p:stCondLst>
                              <p:cond delay="3000"/>
                            </p:stCondLst>
                            <p:childTnLst>
                              <p:par>
                                <p:cTn id="50" presetID="23" presetClass="entr" presetSubtype="528" fill="hold" grpId="0" nodeType="afterEffect">
                                  <p:stCondLst>
                                    <p:cond delay="0"/>
                                  </p:stCondLst>
                                  <p:childTnLst>
                                    <p:set>
                                      <p:cBhvr>
                                        <p:cTn id="51" dur="1" fill="hold">
                                          <p:stCondLst>
                                            <p:cond delay="0"/>
                                          </p:stCondLst>
                                        </p:cTn>
                                        <p:tgtEl>
                                          <p:spTgt spid="197"/>
                                        </p:tgtEl>
                                        <p:attrNameLst>
                                          <p:attrName>style.visibility</p:attrName>
                                        </p:attrNameLst>
                                      </p:cBhvr>
                                      <p:to>
                                        <p:strVal val="visible"/>
                                      </p:to>
                                    </p:set>
                                    <p:anim calcmode="lin" valueType="num">
                                      <p:cBhvr>
                                        <p:cTn id="52" dur="250" fill="hold"/>
                                        <p:tgtEl>
                                          <p:spTgt spid="197"/>
                                        </p:tgtEl>
                                        <p:attrNameLst>
                                          <p:attrName>ppt_w</p:attrName>
                                        </p:attrNameLst>
                                      </p:cBhvr>
                                      <p:tavLst>
                                        <p:tav tm="0">
                                          <p:val>
                                            <p:fltVal val="0"/>
                                          </p:val>
                                        </p:tav>
                                        <p:tav tm="100000">
                                          <p:val>
                                            <p:strVal val="#ppt_w"/>
                                          </p:val>
                                        </p:tav>
                                      </p:tavLst>
                                    </p:anim>
                                    <p:anim calcmode="lin" valueType="num">
                                      <p:cBhvr>
                                        <p:cTn id="53" dur="250" fill="hold"/>
                                        <p:tgtEl>
                                          <p:spTgt spid="197"/>
                                        </p:tgtEl>
                                        <p:attrNameLst>
                                          <p:attrName>ppt_h</p:attrName>
                                        </p:attrNameLst>
                                      </p:cBhvr>
                                      <p:tavLst>
                                        <p:tav tm="0">
                                          <p:val>
                                            <p:fltVal val="0"/>
                                          </p:val>
                                        </p:tav>
                                        <p:tav tm="100000">
                                          <p:val>
                                            <p:strVal val="#ppt_h"/>
                                          </p:val>
                                        </p:tav>
                                      </p:tavLst>
                                    </p:anim>
                                    <p:anim calcmode="lin" valueType="num">
                                      <p:cBhvr>
                                        <p:cTn id="54" dur="250" fill="hold"/>
                                        <p:tgtEl>
                                          <p:spTgt spid="197"/>
                                        </p:tgtEl>
                                        <p:attrNameLst>
                                          <p:attrName>ppt_x</p:attrName>
                                        </p:attrNameLst>
                                      </p:cBhvr>
                                      <p:tavLst>
                                        <p:tav tm="0">
                                          <p:val>
                                            <p:fltVal val="0.5"/>
                                          </p:val>
                                        </p:tav>
                                        <p:tav tm="100000">
                                          <p:val>
                                            <p:strVal val="#ppt_x"/>
                                          </p:val>
                                        </p:tav>
                                      </p:tavLst>
                                    </p:anim>
                                    <p:anim calcmode="lin" valueType="num">
                                      <p:cBhvr>
                                        <p:cTn id="55" dur="250" fill="hold"/>
                                        <p:tgtEl>
                                          <p:spTgt spid="197"/>
                                        </p:tgtEl>
                                        <p:attrNameLst>
                                          <p:attrName>ppt_y</p:attrName>
                                        </p:attrNameLst>
                                      </p:cBhvr>
                                      <p:tavLst>
                                        <p:tav tm="0">
                                          <p:val>
                                            <p:fltVal val="0.5"/>
                                          </p:val>
                                        </p:tav>
                                        <p:tav tm="100000">
                                          <p:val>
                                            <p:strVal val="#ppt_y"/>
                                          </p:val>
                                        </p:tav>
                                      </p:tavLst>
                                    </p:anim>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66"/>
                                        </p:tgtEl>
                                        <p:attrNameLst>
                                          <p:attrName>style.visibility</p:attrName>
                                        </p:attrNameLst>
                                      </p:cBhvr>
                                      <p:to>
                                        <p:strVal val="visible"/>
                                      </p:to>
                                    </p:set>
                                    <p:animEffect transition="in" filter="fade">
                                      <p:cBhvr>
                                        <p:cTn id="59" dur="500"/>
                                        <p:tgtEl>
                                          <p:spTgt spid="166"/>
                                        </p:tgtEl>
                                      </p:cBhvr>
                                    </p:animEffect>
                                  </p:childTnLst>
                                </p:cTn>
                              </p:par>
                            </p:childTnLst>
                          </p:cTn>
                        </p:par>
                        <p:par>
                          <p:cTn id="60" fill="hold">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139"/>
                                        </p:tgtEl>
                                        <p:attrNameLst>
                                          <p:attrName>style.visibility</p:attrName>
                                        </p:attrNameLst>
                                      </p:cBhvr>
                                      <p:to>
                                        <p:strVal val="visible"/>
                                      </p:to>
                                    </p:set>
                                    <p:anim calcmode="lin" valueType="num">
                                      <p:cBhvr>
                                        <p:cTn id="63" dur="500" fill="hold"/>
                                        <p:tgtEl>
                                          <p:spTgt spid="139"/>
                                        </p:tgtEl>
                                        <p:attrNameLst>
                                          <p:attrName>ppt_w</p:attrName>
                                        </p:attrNameLst>
                                      </p:cBhvr>
                                      <p:tavLst>
                                        <p:tav tm="0">
                                          <p:val>
                                            <p:fltVal val="0"/>
                                          </p:val>
                                        </p:tav>
                                        <p:tav tm="100000">
                                          <p:val>
                                            <p:strVal val="#ppt_w"/>
                                          </p:val>
                                        </p:tav>
                                      </p:tavLst>
                                    </p:anim>
                                    <p:anim calcmode="lin" valueType="num">
                                      <p:cBhvr>
                                        <p:cTn id="64" dur="500" fill="hold"/>
                                        <p:tgtEl>
                                          <p:spTgt spid="139"/>
                                        </p:tgtEl>
                                        <p:attrNameLst>
                                          <p:attrName>ppt_h</p:attrName>
                                        </p:attrNameLst>
                                      </p:cBhvr>
                                      <p:tavLst>
                                        <p:tav tm="0">
                                          <p:val>
                                            <p:fltVal val="0"/>
                                          </p:val>
                                        </p:tav>
                                        <p:tav tm="100000">
                                          <p:val>
                                            <p:strVal val="#ppt_h"/>
                                          </p:val>
                                        </p:tav>
                                      </p:tavLst>
                                    </p:anim>
                                    <p:anim calcmode="lin" valueType="num">
                                      <p:cBhvr>
                                        <p:cTn id="65" dur="500" fill="hold"/>
                                        <p:tgtEl>
                                          <p:spTgt spid="139"/>
                                        </p:tgtEl>
                                        <p:attrNameLst>
                                          <p:attrName>ppt_x</p:attrName>
                                        </p:attrNameLst>
                                      </p:cBhvr>
                                      <p:tavLst>
                                        <p:tav tm="0">
                                          <p:val>
                                            <p:fltVal val="0.5"/>
                                          </p:val>
                                        </p:tav>
                                        <p:tav tm="100000">
                                          <p:val>
                                            <p:strVal val="#ppt_x"/>
                                          </p:val>
                                        </p:tav>
                                      </p:tavLst>
                                    </p:anim>
                                    <p:anim calcmode="lin" valueType="num">
                                      <p:cBhvr>
                                        <p:cTn id="66" dur="500" fill="hold"/>
                                        <p:tgtEl>
                                          <p:spTgt spid="139"/>
                                        </p:tgtEl>
                                        <p:attrNameLst>
                                          <p:attrName>ppt_y</p:attrName>
                                        </p:attrNameLst>
                                      </p:cBhvr>
                                      <p:tavLst>
                                        <p:tav tm="0">
                                          <p:val>
                                            <p:fltVal val="0.5"/>
                                          </p:val>
                                        </p:tav>
                                        <p:tav tm="100000">
                                          <p:val>
                                            <p:strVal val="#ppt_y"/>
                                          </p:val>
                                        </p:tav>
                                      </p:tavLst>
                                    </p:anim>
                                  </p:childTnLst>
                                </p:cTn>
                              </p:par>
                            </p:childTnLst>
                          </p:cTn>
                        </p:par>
                        <p:par>
                          <p:cTn id="67" fill="hold">
                            <p:stCondLst>
                              <p:cond delay="4500"/>
                            </p:stCondLst>
                            <p:childTnLst>
                              <p:par>
                                <p:cTn id="68" presetID="23" presetClass="entr" presetSubtype="16" fill="hold" nodeType="afterEffect">
                                  <p:stCondLst>
                                    <p:cond delay="0"/>
                                  </p:stCondLst>
                                  <p:childTnLst>
                                    <p:set>
                                      <p:cBhvr>
                                        <p:cTn id="69" dur="1" fill="hold">
                                          <p:stCondLst>
                                            <p:cond delay="0"/>
                                          </p:stCondLst>
                                        </p:cTn>
                                        <p:tgtEl>
                                          <p:spTgt spid="182"/>
                                        </p:tgtEl>
                                        <p:attrNameLst>
                                          <p:attrName>style.visibility</p:attrName>
                                        </p:attrNameLst>
                                      </p:cBhvr>
                                      <p:to>
                                        <p:strVal val="visible"/>
                                      </p:to>
                                    </p:set>
                                    <p:anim calcmode="lin" valueType="num">
                                      <p:cBhvr>
                                        <p:cTn id="70" dur="250" fill="hold"/>
                                        <p:tgtEl>
                                          <p:spTgt spid="182"/>
                                        </p:tgtEl>
                                        <p:attrNameLst>
                                          <p:attrName>ppt_w</p:attrName>
                                        </p:attrNameLst>
                                      </p:cBhvr>
                                      <p:tavLst>
                                        <p:tav tm="0">
                                          <p:val>
                                            <p:fltVal val="0"/>
                                          </p:val>
                                        </p:tav>
                                        <p:tav tm="100000">
                                          <p:val>
                                            <p:strVal val="#ppt_w"/>
                                          </p:val>
                                        </p:tav>
                                      </p:tavLst>
                                    </p:anim>
                                    <p:anim calcmode="lin" valueType="num">
                                      <p:cBhvr>
                                        <p:cTn id="71" dur="250" fill="hold"/>
                                        <p:tgtEl>
                                          <p:spTgt spid="182"/>
                                        </p:tgtEl>
                                        <p:attrNameLst>
                                          <p:attrName>ppt_h</p:attrName>
                                        </p:attrNameLst>
                                      </p:cBhvr>
                                      <p:tavLst>
                                        <p:tav tm="0">
                                          <p:val>
                                            <p:fltVal val="0"/>
                                          </p:val>
                                        </p:tav>
                                        <p:tav tm="100000">
                                          <p:val>
                                            <p:strVal val="#ppt_h"/>
                                          </p:val>
                                        </p:tav>
                                      </p:tavLst>
                                    </p:anim>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163"/>
                                        </p:tgtEl>
                                        <p:attrNameLst>
                                          <p:attrName>style.visibility</p:attrName>
                                        </p:attrNameLst>
                                      </p:cBhvr>
                                      <p:to>
                                        <p:strVal val="visible"/>
                                      </p:to>
                                    </p:set>
                                    <p:animEffect transition="in" filter="fade">
                                      <p:cBhvr>
                                        <p:cTn id="75" dur="500"/>
                                        <p:tgtEl>
                                          <p:spTgt spid="163"/>
                                        </p:tgtEl>
                                      </p:cBhvr>
                                    </p:animEffect>
                                  </p:childTnLst>
                                </p:cTn>
                              </p:par>
                            </p:childTnLst>
                          </p:cTn>
                        </p:par>
                        <p:par>
                          <p:cTn id="76" fill="hold">
                            <p:stCondLst>
                              <p:cond delay="5500"/>
                            </p:stCondLst>
                            <p:childTnLst>
                              <p:par>
                                <p:cTn id="77" presetID="1" presetClass="entr" presetSubtype="0" fill="hold" nodeType="afterEffect">
                                  <p:stCondLst>
                                    <p:cond delay="0"/>
                                  </p:stCondLst>
                                  <p:childTnLst>
                                    <p:set>
                                      <p:cBhvr>
                                        <p:cTn id="78" dur="1" fill="hold">
                                          <p:stCondLst>
                                            <p:cond delay="0"/>
                                          </p:stCondLst>
                                        </p:cTn>
                                        <p:tgtEl>
                                          <p:spTgt spid="148"/>
                                        </p:tgtEl>
                                        <p:attrNameLst>
                                          <p:attrName>style.visibility</p:attrName>
                                        </p:attrNameLst>
                                      </p:cBhvr>
                                      <p:to>
                                        <p:strVal val="visible"/>
                                      </p:to>
                                    </p:set>
                                  </p:childTnLst>
                                </p:cTn>
                              </p:par>
                            </p:childTnLst>
                          </p:cTn>
                        </p:par>
                        <p:par>
                          <p:cTn id="79" fill="hold">
                            <p:stCondLst>
                              <p:cond delay="5500"/>
                            </p:stCondLst>
                            <p:childTnLst>
                              <p:par>
                                <p:cTn id="80" presetID="23" presetClass="entr" presetSubtype="528" fill="hold" grpId="0" nodeType="afterEffect">
                                  <p:stCondLst>
                                    <p:cond delay="0"/>
                                  </p:stCondLst>
                                  <p:childTnLst>
                                    <p:set>
                                      <p:cBhvr>
                                        <p:cTn id="81" dur="1" fill="hold">
                                          <p:stCondLst>
                                            <p:cond delay="0"/>
                                          </p:stCondLst>
                                        </p:cTn>
                                        <p:tgtEl>
                                          <p:spTgt spid="180"/>
                                        </p:tgtEl>
                                        <p:attrNameLst>
                                          <p:attrName>style.visibility</p:attrName>
                                        </p:attrNameLst>
                                      </p:cBhvr>
                                      <p:to>
                                        <p:strVal val="visible"/>
                                      </p:to>
                                    </p:set>
                                    <p:anim calcmode="lin" valueType="num">
                                      <p:cBhvr>
                                        <p:cTn id="82" dur="250" fill="hold"/>
                                        <p:tgtEl>
                                          <p:spTgt spid="180"/>
                                        </p:tgtEl>
                                        <p:attrNameLst>
                                          <p:attrName>ppt_w</p:attrName>
                                        </p:attrNameLst>
                                      </p:cBhvr>
                                      <p:tavLst>
                                        <p:tav tm="0">
                                          <p:val>
                                            <p:fltVal val="0"/>
                                          </p:val>
                                        </p:tav>
                                        <p:tav tm="100000">
                                          <p:val>
                                            <p:strVal val="#ppt_w"/>
                                          </p:val>
                                        </p:tav>
                                      </p:tavLst>
                                    </p:anim>
                                    <p:anim calcmode="lin" valueType="num">
                                      <p:cBhvr>
                                        <p:cTn id="83" dur="250" fill="hold"/>
                                        <p:tgtEl>
                                          <p:spTgt spid="180"/>
                                        </p:tgtEl>
                                        <p:attrNameLst>
                                          <p:attrName>ppt_h</p:attrName>
                                        </p:attrNameLst>
                                      </p:cBhvr>
                                      <p:tavLst>
                                        <p:tav tm="0">
                                          <p:val>
                                            <p:fltVal val="0"/>
                                          </p:val>
                                        </p:tav>
                                        <p:tav tm="100000">
                                          <p:val>
                                            <p:strVal val="#ppt_h"/>
                                          </p:val>
                                        </p:tav>
                                      </p:tavLst>
                                    </p:anim>
                                    <p:anim calcmode="lin" valueType="num">
                                      <p:cBhvr>
                                        <p:cTn id="84" dur="250" fill="hold"/>
                                        <p:tgtEl>
                                          <p:spTgt spid="180"/>
                                        </p:tgtEl>
                                        <p:attrNameLst>
                                          <p:attrName>ppt_x</p:attrName>
                                        </p:attrNameLst>
                                      </p:cBhvr>
                                      <p:tavLst>
                                        <p:tav tm="0">
                                          <p:val>
                                            <p:fltVal val="0.5"/>
                                          </p:val>
                                        </p:tav>
                                        <p:tav tm="100000">
                                          <p:val>
                                            <p:strVal val="#ppt_x"/>
                                          </p:val>
                                        </p:tav>
                                      </p:tavLst>
                                    </p:anim>
                                    <p:anim calcmode="lin" valueType="num">
                                      <p:cBhvr>
                                        <p:cTn id="85" dur="250" fill="hold"/>
                                        <p:tgtEl>
                                          <p:spTgt spid="180"/>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10" presetClass="entr" presetSubtype="0" fill="hold" grpId="0" nodeType="afterEffect">
                                  <p:stCondLst>
                                    <p:cond delay="0"/>
                                  </p:stCondLst>
                                  <p:childTnLst>
                                    <p:set>
                                      <p:cBhvr>
                                        <p:cTn id="88" dur="1" fill="hold">
                                          <p:stCondLst>
                                            <p:cond delay="0"/>
                                          </p:stCondLst>
                                        </p:cTn>
                                        <p:tgtEl>
                                          <p:spTgt spid="169"/>
                                        </p:tgtEl>
                                        <p:attrNameLst>
                                          <p:attrName>style.visibility</p:attrName>
                                        </p:attrNameLst>
                                      </p:cBhvr>
                                      <p:to>
                                        <p:strVal val="visible"/>
                                      </p:to>
                                    </p:set>
                                    <p:animEffect transition="in" filter="fade">
                                      <p:cBhvr>
                                        <p:cTn id="89" dur="500"/>
                                        <p:tgtEl>
                                          <p:spTgt spid="169"/>
                                        </p:tgtEl>
                                      </p:cBhvr>
                                    </p:animEffect>
                                  </p:childTnLst>
                                </p:cTn>
                              </p:par>
                            </p:childTnLst>
                          </p:cTn>
                        </p:par>
                        <p:par>
                          <p:cTn id="90" fill="hold">
                            <p:stCondLst>
                              <p:cond delay="6500"/>
                            </p:stCondLst>
                            <p:childTnLst>
                              <p:par>
                                <p:cTn id="91" presetID="1" presetClass="entr" presetSubtype="0" fill="hold" nodeType="afterEffect">
                                  <p:stCondLst>
                                    <p:cond delay="0"/>
                                  </p:stCondLst>
                                  <p:childTnLst>
                                    <p:set>
                                      <p:cBhvr>
                                        <p:cTn id="92" dur="1" fill="hold">
                                          <p:stCondLst>
                                            <p:cond delay="0"/>
                                          </p:stCondLst>
                                        </p:cTn>
                                        <p:tgtEl>
                                          <p:spTgt spid="129"/>
                                        </p:tgtEl>
                                        <p:attrNameLst>
                                          <p:attrName>style.visibility</p:attrName>
                                        </p:attrNameLst>
                                      </p:cBhvr>
                                      <p:to>
                                        <p:strVal val="visible"/>
                                      </p:to>
                                    </p:set>
                                  </p:childTnLst>
                                </p:cTn>
                              </p:par>
                            </p:childTnLst>
                          </p:cTn>
                        </p:par>
                        <p:par>
                          <p:cTn id="93" fill="hold">
                            <p:stCondLst>
                              <p:cond delay="6500"/>
                            </p:stCondLst>
                            <p:childTnLst>
                              <p:par>
                                <p:cTn id="94" presetID="23" presetClass="entr" presetSubtype="528"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 calcmode="lin" valueType="num">
                                      <p:cBhvr>
                                        <p:cTn id="96" dur="250" fill="hold"/>
                                        <p:tgtEl>
                                          <p:spTgt spid="170"/>
                                        </p:tgtEl>
                                        <p:attrNameLst>
                                          <p:attrName>ppt_w</p:attrName>
                                        </p:attrNameLst>
                                      </p:cBhvr>
                                      <p:tavLst>
                                        <p:tav tm="0">
                                          <p:val>
                                            <p:fltVal val="0"/>
                                          </p:val>
                                        </p:tav>
                                        <p:tav tm="100000">
                                          <p:val>
                                            <p:strVal val="#ppt_w"/>
                                          </p:val>
                                        </p:tav>
                                      </p:tavLst>
                                    </p:anim>
                                    <p:anim calcmode="lin" valueType="num">
                                      <p:cBhvr>
                                        <p:cTn id="97" dur="250" fill="hold"/>
                                        <p:tgtEl>
                                          <p:spTgt spid="170"/>
                                        </p:tgtEl>
                                        <p:attrNameLst>
                                          <p:attrName>ppt_h</p:attrName>
                                        </p:attrNameLst>
                                      </p:cBhvr>
                                      <p:tavLst>
                                        <p:tav tm="0">
                                          <p:val>
                                            <p:fltVal val="0"/>
                                          </p:val>
                                        </p:tav>
                                        <p:tav tm="100000">
                                          <p:val>
                                            <p:strVal val="#ppt_h"/>
                                          </p:val>
                                        </p:tav>
                                      </p:tavLst>
                                    </p:anim>
                                    <p:anim calcmode="lin" valueType="num">
                                      <p:cBhvr>
                                        <p:cTn id="98" dur="250" fill="hold"/>
                                        <p:tgtEl>
                                          <p:spTgt spid="170"/>
                                        </p:tgtEl>
                                        <p:attrNameLst>
                                          <p:attrName>ppt_x</p:attrName>
                                        </p:attrNameLst>
                                      </p:cBhvr>
                                      <p:tavLst>
                                        <p:tav tm="0">
                                          <p:val>
                                            <p:fltVal val="0.5"/>
                                          </p:val>
                                        </p:tav>
                                        <p:tav tm="100000">
                                          <p:val>
                                            <p:strVal val="#ppt_x"/>
                                          </p:val>
                                        </p:tav>
                                      </p:tavLst>
                                    </p:anim>
                                    <p:anim calcmode="lin" valueType="num">
                                      <p:cBhvr>
                                        <p:cTn id="99" dur="250" fill="hold"/>
                                        <p:tgtEl>
                                          <p:spTgt spid="170"/>
                                        </p:tgtEl>
                                        <p:attrNameLst>
                                          <p:attrName>ppt_y</p:attrName>
                                        </p:attrNameLst>
                                      </p:cBhvr>
                                      <p:tavLst>
                                        <p:tav tm="0">
                                          <p:val>
                                            <p:fltVal val="0.5"/>
                                          </p:val>
                                        </p:tav>
                                        <p:tav tm="100000">
                                          <p:val>
                                            <p:strVal val="#ppt_y"/>
                                          </p:val>
                                        </p:tav>
                                      </p:tavLst>
                                    </p:anim>
                                  </p:childTnLst>
                                </p:cTn>
                              </p:par>
                            </p:childTnLst>
                          </p:cTn>
                        </p:par>
                        <p:par>
                          <p:cTn id="100" fill="hold">
                            <p:stCondLst>
                              <p:cond delay="7000"/>
                            </p:stCondLst>
                            <p:childTnLst>
                              <p:par>
                                <p:cTn id="101" presetID="10" presetClass="entr" presetSubtype="0" fill="hold" grpId="0" nodeType="after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fade">
                                      <p:cBhvr>
                                        <p:cTn id="103" dur="500"/>
                                        <p:tgtEl>
                                          <p:spTgt spid="168"/>
                                        </p:tgtEl>
                                      </p:cBhvr>
                                    </p:animEffect>
                                  </p:childTnLst>
                                </p:cTn>
                              </p:par>
                            </p:childTnLst>
                          </p:cTn>
                        </p:par>
                        <p:par>
                          <p:cTn id="104" fill="hold">
                            <p:stCondLst>
                              <p:cond delay="7500"/>
                            </p:stCondLst>
                            <p:childTnLst>
                              <p:par>
                                <p:cTn id="105" presetID="1" presetClass="entr" presetSubtype="0" fill="hold" nodeType="afterEffect">
                                  <p:stCondLst>
                                    <p:cond delay="0"/>
                                  </p:stCondLst>
                                  <p:childTnLst>
                                    <p:set>
                                      <p:cBhvr>
                                        <p:cTn id="106" dur="1" fill="hold">
                                          <p:stCondLst>
                                            <p:cond delay="0"/>
                                          </p:stCondLst>
                                        </p:cTn>
                                        <p:tgtEl>
                                          <p:spTgt spid="142"/>
                                        </p:tgtEl>
                                        <p:attrNameLst>
                                          <p:attrName>style.visibility</p:attrName>
                                        </p:attrNameLst>
                                      </p:cBhvr>
                                      <p:to>
                                        <p:strVal val="visible"/>
                                      </p:to>
                                    </p:set>
                                  </p:childTnLst>
                                </p:cTn>
                              </p:par>
                            </p:childTnLst>
                          </p:cTn>
                        </p:par>
                        <p:par>
                          <p:cTn id="107" fill="hold">
                            <p:stCondLst>
                              <p:cond delay="7500"/>
                            </p:stCondLst>
                            <p:childTnLst>
                              <p:par>
                                <p:cTn id="108" presetID="23" presetClass="entr" presetSubtype="528" fill="hold" nodeType="afterEffect">
                                  <p:stCondLst>
                                    <p:cond delay="0"/>
                                  </p:stCondLst>
                                  <p:childTnLst>
                                    <p:set>
                                      <p:cBhvr>
                                        <p:cTn id="109" dur="1" fill="hold">
                                          <p:stCondLst>
                                            <p:cond delay="0"/>
                                          </p:stCondLst>
                                        </p:cTn>
                                        <p:tgtEl>
                                          <p:spTgt spid="174"/>
                                        </p:tgtEl>
                                        <p:attrNameLst>
                                          <p:attrName>style.visibility</p:attrName>
                                        </p:attrNameLst>
                                      </p:cBhvr>
                                      <p:to>
                                        <p:strVal val="visible"/>
                                      </p:to>
                                    </p:set>
                                    <p:anim calcmode="lin" valueType="num">
                                      <p:cBhvr>
                                        <p:cTn id="110" dur="250" fill="hold"/>
                                        <p:tgtEl>
                                          <p:spTgt spid="174"/>
                                        </p:tgtEl>
                                        <p:attrNameLst>
                                          <p:attrName>ppt_w</p:attrName>
                                        </p:attrNameLst>
                                      </p:cBhvr>
                                      <p:tavLst>
                                        <p:tav tm="0">
                                          <p:val>
                                            <p:fltVal val="0"/>
                                          </p:val>
                                        </p:tav>
                                        <p:tav tm="100000">
                                          <p:val>
                                            <p:strVal val="#ppt_w"/>
                                          </p:val>
                                        </p:tav>
                                      </p:tavLst>
                                    </p:anim>
                                    <p:anim calcmode="lin" valueType="num">
                                      <p:cBhvr>
                                        <p:cTn id="111" dur="250" fill="hold"/>
                                        <p:tgtEl>
                                          <p:spTgt spid="174"/>
                                        </p:tgtEl>
                                        <p:attrNameLst>
                                          <p:attrName>ppt_h</p:attrName>
                                        </p:attrNameLst>
                                      </p:cBhvr>
                                      <p:tavLst>
                                        <p:tav tm="0">
                                          <p:val>
                                            <p:fltVal val="0"/>
                                          </p:val>
                                        </p:tav>
                                        <p:tav tm="100000">
                                          <p:val>
                                            <p:strVal val="#ppt_h"/>
                                          </p:val>
                                        </p:tav>
                                      </p:tavLst>
                                    </p:anim>
                                    <p:anim calcmode="lin" valueType="num">
                                      <p:cBhvr>
                                        <p:cTn id="112" dur="250" fill="hold"/>
                                        <p:tgtEl>
                                          <p:spTgt spid="174"/>
                                        </p:tgtEl>
                                        <p:attrNameLst>
                                          <p:attrName>ppt_x</p:attrName>
                                        </p:attrNameLst>
                                      </p:cBhvr>
                                      <p:tavLst>
                                        <p:tav tm="0">
                                          <p:val>
                                            <p:fltVal val="0.5"/>
                                          </p:val>
                                        </p:tav>
                                        <p:tav tm="100000">
                                          <p:val>
                                            <p:strVal val="#ppt_x"/>
                                          </p:val>
                                        </p:tav>
                                      </p:tavLst>
                                    </p:anim>
                                    <p:anim calcmode="lin" valueType="num">
                                      <p:cBhvr>
                                        <p:cTn id="113" dur="250" fill="hold"/>
                                        <p:tgtEl>
                                          <p:spTgt spid="174"/>
                                        </p:tgtEl>
                                        <p:attrNameLst>
                                          <p:attrName>ppt_y</p:attrName>
                                        </p:attrNameLst>
                                      </p:cBhvr>
                                      <p:tavLst>
                                        <p:tav tm="0">
                                          <p:val>
                                            <p:fltVal val="0.5"/>
                                          </p:val>
                                        </p:tav>
                                        <p:tav tm="100000">
                                          <p:val>
                                            <p:strVal val="#ppt_y"/>
                                          </p:val>
                                        </p:tav>
                                      </p:tavLst>
                                    </p:anim>
                                  </p:childTnLst>
                                </p:cTn>
                              </p:par>
                            </p:childTnLst>
                          </p:cTn>
                        </p:par>
                        <p:par>
                          <p:cTn id="114" fill="hold">
                            <p:stCondLst>
                              <p:cond delay="8000"/>
                            </p:stCondLst>
                            <p:childTnLst>
                              <p:par>
                                <p:cTn id="115" presetID="10" presetClass="entr" presetSubtype="0" fill="hold" grpId="0" nodeType="afterEffect">
                                  <p:stCondLst>
                                    <p:cond delay="0"/>
                                  </p:stCondLst>
                                  <p:childTnLst>
                                    <p:set>
                                      <p:cBhvr>
                                        <p:cTn id="116" dur="1" fill="hold">
                                          <p:stCondLst>
                                            <p:cond delay="0"/>
                                          </p:stCondLst>
                                        </p:cTn>
                                        <p:tgtEl>
                                          <p:spTgt spid="167"/>
                                        </p:tgtEl>
                                        <p:attrNameLst>
                                          <p:attrName>style.visibility</p:attrName>
                                        </p:attrNameLst>
                                      </p:cBhvr>
                                      <p:to>
                                        <p:strVal val="visible"/>
                                      </p:to>
                                    </p:set>
                                    <p:animEffect transition="in" filter="fade">
                                      <p:cBhvr>
                                        <p:cTn id="11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5" grpId="0"/>
      <p:bldP spid="166" grpId="0"/>
      <p:bldP spid="167" grpId="0"/>
      <p:bldP spid="168" grpId="0"/>
      <p:bldP spid="169" grpId="0"/>
      <p:bldP spid="180" grpId="0" animBg="1"/>
      <p:bldP spid="181" grpId="0" animBg="1"/>
      <p:bldP spid="196" grpId="0" animBg="1"/>
      <p:bldP spid="1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30</a:t>
            </a:fld>
            <a:endParaRPr lang="zh-CN" altLang="en-US"/>
          </a:p>
        </p:txBody>
      </p:sp>
      <p:sp>
        <p:nvSpPr>
          <p:cNvPr id="3" name="Freeform 1"/>
          <p:cNvSpPr>
            <a:spLocks noChangeArrowheads="1"/>
          </p:cNvSpPr>
          <p:nvPr/>
        </p:nvSpPr>
        <p:spPr bwMode="auto">
          <a:xfrm>
            <a:off x="5819505" y="1809750"/>
            <a:ext cx="200077" cy="160139"/>
          </a:xfrm>
          <a:custGeom>
            <a:avLst/>
            <a:gdLst>
              <a:gd name="T0" fmla="*/ 478742 w 444"/>
              <a:gd name="T1" fmla="*/ 43204 h 356"/>
              <a:gd name="T2" fmla="*/ 478742 w 444"/>
              <a:gd name="T3" fmla="*/ 43204 h 356"/>
              <a:gd name="T4" fmla="*/ 297564 w 444"/>
              <a:gd name="T5" fmla="*/ 43204 h 356"/>
              <a:gd name="T6" fmla="*/ 265168 w 444"/>
              <a:gd name="T7" fmla="*/ 74407 h 356"/>
              <a:gd name="T8" fmla="*/ 233972 w 444"/>
              <a:gd name="T9" fmla="*/ 43204 h 356"/>
              <a:gd name="T10" fmla="*/ 53994 w 444"/>
              <a:gd name="T11" fmla="*/ 43204 h 356"/>
              <a:gd name="T12" fmla="*/ 53994 w 444"/>
              <a:gd name="T13" fmla="*/ 223221 h 356"/>
              <a:gd name="T14" fmla="*/ 265168 w 444"/>
              <a:gd name="T15" fmla="*/ 426041 h 356"/>
              <a:gd name="T16" fmla="*/ 478742 w 444"/>
              <a:gd name="T17" fmla="*/ 223221 h 356"/>
              <a:gd name="T18" fmla="*/ 478742 w 444"/>
              <a:gd name="T19" fmla="*/ 43204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 name="Freeform 2"/>
          <p:cNvSpPr>
            <a:spLocks noChangeArrowheads="1"/>
          </p:cNvSpPr>
          <p:nvPr/>
        </p:nvSpPr>
        <p:spPr bwMode="auto">
          <a:xfrm>
            <a:off x="2302078" y="1801416"/>
            <a:ext cx="110757" cy="180380"/>
          </a:xfrm>
          <a:custGeom>
            <a:avLst/>
            <a:gdLst>
              <a:gd name="T0" fmla="*/ 148282 w 249"/>
              <a:gd name="T1" fmla="*/ 0 h 400"/>
              <a:gd name="T2" fmla="*/ 148282 w 249"/>
              <a:gd name="T3" fmla="*/ 0 h 400"/>
              <a:gd name="T4" fmla="*/ 0 w 249"/>
              <a:gd name="T5" fmla="*/ 149996 h 400"/>
              <a:gd name="T6" fmla="*/ 148282 w 249"/>
              <a:gd name="T7" fmla="*/ 478786 h 400"/>
              <a:gd name="T8" fmla="*/ 294192 w 249"/>
              <a:gd name="T9" fmla="*/ 149996 h 400"/>
              <a:gd name="T10" fmla="*/ 148282 w 249"/>
              <a:gd name="T11" fmla="*/ 0 h 400"/>
              <a:gd name="T12" fmla="*/ 148282 w 249"/>
              <a:gd name="T13" fmla="*/ 235193 h 400"/>
              <a:gd name="T14" fmla="*/ 148282 w 249"/>
              <a:gd name="T15" fmla="*/ 235193 h 400"/>
              <a:gd name="T16" fmla="*/ 62872 w 249"/>
              <a:gd name="T17" fmla="*/ 149996 h 400"/>
              <a:gd name="T18" fmla="*/ 148282 w 249"/>
              <a:gd name="T19" fmla="*/ 64798 h 400"/>
              <a:gd name="T20" fmla="*/ 231320 w 249"/>
              <a:gd name="T21" fmla="*/ 149996 h 400"/>
              <a:gd name="T22" fmla="*/ 148282 w 249"/>
              <a:gd name="T23" fmla="*/ 235193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 name="Freeform 3"/>
          <p:cNvSpPr>
            <a:spLocks noChangeArrowheads="1"/>
          </p:cNvSpPr>
          <p:nvPr/>
        </p:nvSpPr>
        <p:spPr bwMode="auto">
          <a:xfrm>
            <a:off x="2691513" y="1801416"/>
            <a:ext cx="223896" cy="180380"/>
          </a:xfrm>
          <a:custGeom>
            <a:avLst/>
            <a:gdLst>
              <a:gd name="T0" fmla="*/ 584035 w 497"/>
              <a:gd name="T1" fmla="*/ 85198 h 400"/>
              <a:gd name="T2" fmla="*/ 584035 w 497"/>
              <a:gd name="T3" fmla="*/ 85198 h 400"/>
              <a:gd name="T4" fmla="*/ 446121 w 497"/>
              <a:gd name="T5" fmla="*/ 0 h 400"/>
              <a:gd name="T6" fmla="*/ 424534 w 497"/>
              <a:gd name="T7" fmla="*/ 0 h 400"/>
              <a:gd name="T8" fmla="*/ 297414 w 497"/>
              <a:gd name="T9" fmla="*/ 85198 h 400"/>
              <a:gd name="T10" fmla="*/ 170293 w 497"/>
              <a:gd name="T11" fmla="*/ 0 h 400"/>
              <a:gd name="T12" fmla="*/ 147508 w 497"/>
              <a:gd name="T13" fmla="*/ 0 h 400"/>
              <a:gd name="T14" fmla="*/ 9594 w 497"/>
              <a:gd name="T15" fmla="*/ 85198 h 400"/>
              <a:gd name="T16" fmla="*/ 0 w 497"/>
              <a:gd name="T17" fmla="*/ 106797 h 400"/>
              <a:gd name="T18" fmla="*/ 0 w 497"/>
              <a:gd name="T19" fmla="*/ 458387 h 400"/>
              <a:gd name="T20" fmla="*/ 9594 w 497"/>
              <a:gd name="T21" fmla="*/ 467986 h 400"/>
              <a:gd name="T22" fmla="*/ 31180 w 497"/>
              <a:gd name="T23" fmla="*/ 467986 h 400"/>
              <a:gd name="T24" fmla="*/ 158301 w 497"/>
              <a:gd name="T25" fmla="*/ 393589 h 400"/>
              <a:gd name="T26" fmla="*/ 286621 w 497"/>
              <a:gd name="T27" fmla="*/ 467986 h 400"/>
              <a:gd name="T28" fmla="*/ 308207 w 497"/>
              <a:gd name="T29" fmla="*/ 467986 h 400"/>
              <a:gd name="T30" fmla="*/ 435328 w 497"/>
              <a:gd name="T31" fmla="*/ 393589 h 400"/>
              <a:gd name="T32" fmla="*/ 563647 w 497"/>
              <a:gd name="T33" fmla="*/ 467986 h 400"/>
              <a:gd name="T34" fmla="*/ 573241 w 497"/>
              <a:gd name="T35" fmla="*/ 478786 h 400"/>
              <a:gd name="T36" fmla="*/ 584035 w 497"/>
              <a:gd name="T37" fmla="*/ 467986 h 400"/>
              <a:gd name="T38" fmla="*/ 594828 w 497"/>
              <a:gd name="T39" fmla="*/ 458387 h 400"/>
              <a:gd name="T40" fmla="*/ 594828 w 497"/>
              <a:gd name="T41" fmla="*/ 106797 h 400"/>
              <a:gd name="T42" fmla="*/ 584035 w 497"/>
              <a:gd name="T43" fmla="*/ 85198 h 400"/>
              <a:gd name="T44" fmla="*/ 137914 w 497"/>
              <a:gd name="T45" fmla="*/ 351590 h 400"/>
              <a:gd name="T46" fmla="*/ 137914 w 497"/>
              <a:gd name="T47" fmla="*/ 351590 h 400"/>
              <a:gd name="T48" fmla="*/ 41974 w 497"/>
              <a:gd name="T49" fmla="*/ 415188 h 400"/>
              <a:gd name="T50" fmla="*/ 41974 w 497"/>
              <a:gd name="T51" fmla="*/ 117597 h 400"/>
              <a:gd name="T52" fmla="*/ 137914 w 497"/>
              <a:gd name="T53" fmla="*/ 52798 h 400"/>
              <a:gd name="T54" fmla="*/ 137914 w 497"/>
              <a:gd name="T55" fmla="*/ 351590 h 400"/>
              <a:gd name="T56" fmla="*/ 275827 w 497"/>
              <a:gd name="T57" fmla="*/ 415188 h 400"/>
              <a:gd name="T58" fmla="*/ 275827 w 497"/>
              <a:gd name="T59" fmla="*/ 415188 h 400"/>
              <a:gd name="T60" fmla="*/ 179887 w 497"/>
              <a:gd name="T61" fmla="*/ 351590 h 400"/>
              <a:gd name="T62" fmla="*/ 179887 w 497"/>
              <a:gd name="T63" fmla="*/ 52798 h 400"/>
              <a:gd name="T64" fmla="*/ 275827 w 497"/>
              <a:gd name="T65" fmla="*/ 117597 h 400"/>
              <a:gd name="T66" fmla="*/ 275827 w 497"/>
              <a:gd name="T67" fmla="*/ 415188 h 400"/>
              <a:gd name="T68" fmla="*/ 413741 w 497"/>
              <a:gd name="T69" fmla="*/ 351590 h 400"/>
              <a:gd name="T70" fmla="*/ 413741 w 497"/>
              <a:gd name="T71" fmla="*/ 351590 h 400"/>
              <a:gd name="T72" fmla="*/ 319000 w 497"/>
              <a:gd name="T73" fmla="*/ 415188 h 400"/>
              <a:gd name="T74" fmla="*/ 319000 w 497"/>
              <a:gd name="T75" fmla="*/ 117597 h 400"/>
              <a:gd name="T76" fmla="*/ 413741 w 497"/>
              <a:gd name="T77" fmla="*/ 52798 h 400"/>
              <a:gd name="T78" fmla="*/ 413741 w 497"/>
              <a:gd name="T79" fmla="*/ 351590 h 400"/>
              <a:gd name="T80" fmla="*/ 552854 w 497"/>
              <a:gd name="T81" fmla="*/ 415188 h 400"/>
              <a:gd name="T82" fmla="*/ 552854 w 497"/>
              <a:gd name="T83" fmla="*/ 415188 h 400"/>
              <a:gd name="T84" fmla="*/ 455715 w 497"/>
              <a:gd name="T85" fmla="*/ 351590 h 400"/>
              <a:gd name="T86" fmla="*/ 455715 w 497"/>
              <a:gd name="T87" fmla="*/ 52798 h 400"/>
              <a:gd name="T88" fmla="*/ 552854 w 497"/>
              <a:gd name="T89" fmla="*/ 117597 h 400"/>
              <a:gd name="T90" fmla="*/ 552854 w 497"/>
              <a:gd name="T91" fmla="*/ 415188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 name="Freeform 4"/>
          <p:cNvSpPr>
            <a:spLocks noChangeArrowheads="1"/>
          </p:cNvSpPr>
          <p:nvPr/>
        </p:nvSpPr>
        <p:spPr bwMode="auto">
          <a:xfrm>
            <a:off x="1356475" y="1801415"/>
            <a:ext cx="223301" cy="176213"/>
          </a:xfrm>
          <a:custGeom>
            <a:avLst/>
            <a:gdLst>
              <a:gd name="T0" fmla="*/ 445228 w 498"/>
              <a:gd name="T1" fmla="*/ 404604 h 391"/>
              <a:gd name="T2" fmla="*/ 445228 w 498"/>
              <a:gd name="T3" fmla="*/ 404604 h 391"/>
              <a:gd name="T4" fmla="*/ 63433 w 498"/>
              <a:gd name="T5" fmla="*/ 404604 h 391"/>
              <a:gd name="T6" fmla="*/ 63433 w 498"/>
              <a:gd name="T7" fmla="*/ 139270 h 391"/>
              <a:gd name="T8" fmla="*/ 138835 w 498"/>
              <a:gd name="T9" fmla="*/ 139270 h 391"/>
              <a:gd name="T10" fmla="*/ 202268 w 498"/>
              <a:gd name="T11" fmla="*/ 85243 h 391"/>
              <a:gd name="T12" fmla="*/ 32315 w 498"/>
              <a:gd name="T13" fmla="*/ 85243 h 391"/>
              <a:gd name="T14" fmla="*/ 0 w 498"/>
              <a:gd name="T15" fmla="*/ 106854 h 391"/>
              <a:gd name="T16" fmla="*/ 0 w 498"/>
              <a:gd name="T17" fmla="*/ 435820 h 391"/>
              <a:gd name="T18" fmla="*/ 32315 w 498"/>
              <a:gd name="T19" fmla="*/ 468236 h 391"/>
              <a:gd name="T20" fmla="*/ 477543 w 498"/>
              <a:gd name="T21" fmla="*/ 468236 h 391"/>
              <a:gd name="T22" fmla="*/ 509858 w 498"/>
              <a:gd name="T23" fmla="*/ 435820 h 391"/>
              <a:gd name="T24" fmla="*/ 509858 w 498"/>
              <a:gd name="T25" fmla="*/ 330167 h 391"/>
              <a:gd name="T26" fmla="*/ 445228 w 498"/>
              <a:gd name="T27" fmla="*/ 372188 h 391"/>
              <a:gd name="T28" fmla="*/ 445228 w 498"/>
              <a:gd name="T29" fmla="*/ 404604 h 391"/>
              <a:gd name="T30" fmla="*/ 392567 w 498"/>
              <a:gd name="T31" fmla="*/ 202902 h 391"/>
              <a:gd name="T32" fmla="*/ 392567 w 498"/>
              <a:gd name="T33" fmla="*/ 202902 h 391"/>
              <a:gd name="T34" fmla="*/ 392567 w 498"/>
              <a:gd name="T35" fmla="*/ 308556 h 391"/>
              <a:gd name="T36" fmla="*/ 594834 w 498"/>
              <a:gd name="T37" fmla="*/ 150076 h 391"/>
              <a:gd name="T38" fmla="*/ 392567 w 498"/>
              <a:gd name="T39" fmla="*/ 0 h 391"/>
              <a:gd name="T40" fmla="*/ 392567 w 498"/>
              <a:gd name="T41" fmla="*/ 96048 h 391"/>
              <a:gd name="T42" fmla="*/ 159181 w 498"/>
              <a:gd name="T43" fmla="*/ 330167 h 391"/>
              <a:gd name="T44" fmla="*/ 392567 w 498"/>
              <a:gd name="T45" fmla="*/ 202902 h 3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 name="Freeform 5"/>
          <p:cNvSpPr>
            <a:spLocks noChangeArrowheads="1"/>
          </p:cNvSpPr>
          <p:nvPr/>
        </p:nvSpPr>
        <p:spPr bwMode="auto">
          <a:xfrm>
            <a:off x="3141092" y="1781771"/>
            <a:ext cx="215559" cy="215503"/>
          </a:xfrm>
          <a:custGeom>
            <a:avLst/>
            <a:gdLst>
              <a:gd name="T0" fmla="*/ 286268 w 480"/>
              <a:gd name="T1" fmla="*/ 0 h 480"/>
              <a:gd name="T2" fmla="*/ 286268 w 480"/>
              <a:gd name="T3" fmla="*/ 0 h 480"/>
              <a:gd name="T4" fmla="*/ 0 w 480"/>
              <a:gd name="T5" fmla="*/ 297047 h 480"/>
              <a:gd name="T6" fmla="*/ 286268 w 480"/>
              <a:gd name="T7" fmla="*/ 573732 h 480"/>
              <a:gd name="T8" fmla="*/ 573734 w 480"/>
              <a:gd name="T9" fmla="*/ 287465 h 480"/>
              <a:gd name="T10" fmla="*/ 286268 w 480"/>
              <a:gd name="T11" fmla="*/ 0 h 480"/>
              <a:gd name="T12" fmla="*/ 286268 w 480"/>
              <a:gd name="T13" fmla="*/ 510250 h 480"/>
              <a:gd name="T14" fmla="*/ 286268 w 480"/>
              <a:gd name="T15" fmla="*/ 510250 h 480"/>
              <a:gd name="T16" fmla="*/ 63482 w 480"/>
              <a:gd name="T17" fmla="*/ 297047 h 480"/>
              <a:gd name="T18" fmla="*/ 286268 w 480"/>
              <a:gd name="T19" fmla="*/ 63482 h 480"/>
              <a:gd name="T20" fmla="*/ 510252 w 480"/>
              <a:gd name="T21" fmla="*/ 287465 h 480"/>
              <a:gd name="T22" fmla="*/ 286268 w 480"/>
              <a:gd name="T23" fmla="*/ 510250 h 480"/>
              <a:gd name="T24" fmla="*/ 147326 w 480"/>
              <a:gd name="T25" fmla="*/ 424011 h 480"/>
              <a:gd name="T26" fmla="*/ 147326 w 480"/>
              <a:gd name="T27" fmla="*/ 424011 h 480"/>
              <a:gd name="T28" fmla="*/ 338970 w 480"/>
              <a:gd name="T29" fmla="*/ 350947 h 480"/>
              <a:gd name="T30" fmla="*/ 424012 w 480"/>
              <a:gd name="T31" fmla="*/ 148524 h 480"/>
              <a:gd name="T32" fmla="*/ 222786 w 480"/>
              <a:gd name="T33" fmla="*/ 233565 h 480"/>
              <a:gd name="T34" fmla="*/ 147326 w 480"/>
              <a:gd name="T35" fmla="*/ 424011 h 480"/>
              <a:gd name="T36" fmla="*/ 255126 w 480"/>
              <a:gd name="T37" fmla="*/ 255125 h 480"/>
              <a:gd name="T38" fmla="*/ 255126 w 480"/>
              <a:gd name="T39" fmla="*/ 255125 h 480"/>
              <a:gd name="T40" fmla="*/ 371310 w 480"/>
              <a:gd name="T41" fmla="*/ 202423 h 480"/>
              <a:gd name="T42" fmla="*/ 318608 w 480"/>
              <a:gd name="T43" fmla="*/ 318607 h 480"/>
              <a:gd name="T44" fmla="*/ 255126 w 480"/>
              <a:gd name="T45" fmla="*/ 318607 h 480"/>
              <a:gd name="T46" fmla="*/ 255126 w 480"/>
              <a:gd name="T47" fmla="*/ 255125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 name="Freeform 6"/>
          <p:cNvSpPr>
            <a:spLocks noChangeArrowheads="1"/>
          </p:cNvSpPr>
          <p:nvPr/>
        </p:nvSpPr>
        <p:spPr bwMode="auto">
          <a:xfrm>
            <a:off x="3597815" y="1789509"/>
            <a:ext cx="200077" cy="195858"/>
          </a:xfrm>
          <a:custGeom>
            <a:avLst/>
            <a:gdLst>
              <a:gd name="T0" fmla="*/ 509935 w 444"/>
              <a:gd name="T1" fmla="*/ 20407 h 435"/>
              <a:gd name="T2" fmla="*/ 509935 w 444"/>
              <a:gd name="T3" fmla="*/ 20407 h 435"/>
              <a:gd name="T4" fmla="*/ 413947 w 444"/>
              <a:gd name="T5" fmla="*/ 42015 h 435"/>
              <a:gd name="T6" fmla="*/ 0 w 444"/>
              <a:gd name="T7" fmla="*/ 266493 h 435"/>
              <a:gd name="T8" fmla="*/ 233970 w 444"/>
              <a:gd name="T9" fmla="*/ 297704 h 435"/>
              <a:gd name="T10" fmla="*/ 265166 w 444"/>
              <a:gd name="T11" fmla="*/ 520983 h 435"/>
              <a:gd name="T12" fmla="*/ 478739 w 444"/>
              <a:gd name="T13" fmla="*/ 106837 h 435"/>
              <a:gd name="T14" fmla="*/ 509935 w 444"/>
              <a:gd name="T15" fmla="*/ 20407 h 435"/>
              <a:gd name="T16" fmla="*/ 457142 w 444"/>
              <a:gd name="T17" fmla="*/ 74426 h 435"/>
              <a:gd name="T18" fmla="*/ 457142 w 444"/>
              <a:gd name="T19" fmla="*/ 74426 h 435"/>
              <a:gd name="T20" fmla="*/ 286763 w 444"/>
              <a:gd name="T21" fmla="*/ 382934 h 435"/>
              <a:gd name="T22" fmla="*/ 275965 w 444"/>
              <a:gd name="T23" fmla="*/ 244886 h 435"/>
              <a:gd name="T24" fmla="*/ 457142 w 444"/>
              <a:gd name="T25" fmla="*/ 74426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 name="Freeform 7"/>
          <p:cNvSpPr>
            <a:spLocks noChangeArrowheads="1"/>
          </p:cNvSpPr>
          <p:nvPr/>
        </p:nvSpPr>
        <p:spPr bwMode="auto">
          <a:xfrm>
            <a:off x="4941190" y="1789509"/>
            <a:ext cx="173877" cy="200025"/>
          </a:xfrm>
          <a:custGeom>
            <a:avLst/>
            <a:gdLst>
              <a:gd name="T0" fmla="*/ 379662 w 390"/>
              <a:gd name="T1" fmla="*/ 361154 h 444"/>
              <a:gd name="T2" fmla="*/ 379662 w 390"/>
              <a:gd name="T3" fmla="*/ 361154 h 444"/>
              <a:gd name="T4" fmla="*/ 326105 w 390"/>
              <a:gd name="T5" fmla="*/ 371953 h 444"/>
              <a:gd name="T6" fmla="*/ 169003 w 390"/>
              <a:gd name="T7" fmla="*/ 286763 h 444"/>
              <a:gd name="T8" fmla="*/ 169003 w 390"/>
              <a:gd name="T9" fmla="*/ 266366 h 444"/>
              <a:gd name="T10" fmla="*/ 169003 w 390"/>
              <a:gd name="T11" fmla="*/ 255567 h 444"/>
              <a:gd name="T12" fmla="*/ 326105 w 390"/>
              <a:gd name="T13" fmla="*/ 159580 h 444"/>
              <a:gd name="T14" fmla="*/ 379662 w 390"/>
              <a:gd name="T15" fmla="*/ 181177 h 444"/>
              <a:gd name="T16" fmla="*/ 462974 w 390"/>
              <a:gd name="T17" fmla="*/ 83989 h 444"/>
              <a:gd name="T18" fmla="*/ 379662 w 390"/>
              <a:gd name="T19" fmla="*/ 0 h 444"/>
              <a:gd name="T20" fmla="*/ 295161 w 390"/>
              <a:gd name="T21" fmla="*/ 83989 h 444"/>
              <a:gd name="T22" fmla="*/ 295161 w 390"/>
              <a:gd name="T23" fmla="*/ 106786 h 444"/>
              <a:gd name="T24" fmla="*/ 136869 w 390"/>
              <a:gd name="T25" fmla="*/ 202774 h 444"/>
              <a:gd name="T26" fmla="*/ 83311 w 390"/>
              <a:gd name="T27" fmla="*/ 181177 h 444"/>
              <a:gd name="T28" fmla="*/ 0 w 390"/>
              <a:gd name="T29" fmla="*/ 266366 h 444"/>
              <a:gd name="T30" fmla="*/ 83311 w 390"/>
              <a:gd name="T31" fmla="*/ 361154 h 444"/>
              <a:gd name="T32" fmla="*/ 136869 w 390"/>
              <a:gd name="T33" fmla="*/ 339557 h 444"/>
              <a:gd name="T34" fmla="*/ 295161 w 390"/>
              <a:gd name="T35" fmla="*/ 435544 h 444"/>
              <a:gd name="T36" fmla="*/ 295161 w 390"/>
              <a:gd name="T37" fmla="*/ 446343 h 444"/>
              <a:gd name="T38" fmla="*/ 379662 w 390"/>
              <a:gd name="T39" fmla="*/ 531532 h 444"/>
              <a:gd name="T40" fmla="*/ 462974 w 390"/>
              <a:gd name="T41" fmla="*/ 446343 h 444"/>
              <a:gd name="T42" fmla="*/ 379662 w 390"/>
              <a:gd name="T43" fmla="*/ 361154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 name="Freeform 8"/>
          <p:cNvSpPr>
            <a:spLocks noChangeArrowheads="1"/>
          </p:cNvSpPr>
          <p:nvPr/>
        </p:nvSpPr>
        <p:spPr bwMode="auto">
          <a:xfrm>
            <a:off x="465656" y="1789509"/>
            <a:ext cx="223896" cy="200025"/>
          </a:xfrm>
          <a:custGeom>
            <a:avLst/>
            <a:gdLst>
              <a:gd name="T0" fmla="*/ 371770 w 497"/>
              <a:gd name="T1" fmla="*/ 403149 h 444"/>
              <a:gd name="T2" fmla="*/ 371770 w 497"/>
              <a:gd name="T3" fmla="*/ 403149 h 444"/>
              <a:gd name="T4" fmla="*/ 265036 w 497"/>
              <a:gd name="T5" fmla="*/ 308361 h 444"/>
              <a:gd name="T6" fmla="*/ 297416 w 497"/>
              <a:gd name="T7" fmla="*/ 233970 h 444"/>
              <a:gd name="T8" fmla="*/ 328597 w 497"/>
              <a:gd name="T9" fmla="*/ 181177 h 444"/>
              <a:gd name="T10" fmla="*/ 319003 w 497"/>
              <a:gd name="T11" fmla="*/ 159580 h 444"/>
              <a:gd name="T12" fmla="*/ 328597 w 497"/>
              <a:gd name="T13" fmla="*/ 106786 h 444"/>
              <a:gd name="T14" fmla="*/ 212269 w 497"/>
              <a:gd name="T15" fmla="*/ 0 h 444"/>
              <a:gd name="T16" fmla="*/ 83948 w 497"/>
              <a:gd name="T17" fmla="*/ 106786 h 444"/>
              <a:gd name="T18" fmla="*/ 94741 w 497"/>
              <a:gd name="T19" fmla="*/ 159580 h 444"/>
              <a:gd name="T20" fmla="*/ 83948 w 497"/>
              <a:gd name="T21" fmla="*/ 181177 h 444"/>
              <a:gd name="T22" fmla="*/ 116328 w 497"/>
              <a:gd name="T23" fmla="*/ 233970 h 444"/>
              <a:gd name="T24" fmla="*/ 147509 w 497"/>
              <a:gd name="T25" fmla="*/ 308361 h 444"/>
              <a:gd name="T26" fmla="*/ 41974 w 497"/>
              <a:gd name="T27" fmla="*/ 403149 h 444"/>
              <a:gd name="T28" fmla="*/ 0 w 497"/>
              <a:gd name="T29" fmla="*/ 413947 h 444"/>
              <a:gd name="T30" fmla="*/ 0 w 497"/>
              <a:gd name="T31" fmla="*/ 531532 h 444"/>
              <a:gd name="T32" fmla="*/ 477305 w 497"/>
              <a:gd name="T33" fmla="*/ 531532 h 444"/>
              <a:gd name="T34" fmla="*/ 477305 w 497"/>
              <a:gd name="T35" fmla="*/ 478739 h 444"/>
              <a:gd name="T36" fmla="*/ 371770 w 497"/>
              <a:gd name="T37" fmla="*/ 403149 h 444"/>
              <a:gd name="T38" fmla="*/ 509684 w 497"/>
              <a:gd name="T39" fmla="*/ 233970 h 444"/>
              <a:gd name="T40" fmla="*/ 509684 w 497"/>
              <a:gd name="T41" fmla="*/ 233970 h 444"/>
              <a:gd name="T42" fmla="*/ 509684 w 497"/>
              <a:gd name="T43" fmla="*/ 148781 h 444"/>
              <a:gd name="T44" fmla="*/ 446124 w 497"/>
              <a:gd name="T45" fmla="*/ 148781 h 444"/>
              <a:gd name="T46" fmla="*/ 446124 w 497"/>
              <a:gd name="T47" fmla="*/ 233970 h 444"/>
              <a:gd name="T48" fmla="*/ 360977 w 497"/>
              <a:gd name="T49" fmla="*/ 233970 h 444"/>
              <a:gd name="T50" fmla="*/ 360977 w 497"/>
              <a:gd name="T51" fmla="*/ 297562 h 444"/>
              <a:gd name="T52" fmla="*/ 446124 w 497"/>
              <a:gd name="T53" fmla="*/ 297562 h 444"/>
              <a:gd name="T54" fmla="*/ 446124 w 497"/>
              <a:gd name="T55" fmla="*/ 382751 h 444"/>
              <a:gd name="T56" fmla="*/ 509684 w 497"/>
              <a:gd name="T57" fmla="*/ 382751 h 444"/>
              <a:gd name="T58" fmla="*/ 509684 w 497"/>
              <a:gd name="T59" fmla="*/ 297562 h 444"/>
              <a:gd name="T60" fmla="*/ 594832 w 497"/>
              <a:gd name="T61" fmla="*/ 297562 h 444"/>
              <a:gd name="T62" fmla="*/ 594832 w 497"/>
              <a:gd name="T63" fmla="*/ 233970 h 444"/>
              <a:gd name="T64" fmla="*/ 509684 w 497"/>
              <a:gd name="T65" fmla="*/ 233970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 name="Freeform 9"/>
          <p:cNvSpPr>
            <a:spLocks noChangeArrowheads="1"/>
          </p:cNvSpPr>
          <p:nvPr/>
        </p:nvSpPr>
        <p:spPr bwMode="auto">
          <a:xfrm>
            <a:off x="4043225" y="1793677"/>
            <a:ext cx="191741" cy="191691"/>
          </a:xfrm>
          <a:custGeom>
            <a:avLst/>
            <a:gdLst>
              <a:gd name="T0" fmla="*/ 254617 w 426"/>
              <a:gd name="T1" fmla="*/ 0 h 426"/>
              <a:gd name="T2" fmla="*/ 254617 w 426"/>
              <a:gd name="T3" fmla="*/ 0 h 426"/>
              <a:gd name="T4" fmla="*/ 0 w 426"/>
              <a:gd name="T5" fmla="*/ 255817 h 426"/>
              <a:gd name="T6" fmla="*/ 254617 w 426"/>
              <a:gd name="T7" fmla="*/ 510432 h 426"/>
              <a:gd name="T8" fmla="*/ 510436 w 426"/>
              <a:gd name="T9" fmla="*/ 255817 h 426"/>
              <a:gd name="T10" fmla="*/ 254617 w 426"/>
              <a:gd name="T11" fmla="*/ 0 h 426"/>
              <a:gd name="T12" fmla="*/ 275035 w 426"/>
              <a:gd name="T13" fmla="*/ 468396 h 426"/>
              <a:gd name="T14" fmla="*/ 275035 w 426"/>
              <a:gd name="T15" fmla="*/ 468396 h 426"/>
              <a:gd name="T16" fmla="*/ 275035 w 426"/>
              <a:gd name="T17" fmla="*/ 350697 h 426"/>
              <a:gd name="T18" fmla="*/ 232999 w 426"/>
              <a:gd name="T19" fmla="*/ 350697 h 426"/>
              <a:gd name="T20" fmla="*/ 232999 w 426"/>
              <a:gd name="T21" fmla="*/ 468396 h 426"/>
              <a:gd name="T22" fmla="*/ 42036 w 426"/>
              <a:gd name="T23" fmla="*/ 276234 h 426"/>
              <a:gd name="T24" fmla="*/ 158535 w 426"/>
              <a:gd name="T25" fmla="*/ 276234 h 426"/>
              <a:gd name="T26" fmla="*/ 158535 w 426"/>
              <a:gd name="T27" fmla="*/ 234198 h 426"/>
              <a:gd name="T28" fmla="*/ 42036 w 426"/>
              <a:gd name="T29" fmla="*/ 234198 h 426"/>
              <a:gd name="T30" fmla="*/ 232999 w 426"/>
              <a:gd name="T31" fmla="*/ 52845 h 426"/>
              <a:gd name="T32" fmla="*/ 232999 w 426"/>
              <a:gd name="T33" fmla="*/ 170544 h 426"/>
              <a:gd name="T34" fmla="*/ 275035 w 426"/>
              <a:gd name="T35" fmla="*/ 170544 h 426"/>
              <a:gd name="T36" fmla="*/ 275035 w 426"/>
              <a:gd name="T37" fmla="*/ 52845 h 426"/>
              <a:gd name="T38" fmla="*/ 456390 w 426"/>
              <a:gd name="T39" fmla="*/ 234198 h 426"/>
              <a:gd name="T40" fmla="*/ 350700 w 426"/>
              <a:gd name="T41" fmla="*/ 234198 h 426"/>
              <a:gd name="T42" fmla="*/ 350700 w 426"/>
              <a:gd name="T43" fmla="*/ 276234 h 426"/>
              <a:gd name="T44" fmla="*/ 456390 w 426"/>
              <a:gd name="T45" fmla="*/ 276234 h 426"/>
              <a:gd name="T46" fmla="*/ 275035 w 426"/>
              <a:gd name="T47" fmla="*/ 468396 h 4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 name="Freeform 11"/>
          <p:cNvSpPr>
            <a:spLocks noChangeArrowheads="1"/>
          </p:cNvSpPr>
          <p:nvPr/>
        </p:nvSpPr>
        <p:spPr bwMode="auto">
          <a:xfrm>
            <a:off x="7617221" y="1819870"/>
            <a:ext cx="188168" cy="188119"/>
          </a:xfrm>
          <a:custGeom>
            <a:avLst/>
            <a:gdLst>
              <a:gd name="T0" fmla="*/ 244548 w 418"/>
              <a:gd name="T1" fmla="*/ 0 h 417"/>
              <a:gd name="T2" fmla="*/ 244548 w 418"/>
              <a:gd name="T3" fmla="*/ 0 h 417"/>
              <a:gd name="T4" fmla="*/ 0 w 418"/>
              <a:gd name="T5" fmla="*/ 245136 h 417"/>
              <a:gd name="T6" fmla="*/ 244548 w 418"/>
              <a:gd name="T7" fmla="*/ 499885 h 417"/>
              <a:gd name="T8" fmla="*/ 499885 w 418"/>
              <a:gd name="T9" fmla="*/ 245136 h 417"/>
              <a:gd name="T10" fmla="*/ 244548 w 418"/>
              <a:gd name="T11" fmla="*/ 0 h 417"/>
              <a:gd name="T12" fmla="*/ 393195 w 418"/>
              <a:gd name="T13" fmla="*/ 212692 h 417"/>
              <a:gd name="T14" fmla="*/ 393195 w 418"/>
              <a:gd name="T15" fmla="*/ 212692 h 417"/>
              <a:gd name="T16" fmla="*/ 393195 w 418"/>
              <a:gd name="T17" fmla="*/ 276379 h 417"/>
              <a:gd name="T18" fmla="*/ 95901 w 418"/>
              <a:gd name="T19" fmla="*/ 276379 h 417"/>
              <a:gd name="T20" fmla="*/ 95901 w 418"/>
              <a:gd name="T21" fmla="*/ 212692 h 417"/>
              <a:gd name="T22" fmla="*/ 393195 w 418"/>
              <a:gd name="T23" fmla="*/ 212692 h 4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 name="Freeform 12"/>
          <p:cNvSpPr>
            <a:spLocks noChangeArrowheads="1"/>
          </p:cNvSpPr>
          <p:nvPr/>
        </p:nvSpPr>
        <p:spPr bwMode="auto">
          <a:xfrm>
            <a:off x="1797717" y="2257425"/>
            <a:ext cx="207223" cy="207169"/>
          </a:xfrm>
          <a:custGeom>
            <a:avLst/>
            <a:gdLst>
              <a:gd name="T0" fmla="*/ 275716 w 462"/>
              <a:gd name="T1" fmla="*/ 10812 h 461"/>
              <a:gd name="T2" fmla="*/ 275716 w 462"/>
              <a:gd name="T3" fmla="*/ 10812 h 461"/>
              <a:gd name="T4" fmla="*/ 0 w 462"/>
              <a:gd name="T5" fmla="*/ 287127 h 461"/>
              <a:gd name="T6" fmla="*/ 275716 w 462"/>
              <a:gd name="T7" fmla="*/ 552629 h 461"/>
              <a:gd name="T8" fmla="*/ 552631 w 462"/>
              <a:gd name="T9" fmla="*/ 276314 h 461"/>
              <a:gd name="T10" fmla="*/ 275716 w 462"/>
              <a:gd name="T11" fmla="*/ 10812 h 461"/>
              <a:gd name="T12" fmla="*/ 297294 w 462"/>
              <a:gd name="T13" fmla="*/ 94908 h 461"/>
              <a:gd name="T14" fmla="*/ 297294 w 462"/>
              <a:gd name="T15" fmla="*/ 94908 h 461"/>
              <a:gd name="T16" fmla="*/ 339251 w 462"/>
              <a:gd name="T17" fmla="*/ 127345 h 461"/>
              <a:gd name="T18" fmla="*/ 286505 w 462"/>
              <a:gd name="T19" fmla="*/ 180205 h 461"/>
              <a:gd name="T20" fmla="*/ 255337 w 462"/>
              <a:gd name="T21" fmla="*/ 138157 h 461"/>
              <a:gd name="T22" fmla="*/ 297294 w 462"/>
              <a:gd name="T23" fmla="*/ 94908 h 461"/>
              <a:gd name="T24" fmla="*/ 233759 w 462"/>
              <a:gd name="T25" fmla="*/ 446908 h 461"/>
              <a:gd name="T26" fmla="*/ 233759 w 462"/>
              <a:gd name="T27" fmla="*/ 446908 h 461"/>
              <a:gd name="T28" fmla="*/ 212182 w 462"/>
              <a:gd name="T29" fmla="*/ 392847 h 461"/>
              <a:gd name="T30" fmla="*/ 233759 w 462"/>
              <a:gd name="T31" fmla="*/ 297939 h 461"/>
              <a:gd name="T32" fmla="*/ 233759 w 462"/>
              <a:gd name="T33" fmla="*/ 276314 h 461"/>
              <a:gd name="T34" fmla="*/ 191803 w 462"/>
              <a:gd name="T35" fmla="*/ 297939 h 461"/>
              <a:gd name="T36" fmla="*/ 181014 w 462"/>
              <a:gd name="T37" fmla="*/ 287127 h 461"/>
              <a:gd name="T38" fmla="*/ 297294 w 462"/>
              <a:gd name="T39" fmla="*/ 222253 h 461"/>
              <a:gd name="T40" fmla="*/ 318872 w 462"/>
              <a:gd name="T41" fmla="*/ 276314 h 461"/>
              <a:gd name="T42" fmla="*/ 286505 w 462"/>
              <a:gd name="T43" fmla="*/ 372424 h 461"/>
              <a:gd name="T44" fmla="*/ 286505 w 462"/>
              <a:gd name="T45" fmla="*/ 392847 h 461"/>
              <a:gd name="T46" fmla="*/ 329661 w 462"/>
              <a:gd name="T47" fmla="*/ 372424 h 461"/>
              <a:gd name="T48" fmla="*/ 339251 w 462"/>
              <a:gd name="T49" fmla="*/ 392847 h 461"/>
              <a:gd name="T50" fmla="*/ 233759 w 462"/>
              <a:gd name="T51" fmla="*/ 446908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4" name="Freeform 13"/>
          <p:cNvSpPr>
            <a:spLocks noChangeArrowheads="1"/>
          </p:cNvSpPr>
          <p:nvPr/>
        </p:nvSpPr>
        <p:spPr bwMode="auto">
          <a:xfrm>
            <a:off x="1826895" y="1752005"/>
            <a:ext cx="104802" cy="223242"/>
          </a:xfrm>
          <a:custGeom>
            <a:avLst/>
            <a:gdLst>
              <a:gd name="T0" fmla="*/ 214485 w 232"/>
              <a:gd name="T1" fmla="*/ 0 h 498"/>
              <a:gd name="T2" fmla="*/ 214485 w 232"/>
              <a:gd name="T3" fmla="*/ 0 h 498"/>
              <a:gd name="T4" fmla="*/ 267504 w 232"/>
              <a:gd name="T5" fmla="*/ 63433 h 498"/>
              <a:gd name="T6" fmla="*/ 192796 w 232"/>
              <a:gd name="T7" fmla="*/ 137637 h 498"/>
              <a:gd name="T8" fmla="*/ 128932 w 232"/>
              <a:gd name="T9" fmla="*/ 74204 h 498"/>
              <a:gd name="T10" fmla="*/ 214485 w 232"/>
              <a:gd name="T11" fmla="*/ 0 h 498"/>
              <a:gd name="T12" fmla="*/ 86758 w 232"/>
              <a:gd name="T13" fmla="*/ 594830 h 498"/>
              <a:gd name="T14" fmla="*/ 86758 w 232"/>
              <a:gd name="T15" fmla="*/ 594830 h 498"/>
              <a:gd name="T16" fmla="*/ 54224 w 232"/>
              <a:gd name="T17" fmla="*/ 487114 h 498"/>
              <a:gd name="T18" fmla="*/ 97603 w 232"/>
              <a:gd name="T19" fmla="*/ 339903 h 498"/>
              <a:gd name="T20" fmla="*/ 97603 w 232"/>
              <a:gd name="T21" fmla="*/ 307588 h 498"/>
              <a:gd name="T22" fmla="*/ 22895 w 232"/>
              <a:gd name="T23" fmla="*/ 339903 h 498"/>
              <a:gd name="T24" fmla="*/ 0 w 232"/>
              <a:gd name="T25" fmla="*/ 318360 h 498"/>
              <a:gd name="T26" fmla="*/ 203641 w 232"/>
              <a:gd name="T27" fmla="*/ 213038 h 498"/>
              <a:gd name="T28" fmla="*/ 225330 w 232"/>
              <a:gd name="T29" fmla="*/ 307588 h 498"/>
              <a:gd name="T30" fmla="*/ 181951 w 232"/>
              <a:gd name="T31" fmla="*/ 466768 h 498"/>
              <a:gd name="T32" fmla="*/ 192796 w 232"/>
              <a:gd name="T33" fmla="*/ 508658 h 498"/>
              <a:gd name="T34" fmla="*/ 256659 w 232"/>
              <a:gd name="T35" fmla="*/ 466768 h 498"/>
              <a:gd name="T36" fmla="*/ 278349 w 232"/>
              <a:gd name="T37" fmla="*/ 487114 h 498"/>
              <a:gd name="T38" fmla="*/ 86758 w 232"/>
              <a:gd name="T39" fmla="*/ 594830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5" name="Freeform 15"/>
          <p:cNvSpPr>
            <a:spLocks noChangeArrowheads="1"/>
          </p:cNvSpPr>
          <p:nvPr/>
        </p:nvSpPr>
        <p:spPr bwMode="auto">
          <a:xfrm>
            <a:off x="7142634" y="2257425"/>
            <a:ext cx="187572" cy="187524"/>
          </a:xfrm>
          <a:custGeom>
            <a:avLst/>
            <a:gdLst>
              <a:gd name="T0" fmla="*/ 255951 w 417"/>
              <a:gd name="T1" fmla="*/ 0 h 417"/>
              <a:gd name="T2" fmla="*/ 255951 w 417"/>
              <a:gd name="T3" fmla="*/ 0 h 417"/>
              <a:gd name="T4" fmla="*/ 0 w 417"/>
              <a:gd name="T5" fmla="*/ 245135 h 417"/>
              <a:gd name="T6" fmla="*/ 255951 w 417"/>
              <a:gd name="T7" fmla="*/ 499882 h 417"/>
              <a:gd name="T8" fmla="*/ 499885 w 417"/>
              <a:gd name="T9" fmla="*/ 245135 h 417"/>
              <a:gd name="T10" fmla="*/ 255951 w 417"/>
              <a:gd name="T11" fmla="*/ 0 h 417"/>
              <a:gd name="T12" fmla="*/ 308823 w 417"/>
              <a:gd name="T13" fmla="*/ 245135 h 417"/>
              <a:gd name="T14" fmla="*/ 308823 w 417"/>
              <a:gd name="T15" fmla="*/ 245135 h 417"/>
              <a:gd name="T16" fmla="*/ 394140 w 417"/>
              <a:gd name="T17" fmla="*/ 341266 h 417"/>
              <a:gd name="T18" fmla="*/ 341268 w 417"/>
              <a:gd name="T19" fmla="*/ 394138 h 417"/>
              <a:gd name="T20" fmla="*/ 255951 w 417"/>
              <a:gd name="T21" fmla="*/ 298007 h 417"/>
              <a:gd name="T22" fmla="*/ 158617 w 417"/>
              <a:gd name="T23" fmla="*/ 394138 h 417"/>
              <a:gd name="T24" fmla="*/ 105745 w 417"/>
              <a:gd name="T25" fmla="*/ 341266 h 417"/>
              <a:gd name="T26" fmla="*/ 201877 w 417"/>
              <a:gd name="T27" fmla="*/ 245135 h 417"/>
              <a:gd name="T28" fmla="*/ 105745 w 417"/>
              <a:gd name="T29" fmla="*/ 161020 h 417"/>
              <a:gd name="T30" fmla="*/ 158617 w 417"/>
              <a:gd name="T31" fmla="*/ 106946 h 417"/>
              <a:gd name="T32" fmla="*/ 255951 w 417"/>
              <a:gd name="T33" fmla="*/ 191061 h 417"/>
              <a:gd name="T34" fmla="*/ 341268 w 417"/>
              <a:gd name="T35" fmla="*/ 106946 h 417"/>
              <a:gd name="T36" fmla="*/ 394140 w 417"/>
              <a:gd name="T37" fmla="*/ 161020 h 417"/>
              <a:gd name="T38" fmla="*/ 308823 w 417"/>
              <a:gd name="T39" fmla="*/ 245135 h 4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6" name="Freeform 17"/>
          <p:cNvSpPr>
            <a:spLocks noChangeArrowheads="1"/>
          </p:cNvSpPr>
          <p:nvPr/>
        </p:nvSpPr>
        <p:spPr bwMode="auto">
          <a:xfrm>
            <a:off x="3593647" y="2234803"/>
            <a:ext cx="207818" cy="207764"/>
          </a:xfrm>
          <a:custGeom>
            <a:avLst/>
            <a:gdLst>
              <a:gd name="T0" fmla="*/ 277516 w 461"/>
              <a:gd name="T1" fmla="*/ 10812 h 461"/>
              <a:gd name="T2" fmla="*/ 277516 w 461"/>
              <a:gd name="T3" fmla="*/ 10812 h 461"/>
              <a:gd name="T4" fmla="*/ 0 w 461"/>
              <a:gd name="T5" fmla="*/ 287127 h 461"/>
              <a:gd name="T6" fmla="*/ 277516 w 461"/>
              <a:gd name="T7" fmla="*/ 552629 h 461"/>
              <a:gd name="T8" fmla="*/ 552629 w 461"/>
              <a:gd name="T9" fmla="*/ 276314 h 461"/>
              <a:gd name="T10" fmla="*/ 277516 w 461"/>
              <a:gd name="T11" fmla="*/ 10812 h 461"/>
              <a:gd name="T12" fmla="*/ 277516 w 461"/>
              <a:gd name="T13" fmla="*/ 446908 h 461"/>
              <a:gd name="T14" fmla="*/ 277516 w 461"/>
              <a:gd name="T15" fmla="*/ 446908 h 461"/>
              <a:gd name="T16" fmla="*/ 265502 w 461"/>
              <a:gd name="T17" fmla="*/ 446908 h 461"/>
              <a:gd name="T18" fmla="*/ 234266 w 461"/>
              <a:gd name="T19" fmla="*/ 403659 h 461"/>
              <a:gd name="T20" fmla="*/ 277516 w 461"/>
              <a:gd name="T21" fmla="*/ 361611 h 461"/>
              <a:gd name="T22" fmla="*/ 277516 w 461"/>
              <a:gd name="T23" fmla="*/ 361611 h 461"/>
              <a:gd name="T24" fmla="*/ 308751 w 461"/>
              <a:gd name="T25" fmla="*/ 403659 h 461"/>
              <a:gd name="T26" fmla="*/ 277516 w 461"/>
              <a:gd name="T27" fmla="*/ 446908 h 461"/>
              <a:gd name="T28" fmla="*/ 372424 w 461"/>
              <a:gd name="T29" fmla="*/ 255891 h 461"/>
              <a:gd name="T30" fmla="*/ 372424 w 461"/>
              <a:gd name="T31" fmla="*/ 255891 h 461"/>
              <a:gd name="T32" fmla="*/ 341188 w 461"/>
              <a:gd name="T33" fmla="*/ 276314 h 461"/>
              <a:gd name="T34" fmla="*/ 319564 w 461"/>
              <a:gd name="T35" fmla="*/ 297939 h 461"/>
              <a:gd name="T36" fmla="*/ 308751 w 461"/>
              <a:gd name="T37" fmla="*/ 308751 h 461"/>
              <a:gd name="T38" fmla="*/ 297939 w 461"/>
              <a:gd name="T39" fmla="*/ 329174 h 461"/>
              <a:gd name="T40" fmla="*/ 297939 w 461"/>
              <a:gd name="T41" fmla="*/ 329174 h 461"/>
              <a:gd name="T42" fmla="*/ 234266 w 461"/>
              <a:gd name="T43" fmla="*/ 329174 h 461"/>
              <a:gd name="T44" fmla="*/ 234266 w 461"/>
              <a:gd name="T45" fmla="*/ 329174 h 461"/>
              <a:gd name="T46" fmla="*/ 245079 w 461"/>
              <a:gd name="T47" fmla="*/ 276314 h 461"/>
              <a:gd name="T48" fmla="*/ 297939 w 461"/>
              <a:gd name="T49" fmla="*/ 245079 h 461"/>
              <a:gd name="T50" fmla="*/ 308751 w 461"/>
              <a:gd name="T51" fmla="*/ 234266 h 461"/>
              <a:gd name="T52" fmla="*/ 319564 w 461"/>
              <a:gd name="T53" fmla="*/ 211441 h 461"/>
              <a:gd name="T54" fmla="*/ 308751 w 461"/>
              <a:gd name="T55" fmla="*/ 180205 h 461"/>
              <a:gd name="T56" fmla="*/ 277516 w 461"/>
              <a:gd name="T57" fmla="*/ 169393 h 461"/>
              <a:gd name="T58" fmla="*/ 245079 w 461"/>
              <a:gd name="T59" fmla="*/ 180205 h 461"/>
              <a:gd name="T60" fmla="*/ 234266 w 461"/>
              <a:gd name="T61" fmla="*/ 211441 h 461"/>
              <a:gd name="T62" fmla="*/ 234266 w 461"/>
              <a:gd name="T63" fmla="*/ 222253 h 461"/>
              <a:gd name="T64" fmla="*/ 170594 w 461"/>
              <a:gd name="T65" fmla="*/ 222253 h 461"/>
              <a:gd name="T66" fmla="*/ 170594 w 461"/>
              <a:gd name="T67" fmla="*/ 211441 h 461"/>
              <a:gd name="T68" fmla="*/ 212642 w 461"/>
              <a:gd name="T69" fmla="*/ 127345 h 461"/>
              <a:gd name="T70" fmla="*/ 277516 w 461"/>
              <a:gd name="T71" fmla="*/ 116533 h 461"/>
              <a:gd name="T72" fmla="*/ 352000 w 461"/>
              <a:gd name="T73" fmla="*/ 138157 h 461"/>
              <a:gd name="T74" fmla="*/ 383236 w 461"/>
              <a:gd name="T75" fmla="*/ 201830 h 461"/>
              <a:gd name="T76" fmla="*/ 372424 w 461"/>
              <a:gd name="T77" fmla="*/ 255891 h 4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cubicBezTo>
                  <a:pt x="195" y="274"/>
                  <a:pt x="195" y="274"/>
                  <a:pt x="195" y="274"/>
                </a:cubicBez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7" name="Freeform 18"/>
          <p:cNvSpPr>
            <a:spLocks noChangeArrowheads="1"/>
          </p:cNvSpPr>
          <p:nvPr/>
        </p:nvSpPr>
        <p:spPr bwMode="auto">
          <a:xfrm>
            <a:off x="8064417" y="2284810"/>
            <a:ext cx="128621" cy="132755"/>
          </a:xfrm>
          <a:custGeom>
            <a:avLst/>
            <a:gdLst>
              <a:gd name="T0" fmla="*/ 318791 w 285"/>
              <a:gd name="T1" fmla="*/ 150253 h 294"/>
              <a:gd name="T2" fmla="*/ 318791 w 285"/>
              <a:gd name="T3" fmla="*/ 150253 h 294"/>
              <a:gd name="T4" fmla="*/ 202102 w 285"/>
              <a:gd name="T5" fmla="*/ 150253 h 294"/>
              <a:gd name="T6" fmla="*/ 202102 w 285"/>
              <a:gd name="T7" fmla="*/ 21636 h 294"/>
              <a:gd name="T8" fmla="*/ 169621 w 285"/>
              <a:gd name="T9" fmla="*/ 0 h 294"/>
              <a:gd name="T10" fmla="*/ 138343 w 285"/>
              <a:gd name="T11" fmla="*/ 21636 h 294"/>
              <a:gd name="T12" fmla="*/ 138343 w 285"/>
              <a:gd name="T13" fmla="*/ 150253 h 294"/>
              <a:gd name="T14" fmla="*/ 10827 w 285"/>
              <a:gd name="T15" fmla="*/ 150253 h 294"/>
              <a:gd name="T16" fmla="*/ 0 w 285"/>
              <a:gd name="T17" fmla="*/ 170687 h 294"/>
              <a:gd name="T18" fmla="*/ 10827 w 285"/>
              <a:gd name="T19" fmla="*/ 203142 h 294"/>
              <a:gd name="T20" fmla="*/ 138343 w 285"/>
              <a:gd name="T21" fmla="*/ 203142 h 294"/>
              <a:gd name="T22" fmla="*/ 138343 w 285"/>
              <a:gd name="T23" fmla="*/ 330557 h 294"/>
              <a:gd name="T24" fmla="*/ 169621 w 285"/>
              <a:gd name="T25" fmla="*/ 352193 h 294"/>
              <a:gd name="T26" fmla="*/ 202102 w 285"/>
              <a:gd name="T27" fmla="*/ 330557 h 294"/>
              <a:gd name="T28" fmla="*/ 202102 w 285"/>
              <a:gd name="T29" fmla="*/ 203142 h 294"/>
              <a:gd name="T30" fmla="*/ 318791 w 285"/>
              <a:gd name="T31" fmla="*/ 203142 h 294"/>
              <a:gd name="T32" fmla="*/ 341648 w 285"/>
              <a:gd name="T33" fmla="*/ 170687 h 294"/>
              <a:gd name="T34" fmla="*/ 318791 w 285"/>
              <a:gd name="T35" fmla="*/ 150253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8" name="Freeform 19"/>
          <p:cNvSpPr>
            <a:spLocks noChangeArrowheads="1"/>
          </p:cNvSpPr>
          <p:nvPr/>
        </p:nvSpPr>
        <p:spPr bwMode="auto">
          <a:xfrm>
            <a:off x="7619008" y="2340174"/>
            <a:ext cx="126834" cy="19645"/>
          </a:xfrm>
          <a:custGeom>
            <a:avLst/>
            <a:gdLst>
              <a:gd name="T0" fmla="*/ 316103 w 283"/>
              <a:gd name="T1" fmla="*/ 0 h 45"/>
              <a:gd name="T2" fmla="*/ 316103 w 283"/>
              <a:gd name="T3" fmla="*/ 0 h 45"/>
              <a:gd name="T4" fmla="*/ 10736 w 283"/>
              <a:gd name="T5" fmla="*/ 0 h 45"/>
              <a:gd name="T6" fmla="*/ 0 w 283"/>
              <a:gd name="T7" fmla="*/ 19926 h 45"/>
              <a:gd name="T8" fmla="*/ 10736 w 283"/>
              <a:gd name="T9" fmla="*/ 51574 h 45"/>
              <a:gd name="T10" fmla="*/ 316103 w 283"/>
              <a:gd name="T11" fmla="*/ 51574 h 45"/>
              <a:gd name="T12" fmla="*/ 336381 w 283"/>
              <a:gd name="T13" fmla="*/ 19926 h 45"/>
              <a:gd name="T14" fmla="*/ 316103 w 283"/>
              <a:gd name="T15" fmla="*/ 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9" name="Freeform 20"/>
          <p:cNvSpPr>
            <a:spLocks noChangeArrowheads="1"/>
          </p:cNvSpPr>
          <p:nvPr/>
        </p:nvSpPr>
        <p:spPr bwMode="auto">
          <a:xfrm>
            <a:off x="2250272" y="2668191"/>
            <a:ext cx="223896" cy="227409"/>
          </a:xfrm>
          <a:custGeom>
            <a:avLst/>
            <a:gdLst>
              <a:gd name="T0" fmla="*/ 562452 w 497"/>
              <a:gd name="T1" fmla="*/ 9609 h 505"/>
              <a:gd name="T2" fmla="*/ 562452 w 497"/>
              <a:gd name="T3" fmla="*/ 9609 h 505"/>
              <a:gd name="T4" fmla="*/ 542064 w 497"/>
              <a:gd name="T5" fmla="*/ 0 h 505"/>
              <a:gd name="T6" fmla="*/ 531271 w 497"/>
              <a:gd name="T7" fmla="*/ 20419 h 505"/>
              <a:gd name="T8" fmla="*/ 456917 w 497"/>
              <a:gd name="T9" fmla="*/ 201792 h 505"/>
              <a:gd name="T10" fmla="*/ 446124 w 497"/>
              <a:gd name="T11" fmla="*/ 169361 h 505"/>
              <a:gd name="T12" fmla="*/ 414943 w 497"/>
              <a:gd name="T13" fmla="*/ 158551 h 505"/>
              <a:gd name="T14" fmla="*/ 317803 w 497"/>
              <a:gd name="T15" fmla="*/ 158551 h 505"/>
              <a:gd name="T16" fmla="*/ 287822 w 497"/>
              <a:gd name="T17" fmla="*/ 169361 h 505"/>
              <a:gd name="T18" fmla="*/ 10793 w 497"/>
              <a:gd name="T19" fmla="*/ 360342 h 505"/>
              <a:gd name="T20" fmla="*/ 10793 w 497"/>
              <a:gd name="T21" fmla="*/ 403583 h 505"/>
              <a:gd name="T22" fmla="*/ 127121 w 497"/>
              <a:gd name="T23" fmla="*/ 583754 h 505"/>
              <a:gd name="T24" fmla="*/ 170295 w 497"/>
              <a:gd name="T25" fmla="*/ 594565 h 505"/>
              <a:gd name="T26" fmla="*/ 446124 w 497"/>
              <a:gd name="T27" fmla="*/ 392773 h 505"/>
              <a:gd name="T28" fmla="*/ 467710 w 497"/>
              <a:gd name="T29" fmla="*/ 371152 h 505"/>
              <a:gd name="T30" fmla="*/ 498891 w 497"/>
              <a:gd name="T31" fmla="*/ 275061 h 505"/>
              <a:gd name="T32" fmla="*/ 489297 w 497"/>
              <a:gd name="T33" fmla="*/ 243832 h 505"/>
              <a:gd name="T34" fmla="*/ 478504 w 497"/>
              <a:gd name="T35" fmla="*/ 222211 h 505"/>
              <a:gd name="T36" fmla="*/ 562452 w 497"/>
              <a:gd name="T37" fmla="*/ 9609 h 505"/>
              <a:gd name="T38" fmla="*/ 435330 w 497"/>
              <a:gd name="T39" fmla="*/ 296682 h 505"/>
              <a:gd name="T40" fmla="*/ 435330 w 497"/>
              <a:gd name="T41" fmla="*/ 296682 h 505"/>
              <a:gd name="T42" fmla="*/ 371770 w 497"/>
              <a:gd name="T43" fmla="*/ 275061 h 505"/>
              <a:gd name="T44" fmla="*/ 382563 w 497"/>
              <a:gd name="T45" fmla="*/ 211401 h 505"/>
              <a:gd name="T46" fmla="*/ 435330 w 497"/>
              <a:gd name="T47" fmla="*/ 211401 h 505"/>
              <a:gd name="T48" fmla="*/ 425736 w 497"/>
              <a:gd name="T49" fmla="*/ 222211 h 505"/>
              <a:gd name="T50" fmla="*/ 414943 w 497"/>
              <a:gd name="T51" fmla="*/ 243832 h 505"/>
              <a:gd name="T52" fmla="*/ 425736 w 497"/>
              <a:gd name="T53" fmla="*/ 254642 h 505"/>
              <a:gd name="T54" fmla="*/ 435330 w 497"/>
              <a:gd name="T55" fmla="*/ 254642 h 505"/>
              <a:gd name="T56" fmla="*/ 456917 w 497"/>
              <a:gd name="T57" fmla="*/ 243832 h 505"/>
              <a:gd name="T58" fmla="*/ 435330 w 497"/>
              <a:gd name="T59" fmla="*/ 296682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0" name="Freeform 21"/>
          <p:cNvSpPr>
            <a:spLocks noChangeArrowheads="1"/>
          </p:cNvSpPr>
          <p:nvPr/>
        </p:nvSpPr>
        <p:spPr bwMode="auto">
          <a:xfrm>
            <a:off x="2246699" y="3164681"/>
            <a:ext cx="223300" cy="124421"/>
          </a:xfrm>
          <a:custGeom>
            <a:avLst/>
            <a:gdLst>
              <a:gd name="T0" fmla="*/ 298615 w 497"/>
              <a:gd name="T1" fmla="*/ 0 h 276"/>
              <a:gd name="T2" fmla="*/ 298615 w 497"/>
              <a:gd name="T3" fmla="*/ 0 h 276"/>
              <a:gd name="T4" fmla="*/ 0 w 497"/>
              <a:gd name="T5" fmla="*/ 160131 h 276"/>
              <a:gd name="T6" fmla="*/ 298615 w 497"/>
              <a:gd name="T7" fmla="*/ 331098 h 276"/>
              <a:gd name="T8" fmla="*/ 594832 w 497"/>
              <a:gd name="T9" fmla="*/ 160131 h 276"/>
              <a:gd name="T10" fmla="*/ 298615 w 497"/>
              <a:gd name="T11" fmla="*/ 0 h 276"/>
              <a:gd name="T12" fmla="*/ 298615 w 497"/>
              <a:gd name="T13" fmla="*/ 287754 h 276"/>
              <a:gd name="T14" fmla="*/ 298615 w 497"/>
              <a:gd name="T15" fmla="*/ 287754 h 276"/>
              <a:gd name="T16" fmla="*/ 170295 w 497"/>
              <a:gd name="T17" fmla="*/ 160131 h 276"/>
              <a:gd name="T18" fmla="*/ 298615 w 497"/>
              <a:gd name="T19" fmla="*/ 31304 h 276"/>
              <a:gd name="T20" fmla="*/ 425736 w 497"/>
              <a:gd name="T21" fmla="*/ 160131 h 276"/>
              <a:gd name="T22" fmla="*/ 298615 w 497"/>
              <a:gd name="T23" fmla="*/ 287754 h 276"/>
              <a:gd name="T24" fmla="*/ 298615 w 497"/>
              <a:gd name="T25" fmla="*/ 160131 h 276"/>
              <a:gd name="T26" fmla="*/ 298615 w 497"/>
              <a:gd name="T27" fmla="*/ 160131 h 276"/>
              <a:gd name="T28" fmla="*/ 298615 w 497"/>
              <a:gd name="T29" fmla="*/ 95115 h 276"/>
              <a:gd name="T30" fmla="*/ 233855 w 497"/>
              <a:gd name="T31" fmla="*/ 160131 h 276"/>
              <a:gd name="T32" fmla="*/ 298615 w 497"/>
              <a:gd name="T33" fmla="*/ 223943 h 276"/>
              <a:gd name="T34" fmla="*/ 362176 w 497"/>
              <a:gd name="T35" fmla="*/ 160131 h 276"/>
              <a:gd name="T36" fmla="*/ 298615 w 497"/>
              <a:gd name="T37" fmla="*/ 160131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1" name="Freeform 22"/>
          <p:cNvSpPr>
            <a:spLocks noChangeArrowheads="1"/>
          </p:cNvSpPr>
          <p:nvPr/>
        </p:nvSpPr>
        <p:spPr bwMode="auto">
          <a:xfrm>
            <a:off x="1809031" y="3120628"/>
            <a:ext cx="207818" cy="207764"/>
          </a:xfrm>
          <a:custGeom>
            <a:avLst/>
            <a:gdLst>
              <a:gd name="T0" fmla="*/ 276314 w 461"/>
              <a:gd name="T1" fmla="*/ 9611 h 461"/>
              <a:gd name="T2" fmla="*/ 276314 w 461"/>
              <a:gd name="T3" fmla="*/ 9611 h 461"/>
              <a:gd name="T4" fmla="*/ 0 w 461"/>
              <a:gd name="T5" fmla="*/ 287129 h 461"/>
              <a:gd name="T6" fmla="*/ 276314 w 461"/>
              <a:gd name="T7" fmla="*/ 552633 h 461"/>
              <a:gd name="T8" fmla="*/ 552629 w 461"/>
              <a:gd name="T9" fmla="*/ 276316 h 461"/>
              <a:gd name="T10" fmla="*/ 276314 w 461"/>
              <a:gd name="T11" fmla="*/ 9611 h 461"/>
              <a:gd name="T12" fmla="*/ 276314 w 461"/>
              <a:gd name="T13" fmla="*/ 42048 h 461"/>
              <a:gd name="T14" fmla="*/ 276314 w 461"/>
              <a:gd name="T15" fmla="*/ 42048 h 461"/>
              <a:gd name="T16" fmla="*/ 383236 w 461"/>
              <a:gd name="T17" fmla="*/ 63673 h 461"/>
              <a:gd name="T18" fmla="*/ 349598 w 461"/>
              <a:gd name="T19" fmla="*/ 127346 h 461"/>
              <a:gd name="T20" fmla="*/ 276314 w 461"/>
              <a:gd name="T21" fmla="*/ 116533 h 461"/>
              <a:gd name="T22" fmla="*/ 201830 w 461"/>
              <a:gd name="T23" fmla="*/ 127346 h 461"/>
              <a:gd name="T24" fmla="*/ 169393 w 461"/>
              <a:gd name="T25" fmla="*/ 63673 h 461"/>
              <a:gd name="T26" fmla="*/ 276314 w 461"/>
              <a:gd name="T27" fmla="*/ 42048 h 461"/>
              <a:gd name="T28" fmla="*/ 127345 w 461"/>
              <a:gd name="T29" fmla="*/ 350802 h 461"/>
              <a:gd name="T30" fmla="*/ 127345 w 461"/>
              <a:gd name="T31" fmla="*/ 350802 h 461"/>
              <a:gd name="T32" fmla="*/ 63672 w 461"/>
              <a:gd name="T33" fmla="*/ 392850 h 461"/>
              <a:gd name="T34" fmla="*/ 42048 w 461"/>
              <a:gd name="T35" fmla="*/ 287129 h 461"/>
              <a:gd name="T36" fmla="*/ 63672 w 461"/>
              <a:gd name="T37" fmla="*/ 169394 h 461"/>
              <a:gd name="T38" fmla="*/ 127345 w 461"/>
              <a:gd name="T39" fmla="*/ 200630 h 461"/>
              <a:gd name="T40" fmla="*/ 105720 w 461"/>
              <a:gd name="T41" fmla="*/ 276316 h 461"/>
              <a:gd name="T42" fmla="*/ 127345 w 461"/>
              <a:gd name="T43" fmla="*/ 350802 h 461"/>
              <a:gd name="T44" fmla="*/ 276314 w 461"/>
              <a:gd name="T45" fmla="*/ 520195 h 461"/>
              <a:gd name="T46" fmla="*/ 276314 w 461"/>
              <a:gd name="T47" fmla="*/ 520195 h 461"/>
              <a:gd name="T48" fmla="*/ 169393 w 461"/>
              <a:gd name="T49" fmla="*/ 488960 h 461"/>
              <a:gd name="T50" fmla="*/ 201830 w 461"/>
              <a:gd name="T51" fmla="*/ 425287 h 461"/>
              <a:gd name="T52" fmla="*/ 276314 w 461"/>
              <a:gd name="T53" fmla="*/ 446912 h 461"/>
              <a:gd name="T54" fmla="*/ 349598 w 461"/>
              <a:gd name="T55" fmla="*/ 425287 h 461"/>
              <a:gd name="T56" fmla="*/ 383236 w 461"/>
              <a:gd name="T57" fmla="*/ 488960 h 461"/>
              <a:gd name="T58" fmla="*/ 276314 w 461"/>
              <a:gd name="T59" fmla="*/ 520195 h 461"/>
              <a:gd name="T60" fmla="*/ 276314 w 461"/>
              <a:gd name="T61" fmla="*/ 414474 h 461"/>
              <a:gd name="T62" fmla="*/ 276314 w 461"/>
              <a:gd name="T63" fmla="*/ 414474 h 461"/>
              <a:gd name="T64" fmla="*/ 148969 w 461"/>
              <a:gd name="T65" fmla="*/ 276316 h 461"/>
              <a:gd name="T66" fmla="*/ 276314 w 461"/>
              <a:gd name="T67" fmla="*/ 147769 h 461"/>
              <a:gd name="T68" fmla="*/ 403659 w 461"/>
              <a:gd name="T69" fmla="*/ 276316 h 461"/>
              <a:gd name="T70" fmla="*/ 276314 w 461"/>
              <a:gd name="T71" fmla="*/ 414474 h 461"/>
              <a:gd name="T72" fmla="*/ 425284 w 461"/>
              <a:gd name="T73" fmla="*/ 350802 h 461"/>
              <a:gd name="T74" fmla="*/ 425284 w 461"/>
              <a:gd name="T75" fmla="*/ 350802 h 461"/>
              <a:gd name="T76" fmla="*/ 446908 w 461"/>
              <a:gd name="T77" fmla="*/ 276316 h 461"/>
              <a:gd name="T78" fmla="*/ 425284 w 461"/>
              <a:gd name="T79" fmla="*/ 200630 h 461"/>
              <a:gd name="T80" fmla="*/ 488956 w 461"/>
              <a:gd name="T81" fmla="*/ 169394 h 461"/>
              <a:gd name="T82" fmla="*/ 510581 w 461"/>
              <a:gd name="T83" fmla="*/ 276316 h 461"/>
              <a:gd name="T84" fmla="*/ 488956 w 461"/>
              <a:gd name="T85" fmla="*/ 392850 h 461"/>
              <a:gd name="T86" fmla="*/ 425284 w 461"/>
              <a:gd name="T87" fmla="*/ 350802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2" name="Freeform 23"/>
          <p:cNvSpPr>
            <a:spLocks noChangeArrowheads="1"/>
          </p:cNvSpPr>
          <p:nvPr/>
        </p:nvSpPr>
        <p:spPr bwMode="auto">
          <a:xfrm>
            <a:off x="927143" y="3132534"/>
            <a:ext cx="191741" cy="188119"/>
          </a:xfrm>
          <a:custGeom>
            <a:avLst/>
            <a:gdLst>
              <a:gd name="T0" fmla="*/ 498453 w 427"/>
              <a:gd name="T1" fmla="*/ 63687 h 417"/>
              <a:gd name="T2" fmla="*/ 498453 w 427"/>
              <a:gd name="T3" fmla="*/ 63687 h 417"/>
              <a:gd name="T4" fmla="*/ 424164 w 427"/>
              <a:gd name="T5" fmla="*/ 10815 h 417"/>
              <a:gd name="T6" fmla="*/ 393011 w 427"/>
              <a:gd name="T7" fmla="*/ 0 h 417"/>
              <a:gd name="T8" fmla="*/ 106640 w 427"/>
              <a:gd name="T9" fmla="*/ 0 h 417"/>
              <a:gd name="T10" fmla="*/ 74289 w 427"/>
              <a:gd name="T11" fmla="*/ 10815 h 417"/>
              <a:gd name="T12" fmla="*/ 10784 w 427"/>
              <a:gd name="T13" fmla="*/ 63687 h 417"/>
              <a:gd name="T14" fmla="*/ 0 w 427"/>
              <a:gd name="T15" fmla="*/ 96132 h 417"/>
              <a:gd name="T16" fmla="*/ 52721 w 427"/>
              <a:gd name="T17" fmla="*/ 479457 h 417"/>
              <a:gd name="T18" fmla="*/ 86271 w 427"/>
              <a:gd name="T19" fmla="*/ 499885 h 417"/>
              <a:gd name="T20" fmla="*/ 424164 w 427"/>
              <a:gd name="T21" fmla="*/ 499885 h 417"/>
              <a:gd name="T22" fmla="*/ 456516 w 427"/>
              <a:gd name="T23" fmla="*/ 479457 h 417"/>
              <a:gd name="T24" fmla="*/ 510435 w 427"/>
              <a:gd name="T25" fmla="*/ 96132 h 417"/>
              <a:gd name="T26" fmla="*/ 498453 w 427"/>
              <a:gd name="T27" fmla="*/ 63687 h 417"/>
              <a:gd name="T28" fmla="*/ 255217 w 427"/>
              <a:gd name="T29" fmla="*/ 319638 h 417"/>
              <a:gd name="T30" fmla="*/ 255217 w 427"/>
              <a:gd name="T31" fmla="*/ 319638 h 417"/>
              <a:gd name="T32" fmla="*/ 128208 w 427"/>
              <a:gd name="T33" fmla="*/ 149004 h 417"/>
              <a:gd name="T34" fmla="*/ 191713 w 427"/>
              <a:gd name="T35" fmla="*/ 149004 h 417"/>
              <a:gd name="T36" fmla="*/ 255217 w 427"/>
              <a:gd name="T37" fmla="*/ 266766 h 417"/>
              <a:gd name="T38" fmla="*/ 318722 w 427"/>
              <a:gd name="T39" fmla="*/ 149004 h 417"/>
              <a:gd name="T40" fmla="*/ 371443 w 427"/>
              <a:gd name="T41" fmla="*/ 149004 h 417"/>
              <a:gd name="T42" fmla="*/ 255217 w 427"/>
              <a:gd name="T43" fmla="*/ 319638 h 417"/>
              <a:gd name="T44" fmla="*/ 43135 w 427"/>
              <a:gd name="T45" fmla="*/ 96132 h 417"/>
              <a:gd name="T46" fmla="*/ 43135 w 427"/>
              <a:gd name="T47" fmla="*/ 96132 h 417"/>
              <a:gd name="T48" fmla="*/ 106640 w 427"/>
              <a:gd name="T49" fmla="*/ 32444 h 417"/>
              <a:gd name="T50" fmla="*/ 393011 w 427"/>
              <a:gd name="T51" fmla="*/ 32444 h 417"/>
              <a:gd name="T52" fmla="*/ 468498 w 427"/>
              <a:gd name="T53" fmla="*/ 96132 h 417"/>
              <a:gd name="T54" fmla="*/ 43135 w 427"/>
              <a:gd name="T55" fmla="*/ 96132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3" name="Freeform 24"/>
          <p:cNvSpPr>
            <a:spLocks noChangeArrowheads="1"/>
          </p:cNvSpPr>
          <p:nvPr/>
        </p:nvSpPr>
        <p:spPr bwMode="auto">
          <a:xfrm>
            <a:off x="2691513" y="2691408"/>
            <a:ext cx="223896" cy="177998"/>
          </a:xfrm>
          <a:custGeom>
            <a:avLst/>
            <a:gdLst>
              <a:gd name="T0" fmla="*/ 297414 w 497"/>
              <a:gd name="T1" fmla="*/ 178464 h 399"/>
              <a:gd name="T2" fmla="*/ 297414 w 497"/>
              <a:gd name="T3" fmla="*/ 178464 h 399"/>
              <a:gd name="T4" fmla="*/ 212267 w 497"/>
              <a:gd name="T5" fmla="*/ 262937 h 399"/>
              <a:gd name="T6" fmla="*/ 297414 w 497"/>
              <a:gd name="T7" fmla="*/ 347410 h 399"/>
              <a:gd name="T8" fmla="*/ 382561 w 497"/>
              <a:gd name="T9" fmla="*/ 262937 h 399"/>
              <a:gd name="T10" fmla="*/ 297414 w 497"/>
              <a:gd name="T11" fmla="*/ 178464 h 399"/>
              <a:gd name="T12" fmla="*/ 530068 w 497"/>
              <a:gd name="T13" fmla="*/ 83283 h 399"/>
              <a:gd name="T14" fmla="*/ 530068 w 497"/>
              <a:gd name="T15" fmla="*/ 83283 h 399"/>
              <a:gd name="T16" fmla="*/ 466508 w 497"/>
              <a:gd name="T17" fmla="*/ 83283 h 399"/>
              <a:gd name="T18" fmla="*/ 435328 w 497"/>
              <a:gd name="T19" fmla="*/ 72575 h 399"/>
              <a:gd name="T20" fmla="*/ 424534 w 497"/>
              <a:gd name="T21" fmla="*/ 9518 h 399"/>
              <a:gd name="T22" fmla="*/ 392155 w 497"/>
              <a:gd name="T23" fmla="*/ 0 h 399"/>
              <a:gd name="T24" fmla="*/ 190681 w 497"/>
              <a:gd name="T25" fmla="*/ 0 h 399"/>
              <a:gd name="T26" fmla="*/ 170293 w 497"/>
              <a:gd name="T27" fmla="*/ 9518 h 399"/>
              <a:gd name="T28" fmla="*/ 147508 w 497"/>
              <a:gd name="T29" fmla="*/ 72575 h 399"/>
              <a:gd name="T30" fmla="*/ 127120 w 497"/>
              <a:gd name="T31" fmla="*/ 83283 h 399"/>
              <a:gd name="T32" fmla="*/ 63560 w 497"/>
              <a:gd name="T33" fmla="*/ 83283 h 399"/>
              <a:gd name="T34" fmla="*/ 0 w 497"/>
              <a:gd name="T35" fmla="*/ 146340 h 399"/>
              <a:gd name="T36" fmla="*/ 0 w 497"/>
              <a:gd name="T37" fmla="*/ 410467 h 399"/>
              <a:gd name="T38" fmla="*/ 63560 w 497"/>
              <a:gd name="T39" fmla="*/ 473524 h 399"/>
              <a:gd name="T40" fmla="*/ 530068 w 497"/>
              <a:gd name="T41" fmla="*/ 473524 h 399"/>
              <a:gd name="T42" fmla="*/ 594828 w 497"/>
              <a:gd name="T43" fmla="*/ 410467 h 399"/>
              <a:gd name="T44" fmla="*/ 594828 w 497"/>
              <a:gd name="T45" fmla="*/ 146340 h 399"/>
              <a:gd name="T46" fmla="*/ 530068 w 497"/>
              <a:gd name="T47" fmla="*/ 83283 h 399"/>
              <a:gd name="T48" fmla="*/ 297414 w 497"/>
              <a:gd name="T49" fmla="*/ 410467 h 399"/>
              <a:gd name="T50" fmla="*/ 297414 w 497"/>
              <a:gd name="T51" fmla="*/ 410467 h 399"/>
              <a:gd name="T52" fmla="*/ 147508 w 497"/>
              <a:gd name="T53" fmla="*/ 262937 h 399"/>
              <a:gd name="T54" fmla="*/ 297414 w 497"/>
              <a:gd name="T55" fmla="*/ 115407 h 399"/>
              <a:gd name="T56" fmla="*/ 446121 w 497"/>
              <a:gd name="T57" fmla="*/ 262937 h 399"/>
              <a:gd name="T58" fmla="*/ 297414 w 497"/>
              <a:gd name="T59" fmla="*/ 410467 h 399"/>
              <a:gd name="T60" fmla="*/ 509681 w 497"/>
              <a:gd name="T61" fmla="*/ 189172 h 399"/>
              <a:gd name="T62" fmla="*/ 509681 w 497"/>
              <a:gd name="T63" fmla="*/ 189172 h 399"/>
              <a:gd name="T64" fmla="*/ 488095 w 497"/>
              <a:gd name="T65" fmla="*/ 167756 h 399"/>
              <a:gd name="T66" fmla="*/ 509681 w 497"/>
              <a:gd name="T67" fmla="*/ 146340 h 399"/>
              <a:gd name="T68" fmla="*/ 530068 w 497"/>
              <a:gd name="T69" fmla="*/ 167756 h 399"/>
              <a:gd name="T70" fmla="*/ 509681 w 497"/>
              <a:gd name="T71" fmla="*/ 189172 h 3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4" name="Freeform 25"/>
          <p:cNvSpPr>
            <a:spLocks noChangeArrowheads="1"/>
          </p:cNvSpPr>
          <p:nvPr/>
        </p:nvSpPr>
        <p:spPr bwMode="auto">
          <a:xfrm>
            <a:off x="4960840" y="2675930"/>
            <a:ext cx="154226" cy="215503"/>
          </a:xfrm>
          <a:custGeom>
            <a:avLst/>
            <a:gdLst>
              <a:gd name="T0" fmla="*/ 231868 w 346"/>
              <a:gd name="T1" fmla="*/ 0 h 479"/>
              <a:gd name="T2" fmla="*/ 231868 w 346"/>
              <a:gd name="T3" fmla="*/ 0 h 479"/>
              <a:gd name="T4" fmla="*/ 190251 w 346"/>
              <a:gd name="T5" fmla="*/ 0 h 479"/>
              <a:gd name="T6" fmla="*/ 190251 w 346"/>
              <a:gd name="T7" fmla="*/ 393689 h 479"/>
              <a:gd name="T8" fmla="*/ 95125 w 346"/>
              <a:gd name="T9" fmla="*/ 393689 h 479"/>
              <a:gd name="T10" fmla="*/ 11891 w 346"/>
              <a:gd name="T11" fmla="*/ 510115 h 479"/>
              <a:gd name="T12" fmla="*/ 147444 w 346"/>
              <a:gd name="T13" fmla="*/ 553325 h 479"/>
              <a:gd name="T14" fmla="*/ 231868 w 346"/>
              <a:gd name="T15" fmla="*/ 446501 h 479"/>
              <a:gd name="T16" fmla="*/ 231868 w 346"/>
              <a:gd name="T17" fmla="*/ 127229 h 479"/>
              <a:gd name="T18" fmla="*/ 305590 w 346"/>
              <a:gd name="T19" fmla="*/ 276062 h 479"/>
              <a:gd name="T20" fmla="*/ 326993 w 346"/>
              <a:gd name="T21" fmla="*/ 276062 h 479"/>
              <a:gd name="T22" fmla="*/ 231868 w 346"/>
              <a:gd name="T23" fmla="*/ 0 h 4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5" name="Freeform 26"/>
          <p:cNvSpPr>
            <a:spLocks noChangeArrowheads="1"/>
          </p:cNvSpPr>
          <p:nvPr/>
        </p:nvSpPr>
        <p:spPr bwMode="auto">
          <a:xfrm>
            <a:off x="3601983" y="2687836"/>
            <a:ext cx="191741" cy="195858"/>
          </a:xfrm>
          <a:custGeom>
            <a:avLst/>
            <a:gdLst>
              <a:gd name="T0" fmla="*/ 307460 w 426"/>
              <a:gd name="T1" fmla="*/ 318111 h 435"/>
              <a:gd name="T2" fmla="*/ 307460 w 426"/>
              <a:gd name="T3" fmla="*/ 318111 h 435"/>
              <a:gd name="T4" fmla="*/ 0 w 426"/>
              <a:gd name="T5" fmla="*/ 361327 h 435"/>
              <a:gd name="T6" fmla="*/ 42036 w 426"/>
              <a:gd name="T7" fmla="*/ 414145 h 435"/>
              <a:gd name="T8" fmla="*/ 415552 w 426"/>
              <a:gd name="T9" fmla="*/ 414145 h 435"/>
              <a:gd name="T10" fmla="*/ 415552 w 426"/>
              <a:gd name="T11" fmla="*/ 42015 h 435"/>
              <a:gd name="T12" fmla="*/ 350697 w 426"/>
              <a:gd name="T13" fmla="*/ 0 h 435"/>
              <a:gd name="T14" fmla="*/ 307460 w 426"/>
              <a:gd name="T15" fmla="*/ 318111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6" name="Freeform 27"/>
          <p:cNvSpPr>
            <a:spLocks noChangeArrowheads="1"/>
          </p:cNvSpPr>
          <p:nvPr/>
        </p:nvSpPr>
        <p:spPr bwMode="auto">
          <a:xfrm>
            <a:off x="4027147" y="2687836"/>
            <a:ext cx="227469" cy="177998"/>
          </a:xfrm>
          <a:custGeom>
            <a:avLst/>
            <a:gdLst>
              <a:gd name="T0" fmla="*/ 520267 w 506"/>
              <a:gd name="T1" fmla="*/ 83283 h 399"/>
              <a:gd name="T2" fmla="*/ 520267 w 506"/>
              <a:gd name="T3" fmla="*/ 83283 h 399"/>
              <a:gd name="T4" fmla="*/ 201394 w 506"/>
              <a:gd name="T5" fmla="*/ 41642 h 399"/>
              <a:gd name="T6" fmla="*/ 10789 w 506"/>
              <a:gd name="T7" fmla="*/ 262937 h 399"/>
              <a:gd name="T8" fmla="*/ 233761 w 506"/>
              <a:gd name="T9" fmla="*/ 473524 h 399"/>
              <a:gd name="T10" fmla="*/ 456732 w 506"/>
              <a:gd name="T11" fmla="*/ 368825 h 399"/>
              <a:gd name="T12" fmla="*/ 435155 w 506"/>
              <a:gd name="T13" fmla="*/ 252229 h 399"/>
              <a:gd name="T14" fmla="*/ 562224 w 506"/>
              <a:gd name="T15" fmla="*/ 241521 h 399"/>
              <a:gd name="T16" fmla="*/ 520267 w 506"/>
              <a:gd name="T17" fmla="*/ 83283 h 399"/>
              <a:gd name="T18" fmla="*/ 328464 w 506"/>
              <a:gd name="T19" fmla="*/ 358118 h 399"/>
              <a:gd name="T20" fmla="*/ 328464 w 506"/>
              <a:gd name="T21" fmla="*/ 358118 h 399"/>
              <a:gd name="T22" fmla="*/ 286507 w 506"/>
              <a:gd name="T23" fmla="*/ 315286 h 399"/>
              <a:gd name="T24" fmla="*/ 328464 w 506"/>
              <a:gd name="T25" fmla="*/ 273645 h 399"/>
              <a:gd name="T26" fmla="*/ 370421 w 506"/>
              <a:gd name="T27" fmla="*/ 315286 h 399"/>
              <a:gd name="T28" fmla="*/ 328464 w 506"/>
              <a:gd name="T29" fmla="*/ 358118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7" name="Freeform 28"/>
          <p:cNvSpPr>
            <a:spLocks noChangeArrowheads="1"/>
          </p:cNvSpPr>
          <p:nvPr/>
        </p:nvSpPr>
        <p:spPr bwMode="auto">
          <a:xfrm>
            <a:off x="4476130" y="2680097"/>
            <a:ext cx="223896" cy="187524"/>
          </a:xfrm>
          <a:custGeom>
            <a:avLst/>
            <a:gdLst>
              <a:gd name="T0" fmla="*/ 148408 w 498"/>
              <a:gd name="T1" fmla="*/ 97100 h 418"/>
              <a:gd name="T2" fmla="*/ 148408 w 498"/>
              <a:gd name="T3" fmla="*/ 97100 h 418"/>
              <a:gd name="T4" fmla="*/ 43086 w 498"/>
              <a:gd name="T5" fmla="*/ 309282 h 418"/>
              <a:gd name="T6" fmla="*/ 414107 w 498"/>
              <a:gd name="T7" fmla="*/ 139057 h 418"/>
              <a:gd name="T8" fmla="*/ 10772 w 498"/>
              <a:gd name="T9" fmla="*/ 457928 h 418"/>
              <a:gd name="T10" fmla="*/ 52661 w 498"/>
              <a:gd name="T11" fmla="*/ 479506 h 418"/>
              <a:gd name="T12" fmla="*/ 116094 w 498"/>
              <a:gd name="T13" fmla="*/ 372816 h 418"/>
              <a:gd name="T14" fmla="*/ 350675 w 498"/>
              <a:gd name="T15" fmla="*/ 372816 h 418"/>
              <a:gd name="T16" fmla="*/ 561319 w 498"/>
              <a:gd name="T17" fmla="*/ 86311 h 418"/>
              <a:gd name="T18" fmla="*/ 148408 w 498"/>
              <a:gd name="T19" fmla="*/ 97100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8" name="Freeform 29"/>
          <p:cNvSpPr>
            <a:spLocks noChangeArrowheads="1"/>
          </p:cNvSpPr>
          <p:nvPr/>
        </p:nvSpPr>
        <p:spPr bwMode="auto">
          <a:xfrm>
            <a:off x="1813199" y="2675930"/>
            <a:ext cx="200077" cy="207764"/>
          </a:xfrm>
          <a:custGeom>
            <a:avLst/>
            <a:gdLst>
              <a:gd name="T0" fmla="*/ 297562 w 444"/>
              <a:gd name="T1" fmla="*/ 403984 h 462"/>
              <a:gd name="T2" fmla="*/ 297562 w 444"/>
              <a:gd name="T3" fmla="*/ 403984 h 462"/>
              <a:gd name="T4" fmla="*/ 383951 w 444"/>
              <a:gd name="T5" fmla="*/ 308083 h 462"/>
              <a:gd name="T6" fmla="*/ 531532 w 444"/>
              <a:gd name="T7" fmla="*/ 85112 h 462"/>
              <a:gd name="T8" fmla="*/ 511135 w 444"/>
              <a:gd name="T9" fmla="*/ 63535 h 462"/>
              <a:gd name="T10" fmla="*/ 415147 w 444"/>
              <a:gd name="T11" fmla="*/ 63535 h 462"/>
              <a:gd name="T12" fmla="*/ 266366 w 444"/>
              <a:gd name="T13" fmla="*/ 0 h 462"/>
              <a:gd name="T14" fmla="*/ 117585 w 444"/>
              <a:gd name="T15" fmla="*/ 63535 h 462"/>
              <a:gd name="T16" fmla="*/ 21597 w 444"/>
              <a:gd name="T17" fmla="*/ 63535 h 462"/>
              <a:gd name="T18" fmla="*/ 0 w 444"/>
              <a:gd name="T19" fmla="*/ 85112 h 462"/>
              <a:gd name="T20" fmla="*/ 148781 w 444"/>
              <a:gd name="T21" fmla="*/ 308083 h 462"/>
              <a:gd name="T22" fmla="*/ 233970 w 444"/>
              <a:gd name="T23" fmla="*/ 403984 h 462"/>
              <a:gd name="T24" fmla="*/ 233970 w 444"/>
              <a:gd name="T25" fmla="*/ 445941 h 462"/>
              <a:gd name="T26" fmla="*/ 128384 w 444"/>
              <a:gd name="T27" fmla="*/ 498687 h 462"/>
              <a:gd name="T28" fmla="*/ 266366 w 444"/>
              <a:gd name="T29" fmla="*/ 552631 h 462"/>
              <a:gd name="T30" fmla="*/ 393550 w 444"/>
              <a:gd name="T31" fmla="*/ 498687 h 462"/>
              <a:gd name="T32" fmla="*/ 297562 w 444"/>
              <a:gd name="T33" fmla="*/ 445941 h 462"/>
              <a:gd name="T34" fmla="*/ 297562 w 444"/>
              <a:gd name="T35" fmla="*/ 403984 h 462"/>
              <a:gd name="T36" fmla="*/ 383951 w 444"/>
              <a:gd name="T37" fmla="*/ 254138 h 462"/>
              <a:gd name="T38" fmla="*/ 383951 w 444"/>
              <a:gd name="T39" fmla="*/ 254138 h 462"/>
              <a:gd name="T40" fmla="*/ 415147 w 444"/>
              <a:gd name="T41" fmla="*/ 106690 h 462"/>
              <a:gd name="T42" fmla="*/ 489538 w 444"/>
              <a:gd name="T43" fmla="*/ 106690 h 462"/>
              <a:gd name="T44" fmla="*/ 383951 w 444"/>
              <a:gd name="T45" fmla="*/ 254138 h 462"/>
              <a:gd name="T46" fmla="*/ 266366 w 444"/>
              <a:gd name="T47" fmla="*/ 43156 h 462"/>
              <a:gd name="T48" fmla="*/ 266366 w 444"/>
              <a:gd name="T49" fmla="*/ 43156 h 462"/>
              <a:gd name="T50" fmla="*/ 383951 w 444"/>
              <a:gd name="T51" fmla="*/ 85112 h 462"/>
              <a:gd name="T52" fmla="*/ 266366 w 444"/>
              <a:gd name="T53" fmla="*/ 137858 h 462"/>
              <a:gd name="T54" fmla="*/ 148781 w 444"/>
              <a:gd name="T55" fmla="*/ 85112 h 462"/>
              <a:gd name="T56" fmla="*/ 266366 w 444"/>
              <a:gd name="T57" fmla="*/ 43156 h 462"/>
              <a:gd name="T58" fmla="*/ 43194 w 444"/>
              <a:gd name="T59" fmla="*/ 106690 h 462"/>
              <a:gd name="T60" fmla="*/ 43194 w 444"/>
              <a:gd name="T61" fmla="*/ 106690 h 462"/>
              <a:gd name="T62" fmla="*/ 117585 w 444"/>
              <a:gd name="T63" fmla="*/ 106690 h 462"/>
              <a:gd name="T64" fmla="*/ 148781 w 444"/>
              <a:gd name="T65" fmla="*/ 254138 h 462"/>
              <a:gd name="T66" fmla="*/ 43194 w 444"/>
              <a:gd name="T67" fmla="*/ 106690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29" name="Freeform 30"/>
          <p:cNvSpPr>
            <a:spLocks noChangeArrowheads="1"/>
          </p:cNvSpPr>
          <p:nvPr/>
        </p:nvSpPr>
        <p:spPr bwMode="auto">
          <a:xfrm>
            <a:off x="1356475" y="3120628"/>
            <a:ext cx="223301" cy="211931"/>
          </a:xfrm>
          <a:custGeom>
            <a:avLst/>
            <a:gdLst>
              <a:gd name="T0" fmla="*/ 159181 w 498"/>
              <a:gd name="T1" fmla="*/ 563182 h 470"/>
              <a:gd name="T2" fmla="*/ 159181 w 498"/>
              <a:gd name="T3" fmla="*/ 563182 h 470"/>
              <a:gd name="T4" fmla="*/ 222614 w 498"/>
              <a:gd name="T5" fmla="*/ 563182 h 470"/>
              <a:gd name="T6" fmla="*/ 350677 w 498"/>
              <a:gd name="T7" fmla="*/ 318216 h 470"/>
              <a:gd name="T8" fmla="*/ 509858 w 498"/>
              <a:gd name="T9" fmla="*/ 318216 h 470"/>
              <a:gd name="T10" fmla="*/ 594834 w 498"/>
              <a:gd name="T11" fmla="*/ 276187 h 470"/>
              <a:gd name="T12" fmla="*/ 509858 w 498"/>
              <a:gd name="T13" fmla="*/ 234159 h 470"/>
              <a:gd name="T14" fmla="*/ 350677 w 498"/>
              <a:gd name="T15" fmla="*/ 234159 h 470"/>
              <a:gd name="T16" fmla="*/ 222614 w 498"/>
              <a:gd name="T17" fmla="*/ 0 h 470"/>
              <a:gd name="T18" fmla="*/ 159181 w 498"/>
              <a:gd name="T19" fmla="*/ 0 h 470"/>
              <a:gd name="T20" fmla="*/ 233386 w 498"/>
              <a:gd name="T21" fmla="*/ 234159 h 470"/>
              <a:gd name="T22" fmla="*/ 128063 w 498"/>
              <a:gd name="T23" fmla="*/ 234159 h 470"/>
              <a:gd name="T24" fmla="*/ 63433 w 498"/>
              <a:gd name="T25" fmla="*/ 180122 h 470"/>
              <a:gd name="T26" fmla="*/ 0 w 498"/>
              <a:gd name="T27" fmla="*/ 180122 h 470"/>
              <a:gd name="T28" fmla="*/ 43087 w 498"/>
              <a:gd name="T29" fmla="*/ 276187 h 470"/>
              <a:gd name="T30" fmla="*/ 0 w 498"/>
              <a:gd name="T31" fmla="*/ 383060 h 470"/>
              <a:gd name="T32" fmla="*/ 63433 w 498"/>
              <a:gd name="T33" fmla="*/ 383060 h 470"/>
              <a:gd name="T34" fmla="*/ 128063 w 498"/>
              <a:gd name="T35" fmla="*/ 318216 h 470"/>
              <a:gd name="T36" fmla="*/ 233386 w 498"/>
              <a:gd name="T37" fmla="*/ 318216 h 470"/>
              <a:gd name="T38" fmla="*/ 159181 w 498"/>
              <a:gd name="T39" fmla="*/ 563182 h 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0" name="Freeform 31"/>
          <p:cNvSpPr>
            <a:spLocks noChangeArrowheads="1"/>
          </p:cNvSpPr>
          <p:nvPr/>
        </p:nvSpPr>
        <p:spPr bwMode="auto">
          <a:xfrm>
            <a:off x="2699850" y="3124796"/>
            <a:ext cx="207223" cy="203597"/>
          </a:xfrm>
          <a:custGeom>
            <a:avLst/>
            <a:gdLst>
              <a:gd name="T0" fmla="*/ 276915 w 462"/>
              <a:gd name="T1" fmla="*/ 0 h 453"/>
              <a:gd name="T2" fmla="*/ 276915 w 462"/>
              <a:gd name="T3" fmla="*/ 0 h 453"/>
              <a:gd name="T4" fmla="*/ 0 w 462"/>
              <a:gd name="T5" fmla="*/ 266246 h 453"/>
              <a:gd name="T6" fmla="*/ 276915 w 462"/>
              <a:gd name="T7" fmla="*/ 542086 h 453"/>
              <a:gd name="T8" fmla="*/ 552631 w 462"/>
              <a:gd name="T9" fmla="*/ 266246 h 453"/>
              <a:gd name="T10" fmla="*/ 276915 w 462"/>
              <a:gd name="T11" fmla="*/ 0 h 453"/>
              <a:gd name="T12" fmla="*/ 276915 w 462"/>
              <a:gd name="T13" fmla="*/ 478523 h 453"/>
              <a:gd name="T14" fmla="*/ 276915 w 462"/>
              <a:gd name="T15" fmla="*/ 478523 h 453"/>
              <a:gd name="T16" fmla="*/ 63535 w 462"/>
              <a:gd name="T17" fmla="*/ 266246 h 453"/>
              <a:gd name="T18" fmla="*/ 276915 w 462"/>
              <a:gd name="T19" fmla="*/ 53969 h 453"/>
              <a:gd name="T20" fmla="*/ 489097 w 462"/>
              <a:gd name="T21" fmla="*/ 266246 h 453"/>
              <a:gd name="T22" fmla="*/ 276915 w 462"/>
              <a:gd name="T23" fmla="*/ 478523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1" name="Freeform 32"/>
          <p:cNvSpPr>
            <a:spLocks noChangeArrowheads="1"/>
          </p:cNvSpPr>
          <p:nvPr/>
        </p:nvSpPr>
        <p:spPr bwMode="auto">
          <a:xfrm>
            <a:off x="2794530" y="3168253"/>
            <a:ext cx="47637" cy="98822"/>
          </a:xfrm>
          <a:custGeom>
            <a:avLst/>
            <a:gdLst>
              <a:gd name="T0" fmla="*/ 42591 w 107"/>
              <a:gd name="T1" fmla="*/ 0 h 222"/>
              <a:gd name="T2" fmla="*/ 0 w 107"/>
              <a:gd name="T3" fmla="*/ 0 h 222"/>
              <a:gd name="T4" fmla="*/ 0 w 107"/>
              <a:gd name="T5" fmla="*/ 158000 h 222"/>
              <a:gd name="T6" fmla="*/ 105295 w 107"/>
              <a:gd name="T7" fmla="*/ 262541 h 222"/>
              <a:gd name="T8" fmla="*/ 125408 w 107"/>
              <a:gd name="T9" fmla="*/ 231654 h 222"/>
              <a:gd name="T10" fmla="*/ 42591 w 107"/>
              <a:gd name="T11" fmla="*/ 135428 h 222"/>
              <a:gd name="T12" fmla="*/ 42591 w 107"/>
              <a:gd name="T13" fmla="*/ 0 h 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2" name="Freeform 33"/>
          <p:cNvSpPr>
            <a:spLocks noChangeArrowheads="1"/>
          </p:cNvSpPr>
          <p:nvPr/>
        </p:nvSpPr>
        <p:spPr bwMode="auto">
          <a:xfrm>
            <a:off x="7617221" y="4038600"/>
            <a:ext cx="152440" cy="160139"/>
          </a:xfrm>
          <a:custGeom>
            <a:avLst/>
            <a:gdLst>
              <a:gd name="T0" fmla="*/ 148999 w 338"/>
              <a:gd name="T1" fmla="*/ 426043 h 356"/>
              <a:gd name="T2" fmla="*/ 148999 w 338"/>
              <a:gd name="T3" fmla="*/ 426043 h 356"/>
              <a:gd name="T4" fmla="*/ 117757 w 338"/>
              <a:gd name="T5" fmla="*/ 404441 h 356"/>
              <a:gd name="T6" fmla="*/ 10814 w 338"/>
              <a:gd name="T7" fmla="*/ 266427 h 356"/>
              <a:gd name="T8" fmla="*/ 21629 w 338"/>
              <a:gd name="T9" fmla="*/ 213622 h 356"/>
              <a:gd name="T10" fmla="*/ 74499 w 338"/>
              <a:gd name="T11" fmla="*/ 213622 h 356"/>
              <a:gd name="T12" fmla="*/ 148999 w 338"/>
              <a:gd name="T13" fmla="*/ 309631 h 356"/>
              <a:gd name="T14" fmla="*/ 319627 w 338"/>
              <a:gd name="T15" fmla="*/ 32403 h 356"/>
              <a:gd name="T16" fmla="*/ 383312 w 338"/>
              <a:gd name="T17" fmla="*/ 10801 h 356"/>
              <a:gd name="T18" fmla="*/ 394126 w 338"/>
              <a:gd name="T19" fmla="*/ 74407 h 356"/>
              <a:gd name="T20" fmla="*/ 192257 w 338"/>
              <a:gd name="T21" fmla="*/ 404441 h 356"/>
              <a:gd name="T22" fmla="*/ 148999 w 338"/>
              <a:gd name="T23" fmla="*/ 426043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3" name="Freeform 34"/>
          <p:cNvSpPr>
            <a:spLocks noChangeArrowheads="1"/>
          </p:cNvSpPr>
          <p:nvPr/>
        </p:nvSpPr>
        <p:spPr bwMode="auto">
          <a:xfrm>
            <a:off x="6745457" y="3112889"/>
            <a:ext cx="126835" cy="223838"/>
          </a:xfrm>
          <a:custGeom>
            <a:avLst/>
            <a:gdLst>
              <a:gd name="T0" fmla="*/ 336385 w 284"/>
              <a:gd name="T1" fmla="*/ 137915 h 497"/>
              <a:gd name="T2" fmla="*/ 336385 w 284"/>
              <a:gd name="T3" fmla="*/ 137915 h 497"/>
              <a:gd name="T4" fmla="*/ 336385 w 284"/>
              <a:gd name="T5" fmla="*/ 74354 h 497"/>
              <a:gd name="T6" fmla="*/ 168787 w 284"/>
              <a:gd name="T7" fmla="*/ 0 h 497"/>
              <a:gd name="T8" fmla="*/ 0 w 284"/>
              <a:gd name="T9" fmla="*/ 74354 h 497"/>
              <a:gd name="T10" fmla="*/ 0 w 284"/>
              <a:gd name="T11" fmla="*/ 137915 h 497"/>
              <a:gd name="T12" fmla="*/ 115298 w 284"/>
              <a:gd name="T13" fmla="*/ 297416 h 497"/>
              <a:gd name="T14" fmla="*/ 0 w 284"/>
              <a:gd name="T15" fmla="*/ 456917 h 497"/>
              <a:gd name="T16" fmla="*/ 0 w 284"/>
              <a:gd name="T17" fmla="*/ 531271 h 497"/>
              <a:gd name="T18" fmla="*/ 168787 w 284"/>
              <a:gd name="T19" fmla="*/ 594832 h 497"/>
              <a:gd name="T20" fmla="*/ 336385 w 284"/>
              <a:gd name="T21" fmla="*/ 531271 h 497"/>
              <a:gd name="T22" fmla="*/ 336385 w 284"/>
              <a:gd name="T23" fmla="*/ 456917 h 497"/>
              <a:gd name="T24" fmla="*/ 221087 w 284"/>
              <a:gd name="T25" fmla="*/ 297416 h 497"/>
              <a:gd name="T26" fmla="*/ 336385 w 284"/>
              <a:gd name="T27" fmla="*/ 137915 h 497"/>
              <a:gd name="T28" fmla="*/ 52300 w 284"/>
              <a:gd name="T29" fmla="*/ 74354 h 497"/>
              <a:gd name="T30" fmla="*/ 52300 w 284"/>
              <a:gd name="T31" fmla="*/ 74354 h 497"/>
              <a:gd name="T32" fmla="*/ 168787 w 284"/>
              <a:gd name="T33" fmla="*/ 41974 h 497"/>
              <a:gd name="T34" fmla="*/ 284085 w 284"/>
              <a:gd name="T35" fmla="*/ 74354 h 497"/>
              <a:gd name="T36" fmla="*/ 294783 w 284"/>
              <a:gd name="T37" fmla="*/ 85147 h 497"/>
              <a:gd name="T38" fmla="*/ 168787 w 284"/>
              <a:gd name="T39" fmla="*/ 116328 h 497"/>
              <a:gd name="T40" fmla="*/ 41602 w 284"/>
              <a:gd name="T41" fmla="*/ 85147 h 497"/>
              <a:gd name="T42" fmla="*/ 52300 w 284"/>
              <a:gd name="T43" fmla="*/ 74354 h 497"/>
              <a:gd name="T44" fmla="*/ 179485 w 284"/>
              <a:gd name="T45" fmla="*/ 297416 h 497"/>
              <a:gd name="T46" fmla="*/ 179485 w 284"/>
              <a:gd name="T47" fmla="*/ 297416 h 497"/>
              <a:gd name="T48" fmla="*/ 242483 w 284"/>
              <a:gd name="T49" fmla="*/ 393356 h 497"/>
              <a:gd name="T50" fmla="*/ 294783 w 284"/>
              <a:gd name="T51" fmla="*/ 456917 h 497"/>
              <a:gd name="T52" fmla="*/ 294783 w 284"/>
              <a:gd name="T53" fmla="*/ 498891 h 497"/>
              <a:gd name="T54" fmla="*/ 179485 w 284"/>
              <a:gd name="T55" fmla="*/ 424537 h 497"/>
              <a:gd name="T56" fmla="*/ 158089 w 284"/>
              <a:gd name="T57" fmla="*/ 424537 h 497"/>
              <a:gd name="T58" fmla="*/ 41602 w 284"/>
              <a:gd name="T59" fmla="*/ 498891 h 497"/>
              <a:gd name="T60" fmla="*/ 41602 w 284"/>
              <a:gd name="T61" fmla="*/ 456917 h 497"/>
              <a:gd name="T62" fmla="*/ 95091 w 284"/>
              <a:gd name="T63" fmla="*/ 393356 h 497"/>
              <a:gd name="T64" fmla="*/ 158089 w 284"/>
              <a:gd name="T65" fmla="*/ 297416 h 497"/>
              <a:gd name="T66" fmla="*/ 95091 w 284"/>
              <a:gd name="T67" fmla="*/ 212269 h 497"/>
              <a:gd name="T68" fmla="*/ 41602 w 284"/>
              <a:gd name="T69" fmla="*/ 137915 h 497"/>
              <a:gd name="T70" fmla="*/ 41602 w 284"/>
              <a:gd name="T71" fmla="*/ 105535 h 497"/>
              <a:gd name="T72" fmla="*/ 168787 w 284"/>
              <a:gd name="T73" fmla="*/ 137915 h 497"/>
              <a:gd name="T74" fmla="*/ 294783 w 284"/>
              <a:gd name="T75" fmla="*/ 105535 h 497"/>
              <a:gd name="T76" fmla="*/ 294783 w 284"/>
              <a:gd name="T77" fmla="*/ 137915 h 497"/>
              <a:gd name="T78" fmla="*/ 242483 w 284"/>
              <a:gd name="T79" fmla="*/ 212269 h 497"/>
              <a:gd name="T80" fmla="*/ 179485 w 284"/>
              <a:gd name="T81" fmla="*/ 297416 h 4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4" name="Freeform 35"/>
          <p:cNvSpPr>
            <a:spLocks noChangeArrowheads="1"/>
          </p:cNvSpPr>
          <p:nvPr/>
        </p:nvSpPr>
        <p:spPr bwMode="auto">
          <a:xfrm>
            <a:off x="8048340" y="1812131"/>
            <a:ext cx="160776" cy="188119"/>
          </a:xfrm>
          <a:custGeom>
            <a:avLst/>
            <a:gdLst>
              <a:gd name="T0" fmla="*/ 383917 w 355"/>
              <a:gd name="T1" fmla="*/ 169432 h 417"/>
              <a:gd name="T2" fmla="*/ 383917 w 355"/>
              <a:gd name="T3" fmla="*/ 169432 h 417"/>
              <a:gd name="T4" fmla="*/ 329759 w 355"/>
              <a:gd name="T5" fmla="*/ 169432 h 417"/>
              <a:gd name="T6" fmla="*/ 329759 w 355"/>
              <a:gd name="T7" fmla="*/ 127375 h 417"/>
              <a:gd name="T8" fmla="*/ 211816 w 355"/>
              <a:gd name="T9" fmla="*/ 0 h 417"/>
              <a:gd name="T10" fmla="*/ 95077 w 355"/>
              <a:gd name="T11" fmla="*/ 127375 h 417"/>
              <a:gd name="T12" fmla="*/ 95077 w 355"/>
              <a:gd name="T13" fmla="*/ 169432 h 417"/>
              <a:gd name="T14" fmla="*/ 30088 w 355"/>
              <a:gd name="T15" fmla="*/ 169432 h 417"/>
              <a:gd name="T16" fmla="*/ 0 w 355"/>
              <a:gd name="T17" fmla="*/ 212692 h 417"/>
              <a:gd name="T18" fmla="*/ 0 w 355"/>
              <a:gd name="T19" fmla="*/ 447013 h 417"/>
              <a:gd name="T20" fmla="*/ 30088 w 355"/>
              <a:gd name="T21" fmla="*/ 478256 h 417"/>
              <a:gd name="T22" fmla="*/ 63786 w 355"/>
              <a:gd name="T23" fmla="*/ 489071 h 417"/>
              <a:gd name="T24" fmla="*/ 127571 w 355"/>
              <a:gd name="T25" fmla="*/ 499885 h 417"/>
              <a:gd name="T26" fmla="*/ 297265 w 355"/>
              <a:gd name="T27" fmla="*/ 499885 h 417"/>
              <a:gd name="T28" fmla="*/ 361050 w 355"/>
              <a:gd name="T29" fmla="*/ 489071 h 417"/>
              <a:gd name="T30" fmla="*/ 393545 w 355"/>
              <a:gd name="T31" fmla="*/ 478256 h 417"/>
              <a:gd name="T32" fmla="*/ 426039 w 355"/>
              <a:gd name="T33" fmla="*/ 447013 h 417"/>
              <a:gd name="T34" fmla="*/ 426039 w 355"/>
              <a:gd name="T35" fmla="*/ 212692 h 417"/>
              <a:gd name="T36" fmla="*/ 383917 w 355"/>
              <a:gd name="T37" fmla="*/ 169432 h 417"/>
              <a:gd name="T38" fmla="*/ 148031 w 355"/>
              <a:gd name="T39" fmla="*/ 116560 h 417"/>
              <a:gd name="T40" fmla="*/ 148031 w 355"/>
              <a:gd name="T41" fmla="*/ 116560 h 417"/>
              <a:gd name="T42" fmla="*/ 211816 w 355"/>
              <a:gd name="T43" fmla="*/ 52872 h 417"/>
              <a:gd name="T44" fmla="*/ 275602 w 355"/>
              <a:gd name="T45" fmla="*/ 116560 h 417"/>
              <a:gd name="T46" fmla="*/ 275602 w 355"/>
              <a:gd name="T47" fmla="*/ 169432 h 417"/>
              <a:gd name="T48" fmla="*/ 148031 w 355"/>
              <a:gd name="T49" fmla="*/ 169432 h 417"/>
              <a:gd name="T50" fmla="*/ 148031 w 355"/>
              <a:gd name="T51" fmla="*/ 116560 h 4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5" name="Freeform 36"/>
          <p:cNvSpPr>
            <a:spLocks noChangeArrowheads="1"/>
          </p:cNvSpPr>
          <p:nvPr/>
        </p:nvSpPr>
        <p:spPr bwMode="auto">
          <a:xfrm>
            <a:off x="7140847" y="3570089"/>
            <a:ext cx="215559" cy="195858"/>
          </a:xfrm>
          <a:custGeom>
            <a:avLst/>
            <a:gdLst>
              <a:gd name="T0" fmla="*/ 286268 w 480"/>
              <a:gd name="T1" fmla="*/ 392835 h 436"/>
              <a:gd name="T2" fmla="*/ 286268 w 480"/>
              <a:gd name="T3" fmla="*/ 392835 h 436"/>
              <a:gd name="T4" fmla="*/ 222786 w 480"/>
              <a:gd name="T5" fmla="*/ 457509 h 436"/>
              <a:gd name="T6" fmla="*/ 286268 w 480"/>
              <a:gd name="T7" fmla="*/ 520985 h 436"/>
              <a:gd name="T8" fmla="*/ 349750 w 480"/>
              <a:gd name="T9" fmla="*/ 457509 h 436"/>
              <a:gd name="T10" fmla="*/ 286268 w 480"/>
              <a:gd name="T11" fmla="*/ 392835 h 436"/>
              <a:gd name="T12" fmla="*/ 159304 w 480"/>
              <a:gd name="T13" fmla="*/ 329359 h 436"/>
              <a:gd name="T14" fmla="*/ 159304 w 480"/>
              <a:gd name="T15" fmla="*/ 329359 h 436"/>
              <a:gd name="T16" fmla="*/ 201226 w 480"/>
              <a:gd name="T17" fmla="*/ 372475 h 436"/>
              <a:gd name="T18" fmla="*/ 371310 w 480"/>
              <a:gd name="T19" fmla="*/ 372475 h 436"/>
              <a:gd name="T20" fmla="*/ 413232 w 480"/>
              <a:gd name="T21" fmla="*/ 329359 h 436"/>
              <a:gd name="T22" fmla="*/ 159304 w 480"/>
              <a:gd name="T23" fmla="*/ 329359 h 436"/>
              <a:gd name="T24" fmla="*/ 74262 w 480"/>
              <a:gd name="T25" fmla="*/ 244324 h 436"/>
              <a:gd name="T26" fmla="*/ 74262 w 480"/>
              <a:gd name="T27" fmla="*/ 244324 h 436"/>
              <a:gd name="T28" fmla="*/ 117382 w 480"/>
              <a:gd name="T29" fmla="*/ 287440 h 436"/>
              <a:gd name="T30" fmla="*/ 456352 w 480"/>
              <a:gd name="T31" fmla="*/ 287440 h 436"/>
              <a:gd name="T32" fmla="*/ 499472 w 480"/>
              <a:gd name="T33" fmla="*/ 244324 h 436"/>
              <a:gd name="T34" fmla="*/ 74262 w 480"/>
              <a:gd name="T35" fmla="*/ 244324 h 436"/>
              <a:gd name="T36" fmla="*/ 0 w 480"/>
              <a:gd name="T37" fmla="*/ 160487 h 436"/>
              <a:gd name="T38" fmla="*/ 0 w 480"/>
              <a:gd name="T39" fmla="*/ 160487 h 436"/>
              <a:gd name="T40" fmla="*/ 31142 w 480"/>
              <a:gd name="T41" fmla="*/ 202406 h 436"/>
              <a:gd name="T42" fmla="*/ 530614 w 480"/>
              <a:gd name="T43" fmla="*/ 202406 h 436"/>
              <a:gd name="T44" fmla="*/ 573734 w 480"/>
              <a:gd name="T45" fmla="*/ 160487 h 436"/>
              <a:gd name="T46" fmla="*/ 0 w 480"/>
              <a:gd name="T47" fmla="*/ 160487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6" name="Freeform 37"/>
          <p:cNvSpPr>
            <a:spLocks noChangeArrowheads="1"/>
          </p:cNvSpPr>
          <p:nvPr/>
        </p:nvSpPr>
        <p:spPr bwMode="auto">
          <a:xfrm>
            <a:off x="8082282" y="4058246"/>
            <a:ext cx="107184" cy="120848"/>
          </a:xfrm>
          <a:custGeom>
            <a:avLst/>
            <a:gdLst>
              <a:gd name="T0" fmla="*/ 272961 w 240"/>
              <a:gd name="T1" fmla="*/ 256678 h 267"/>
              <a:gd name="T2" fmla="*/ 272961 w 240"/>
              <a:gd name="T3" fmla="*/ 256678 h 267"/>
              <a:gd name="T4" fmla="*/ 189886 w 240"/>
              <a:gd name="T5" fmla="*/ 160273 h 267"/>
              <a:gd name="T6" fmla="*/ 272961 w 240"/>
              <a:gd name="T7" fmla="*/ 63868 h 267"/>
              <a:gd name="T8" fmla="*/ 272961 w 240"/>
              <a:gd name="T9" fmla="*/ 20486 h 267"/>
              <a:gd name="T10" fmla="*/ 219556 w 240"/>
              <a:gd name="T11" fmla="*/ 20486 h 267"/>
              <a:gd name="T12" fmla="*/ 147162 w 240"/>
              <a:gd name="T13" fmla="*/ 106045 h 267"/>
              <a:gd name="T14" fmla="*/ 73581 w 240"/>
              <a:gd name="T15" fmla="*/ 20486 h 267"/>
              <a:gd name="T16" fmla="*/ 21362 w 240"/>
              <a:gd name="T17" fmla="*/ 20486 h 267"/>
              <a:gd name="T18" fmla="*/ 21362 w 240"/>
              <a:gd name="T19" fmla="*/ 63868 h 267"/>
              <a:gd name="T20" fmla="*/ 104437 w 240"/>
              <a:gd name="T21" fmla="*/ 160273 h 267"/>
              <a:gd name="T22" fmla="*/ 21362 w 240"/>
              <a:gd name="T23" fmla="*/ 256678 h 267"/>
              <a:gd name="T24" fmla="*/ 21362 w 240"/>
              <a:gd name="T25" fmla="*/ 309700 h 267"/>
              <a:gd name="T26" fmla="*/ 73581 w 240"/>
              <a:gd name="T27" fmla="*/ 309700 h 267"/>
              <a:gd name="T28" fmla="*/ 147162 w 240"/>
              <a:gd name="T29" fmla="*/ 213296 h 267"/>
              <a:gd name="T30" fmla="*/ 219556 w 240"/>
              <a:gd name="T31" fmla="*/ 309700 h 267"/>
              <a:gd name="T32" fmla="*/ 272961 w 240"/>
              <a:gd name="T33" fmla="*/ 309700 h 267"/>
              <a:gd name="T34" fmla="*/ 272961 w 240"/>
              <a:gd name="T35" fmla="*/ 256678 h 2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7" name="Freeform 38"/>
          <p:cNvSpPr>
            <a:spLocks noChangeArrowheads="1"/>
          </p:cNvSpPr>
          <p:nvPr/>
        </p:nvSpPr>
        <p:spPr bwMode="auto">
          <a:xfrm>
            <a:off x="4090267" y="3124796"/>
            <a:ext cx="91106" cy="203597"/>
          </a:xfrm>
          <a:custGeom>
            <a:avLst/>
            <a:gdLst>
              <a:gd name="T0" fmla="*/ 30773 w 205"/>
              <a:gd name="T1" fmla="*/ 531292 h 453"/>
              <a:gd name="T2" fmla="*/ 30773 w 205"/>
              <a:gd name="T3" fmla="*/ 531292 h 453"/>
              <a:gd name="T4" fmla="*/ 125458 w 205"/>
              <a:gd name="T5" fmla="*/ 319015 h 453"/>
              <a:gd name="T6" fmla="*/ 9469 w 205"/>
              <a:gd name="T7" fmla="*/ 254253 h 453"/>
              <a:gd name="T8" fmla="*/ 220143 w 205"/>
              <a:gd name="T9" fmla="*/ 0 h 453"/>
              <a:gd name="T10" fmla="*/ 125458 w 205"/>
              <a:gd name="T11" fmla="*/ 224270 h 453"/>
              <a:gd name="T12" fmla="*/ 241447 w 205"/>
              <a:gd name="T13" fmla="*/ 287833 h 453"/>
              <a:gd name="T14" fmla="*/ 30773 w 205"/>
              <a:gd name="T15" fmla="*/ 531292 h 4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8" name="Freeform 39"/>
          <p:cNvSpPr>
            <a:spLocks noChangeArrowheads="1"/>
          </p:cNvSpPr>
          <p:nvPr/>
        </p:nvSpPr>
        <p:spPr bwMode="auto">
          <a:xfrm>
            <a:off x="3593647" y="3124795"/>
            <a:ext cx="200077" cy="200025"/>
          </a:xfrm>
          <a:custGeom>
            <a:avLst/>
            <a:gdLst>
              <a:gd name="T0" fmla="*/ 478739 w 444"/>
              <a:gd name="T1" fmla="*/ 63592 h 444"/>
              <a:gd name="T2" fmla="*/ 478739 w 444"/>
              <a:gd name="T3" fmla="*/ 63592 h 444"/>
              <a:gd name="T4" fmla="*/ 446343 w 444"/>
              <a:gd name="T5" fmla="*/ 63592 h 444"/>
              <a:gd name="T6" fmla="*/ 446343 w 444"/>
              <a:gd name="T7" fmla="*/ 117586 h 444"/>
              <a:gd name="T8" fmla="*/ 351555 w 444"/>
              <a:gd name="T9" fmla="*/ 117586 h 444"/>
              <a:gd name="T10" fmla="*/ 351555 w 444"/>
              <a:gd name="T11" fmla="*/ 63592 h 444"/>
              <a:gd name="T12" fmla="*/ 181177 w 444"/>
              <a:gd name="T13" fmla="*/ 63592 h 444"/>
              <a:gd name="T14" fmla="*/ 181177 w 444"/>
              <a:gd name="T15" fmla="*/ 117586 h 444"/>
              <a:gd name="T16" fmla="*/ 85189 w 444"/>
              <a:gd name="T17" fmla="*/ 117586 h 444"/>
              <a:gd name="T18" fmla="*/ 85189 w 444"/>
              <a:gd name="T19" fmla="*/ 63592 h 444"/>
              <a:gd name="T20" fmla="*/ 53993 w 444"/>
              <a:gd name="T21" fmla="*/ 63592 h 444"/>
              <a:gd name="T22" fmla="*/ 0 w 444"/>
              <a:gd name="T23" fmla="*/ 117586 h 444"/>
              <a:gd name="T24" fmla="*/ 0 w 444"/>
              <a:gd name="T25" fmla="*/ 478742 h 444"/>
              <a:gd name="T26" fmla="*/ 53993 w 444"/>
              <a:gd name="T27" fmla="*/ 531536 h 444"/>
              <a:gd name="T28" fmla="*/ 478739 w 444"/>
              <a:gd name="T29" fmla="*/ 531536 h 444"/>
              <a:gd name="T30" fmla="*/ 531532 w 444"/>
              <a:gd name="T31" fmla="*/ 478742 h 444"/>
              <a:gd name="T32" fmla="*/ 531532 w 444"/>
              <a:gd name="T33" fmla="*/ 117586 h 444"/>
              <a:gd name="T34" fmla="*/ 478739 w 444"/>
              <a:gd name="T35" fmla="*/ 63592 h 444"/>
              <a:gd name="T36" fmla="*/ 478739 w 444"/>
              <a:gd name="T37" fmla="*/ 478742 h 444"/>
              <a:gd name="T38" fmla="*/ 478739 w 444"/>
              <a:gd name="T39" fmla="*/ 478742 h 444"/>
              <a:gd name="T40" fmla="*/ 53993 w 444"/>
              <a:gd name="T41" fmla="*/ 478742 h 444"/>
              <a:gd name="T42" fmla="*/ 53993 w 444"/>
              <a:gd name="T43" fmla="*/ 235172 h 444"/>
              <a:gd name="T44" fmla="*/ 478739 w 444"/>
              <a:gd name="T45" fmla="*/ 235172 h 444"/>
              <a:gd name="T46" fmla="*/ 478739 w 444"/>
              <a:gd name="T47" fmla="*/ 478742 h 444"/>
              <a:gd name="T48" fmla="*/ 148781 w 444"/>
              <a:gd name="T49" fmla="*/ 0 h 444"/>
              <a:gd name="T50" fmla="*/ 148781 w 444"/>
              <a:gd name="T51" fmla="*/ 0 h 444"/>
              <a:gd name="T52" fmla="*/ 106786 w 444"/>
              <a:gd name="T53" fmla="*/ 0 h 444"/>
              <a:gd name="T54" fmla="*/ 106786 w 444"/>
              <a:gd name="T55" fmla="*/ 106787 h 444"/>
              <a:gd name="T56" fmla="*/ 148781 w 444"/>
              <a:gd name="T57" fmla="*/ 106787 h 444"/>
              <a:gd name="T58" fmla="*/ 148781 w 444"/>
              <a:gd name="T59" fmla="*/ 0 h 444"/>
              <a:gd name="T60" fmla="*/ 424746 w 444"/>
              <a:gd name="T61" fmla="*/ 0 h 444"/>
              <a:gd name="T62" fmla="*/ 424746 w 444"/>
              <a:gd name="T63" fmla="*/ 0 h 444"/>
              <a:gd name="T64" fmla="*/ 382751 w 444"/>
              <a:gd name="T65" fmla="*/ 0 h 444"/>
              <a:gd name="T66" fmla="*/ 382751 w 444"/>
              <a:gd name="T67" fmla="*/ 106787 h 444"/>
              <a:gd name="T68" fmla="*/ 424746 w 444"/>
              <a:gd name="T69" fmla="*/ 106787 h 444"/>
              <a:gd name="T70" fmla="*/ 424746 w 444"/>
              <a:gd name="T71" fmla="*/ 0 h 4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39" name="Freeform 40"/>
          <p:cNvSpPr>
            <a:spLocks noChangeArrowheads="1"/>
          </p:cNvSpPr>
          <p:nvPr/>
        </p:nvSpPr>
        <p:spPr bwMode="auto">
          <a:xfrm>
            <a:off x="3176224" y="3196233"/>
            <a:ext cx="144699" cy="140494"/>
          </a:xfrm>
          <a:custGeom>
            <a:avLst/>
            <a:gdLst>
              <a:gd name="T0" fmla="*/ 374218 w 320"/>
              <a:gd name="T1" fmla="*/ 0 h 312"/>
              <a:gd name="T2" fmla="*/ 374218 w 320"/>
              <a:gd name="T3" fmla="*/ 0 h 312"/>
              <a:gd name="T4" fmla="*/ 352559 w 320"/>
              <a:gd name="T5" fmla="*/ 0 h 312"/>
              <a:gd name="T6" fmla="*/ 341729 w 320"/>
              <a:gd name="T7" fmla="*/ 10803 h 312"/>
              <a:gd name="T8" fmla="*/ 341729 w 320"/>
              <a:gd name="T9" fmla="*/ 86422 h 312"/>
              <a:gd name="T10" fmla="*/ 192524 w 320"/>
              <a:gd name="T11" fmla="*/ 192050 h 312"/>
              <a:gd name="T12" fmla="*/ 43318 w 320"/>
              <a:gd name="T13" fmla="*/ 86422 h 312"/>
              <a:gd name="T14" fmla="*/ 43318 w 320"/>
              <a:gd name="T15" fmla="*/ 10803 h 312"/>
              <a:gd name="T16" fmla="*/ 33692 w 320"/>
              <a:gd name="T17" fmla="*/ 0 h 312"/>
              <a:gd name="T18" fmla="*/ 10829 w 320"/>
              <a:gd name="T19" fmla="*/ 0 h 312"/>
              <a:gd name="T20" fmla="*/ 0 w 320"/>
              <a:gd name="T21" fmla="*/ 10803 h 312"/>
              <a:gd name="T22" fmla="*/ 0 w 320"/>
              <a:gd name="T23" fmla="*/ 86422 h 312"/>
              <a:gd name="T24" fmla="*/ 161238 w 320"/>
              <a:gd name="T25" fmla="*/ 235261 h 312"/>
              <a:gd name="T26" fmla="*/ 161238 w 320"/>
              <a:gd name="T27" fmla="*/ 319283 h 312"/>
              <a:gd name="T28" fmla="*/ 86636 w 320"/>
              <a:gd name="T29" fmla="*/ 319283 h 312"/>
              <a:gd name="T30" fmla="*/ 75806 w 320"/>
              <a:gd name="T31" fmla="*/ 330085 h 312"/>
              <a:gd name="T32" fmla="*/ 75806 w 320"/>
              <a:gd name="T33" fmla="*/ 362494 h 312"/>
              <a:gd name="T34" fmla="*/ 86636 w 320"/>
              <a:gd name="T35" fmla="*/ 373297 h 312"/>
              <a:gd name="T36" fmla="*/ 299615 w 320"/>
              <a:gd name="T37" fmla="*/ 373297 h 312"/>
              <a:gd name="T38" fmla="*/ 309241 w 320"/>
              <a:gd name="T39" fmla="*/ 362494 h 312"/>
              <a:gd name="T40" fmla="*/ 309241 w 320"/>
              <a:gd name="T41" fmla="*/ 330085 h 312"/>
              <a:gd name="T42" fmla="*/ 299615 w 320"/>
              <a:gd name="T43" fmla="*/ 319283 h 312"/>
              <a:gd name="T44" fmla="*/ 225012 w 320"/>
              <a:gd name="T45" fmla="*/ 319283 h 312"/>
              <a:gd name="T46" fmla="*/ 225012 w 320"/>
              <a:gd name="T47" fmla="*/ 235261 h 312"/>
              <a:gd name="T48" fmla="*/ 383844 w 320"/>
              <a:gd name="T49" fmla="*/ 86422 h 312"/>
              <a:gd name="T50" fmla="*/ 383844 w 320"/>
              <a:gd name="T51" fmla="*/ 10803 h 312"/>
              <a:gd name="T52" fmla="*/ 374218 w 320"/>
              <a:gd name="T53" fmla="*/ 0 h 3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0" name="Freeform 41"/>
          <p:cNvSpPr>
            <a:spLocks noChangeArrowheads="1"/>
          </p:cNvSpPr>
          <p:nvPr/>
        </p:nvSpPr>
        <p:spPr bwMode="auto">
          <a:xfrm>
            <a:off x="3216121" y="3196233"/>
            <a:ext cx="63120" cy="52983"/>
          </a:xfrm>
          <a:custGeom>
            <a:avLst/>
            <a:gdLst>
              <a:gd name="T0" fmla="*/ 83803 w 143"/>
              <a:gd name="T1" fmla="*/ 141198 h 117"/>
              <a:gd name="T2" fmla="*/ 83803 w 143"/>
              <a:gd name="T3" fmla="*/ 141198 h 117"/>
              <a:gd name="T4" fmla="*/ 167607 w 143"/>
              <a:gd name="T5" fmla="*/ 87640 h 117"/>
              <a:gd name="T6" fmla="*/ 167607 w 143"/>
              <a:gd name="T7" fmla="*/ 0 h 117"/>
              <a:gd name="T8" fmla="*/ 0 w 143"/>
              <a:gd name="T9" fmla="*/ 0 h 117"/>
              <a:gd name="T10" fmla="*/ 0 w 143"/>
              <a:gd name="T11" fmla="*/ 87640 h 117"/>
              <a:gd name="T12" fmla="*/ 83803 w 143"/>
              <a:gd name="T13" fmla="*/ 141198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1" name="Freeform 42"/>
          <p:cNvSpPr>
            <a:spLocks noChangeArrowheads="1"/>
          </p:cNvSpPr>
          <p:nvPr/>
        </p:nvSpPr>
        <p:spPr bwMode="auto">
          <a:xfrm>
            <a:off x="3216121" y="3112890"/>
            <a:ext cx="63120" cy="67270"/>
          </a:xfrm>
          <a:custGeom>
            <a:avLst/>
            <a:gdLst>
              <a:gd name="T0" fmla="*/ 167607 w 143"/>
              <a:gd name="T1" fmla="*/ 52257 h 151"/>
              <a:gd name="T2" fmla="*/ 167607 w 143"/>
              <a:gd name="T3" fmla="*/ 52257 h 151"/>
              <a:gd name="T4" fmla="*/ 83803 w 143"/>
              <a:gd name="T5" fmla="*/ 0 h 151"/>
              <a:gd name="T6" fmla="*/ 0 w 143"/>
              <a:gd name="T7" fmla="*/ 52257 h 151"/>
              <a:gd name="T8" fmla="*/ 0 w 143"/>
              <a:gd name="T9" fmla="*/ 178149 h 151"/>
              <a:gd name="T10" fmla="*/ 167607 w 143"/>
              <a:gd name="T11" fmla="*/ 178149 h 151"/>
              <a:gd name="T12" fmla="*/ 167607 w 143"/>
              <a:gd name="T13" fmla="*/ 52257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2" name="Freeform 44"/>
          <p:cNvSpPr>
            <a:spLocks noChangeArrowheads="1"/>
          </p:cNvSpPr>
          <p:nvPr/>
        </p:nvSpPr>
        <p:spPr bwMode="auto">
          <a:xfrm>
            <a:off x="8493749" y="1804393"/>
            <a:ext cx="160181" cy="203597"/>
          </a:xfrm>
          <a:custGeom>
            <a:avLst/>
            <a:gdLst>
              <a:gd name="T0" fmla="*/ 383915 w 355"/>
              <a:gd name="T1" fmla="*/ 212277 h 453"/>
              <a:gd name="T2" fmla="*/ 383915 w 355"/>
              <a:gd name="T3" fmla="*/ 212277 h 453"/>
              <a:gd name="T4" fmla="*/ 330961 w 355"/>
              <a:gd name="T5" fmla="*/ 212277 h 453"/>
              <a:gd name="T6" fmla="*/ 330961 w 355"/>
              <a:gd name="T7" fmla="*/ 137920 h 453"/>
              <a:gd name="T8" fmla="*/ 213019 w 355"/>
              <a:gd name="T9" fmla="*/ 0 h 453"/>
              <a:gd name="T10" fmla="*/ 95076 w 355"/>
              <a:gd name="T11" fmla="*/ 137920 h 453"/>
              <a:gd name="T12" fmla="*/ 95076 w 355"/>
              <a:gd name="T13" fmla="*/ 148714 h 453"/>
              <a:gd name="T14" fmla="*/ 149233 w 355"/>
              <a:gd name="T15" fmla="*/ 148714 h 453"/>
              <a:gd name="T16" fmla="*/ 149233 w 355"/>
              <a:gd name="T17" fmla="*/ 127126 h 453"/>
              <a:gd name="T18" fmla="*/ 213019 w 355"/>
              <a:gd name="T19" fmla="*/ 63563 h 453"/>
              <a:gd name="T20" fmla="*/ 276804 w 355"/>
              <a:gd name="T21" fmla="*/ 127126 h 453"/>
              <a:gd name="T22" fmla="*/ 276804 w 355"/>
              <a:gd name="T23" fmla="*/ 212277 h 453"/>
              <a:gd name="T24" fmla="*/ 31291 w 355"/>
              <a:gd name="T25" fmla="*/ 212277 h 453"/>
              <a:gd name="T26" fmla="*/ 0 w 355"/>
              <a:gd name="T27" fmla="*/ 244658 h 453"/>
              <a:gd name="T28" fmla="*/ 0 w 355"/>
              <a:gd name="T29" fmla="*/ 478523 h 453"/>
              <a:gd name="T30" fmla="*/ 31291 w 355"/>
              <a:gd name="T31" fmla="*/ 520498 h 453"/>
              <a:gd name="T32" fmla="*/ 63785 w 355"/>
              <a:gd name="T33" fmla="*/ 531292 h 453"/>
              <a:gd name="T34" fmla="*/ 127571 w 355"/>
              <a:gd name="T35" fmla="*/ 542086 h 453"/>
              <a:gd name="T36" fmla="*/ 298467 w 355"/>
              <a:gd name="T37" fmla="*/ 542086 h 453"/>
              <a:gd name="T38" fmla="*/ 362252 w 355"/>
              <a:gd name="T39" fmla="*/ 531292 h 453"/>
              <a:gd name="T40" fmla="*/ 394747 w 355"/>
              <a:gd name="T41" fmla="*/ 520498 h 453"/>
              <a:gd name="T42" fmla="*/ 426038 w 355"/>
              <a:gd name="T43" fmla="*/ 478523 h 453"/>
              <a:gd name="T44" fmla="*/ 426038 w 355"/>
              <a:gd name="T45" fmla="*/ 244658 h 453"/>
              <a:gd name="T46" fmla="*/ 383915 w 355"/>
              <a:gd name="T47" fmla="*/ 212277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3" name="Freeform 45"/>
          <p:cNvSpPr>
            <a:spLocks noChangeArrowheads="1"/>
          </p:cNvSpPr>
          <p:nvPr/>
        </p:nvSpPr>
        <p:spPr bwMode="auto">
          <a:xfrm>
            <a:off x="3160742" y="1356717"/>
            <a:ext cx="175663" cy="175617"/>
          </a:xfrm>
          <a:custGeom>
            <a:avLst/>
            <a:gdLst>
              <a:gd name="T0" fmla="*/ 425017 w 391"/>
              <a:gd name="T1" fmla="*/ 42021 h 391"/>
              <a:gd name="T2" fmla="*/ 425017 w 391"/>
              <a:gd name="T3" fmla="*/ 42021 h 391"/>
              <a:gd name="T4" fmla="*/ 350579 w 391"/>
              <a:gd name="T5" fmla="*/ 0 h 391"/>
              <a:gd name="T6" fmla="*/ 202904 w 391"/>
              <a:gd name="T7" fmla="*/ 159682 h 391"/>
              <a:gd name="T8" fmla="*/ 31216 w 391"/>
              <a:gd name="T9" fmla="*/ 330169 h 391"/>
              <a:gd name="T10" fmla="*/ 0 w 391"/>
              <a:gd name="T11" fmla="*/ 468239 h 391"/>
              <a:gd name="T12" fmla="*/ 139271 w 391"/>
              <a:gd name="T13" fmla="*/ 435823 h 391"/>
              <a:gd name="T14" fmla="*/ 319363 w 391"/>
              <a:gd name="T15" fmla="*/ 266536 h 391"/>
              <a:gd name="T16" fmla="*/ 468239 w 391"/>
              <a:gd name="T17" fmla="*/ 116460 h 391"/>
              <a:gd name="T18" fmla="*/ 425017 w 391"/>
              <a:gd name="T19" fmla="*/ 42021 h 391"/>
              <a:gd name="T20" fmla="*/ 139271 w 391"/>
              <a:gd name="T21" fmla="*/ 425017 h 391"/>
              <a:gd name="T22" fmla="*/ 139271 w 391"/>
              <a:gd name="T23" fmla="*/ 425017 h 391"/>
              <a:gd name="T24" fmla="*/ 85244 w 391"/>
              <a:gd name="T25" fmla="*/ 435823 h 391"/>
              <a:gd name="T26" fmla="*/ 64833 w 391"/>
              <a:gd name="T27" fmla="*/ 404607 h 391"/>
              <a:gd name="T28" fmla="*/ 42021 w 391"/>
              <a:gd name="T29" fmla="*/ 382996 h 391"/>
              <a:gd name="T30" fmla="*/ 52827 w 391"/>
              <a:gd name="T31" fmla="*/ 340974 h 391"/>
              <a:gd name="T32" fmla="*/ 64833 w 391"/>
              <a:gd name="T33" fmla="*/ 319363 h 391"/>
              <a:gd name="T34" fmla="*/ 117660 w 391"/>
              <a:gd name="T35" fmla="*/ 350579 h 391"/>
              <a:gd name="T36" fmla="*/ 148876 w 391"/>
              <a:gd name="T37" fmla="*/ 404607 h 391"/>
              <a:gd name="T38" fmla="*/ 139271 w 391"/>
              <a:gd name="T39" fmla="*/ 425017 h 3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4" name="Freeform 46"/>
          <p:cNvSpPr>
            <a:spLocks noChangeArrowheads="1"/>
          </p:cNvSpPr>
          <p:nvPr/>
        </p:nvSpPr>
        <p:spPr bwMode="auto">
          <a:xfrm>
            <a:off x="6260746" y="1344811"/>
            <a:ext cx="207818" cy="197644"/>
          </a:xfrm>
          <a:custGeom>
            <a:avLst/>
            <a:gdLst>
              <a:gd name="T0" fmla="*/ 436096 w 461"/>
              <a:gd name="T1" fmla="*/ 400060 h 443"/>
              <a:gd name="T2" fmla="*/ 436096 w 461"/>
              <a:gd name="T3" fmla="*/ 400060 h 443"/>
              <a:gd name="T4" fmla="*/ 341188 w 461"/>
              <a:gd name="T5" fmla="*/ 295282 h 443"/>
              <a:gd name="T6" fmla="*/ 372424 w 461"/>
              <a:gd name="T7" fmla="*/ 232178 h 443"/>
              <a:gd name="T8" fmla="*/ 394048 w 461"/>
              <a:gd name="T9" fmla="*/ 179789 h 443"/>
              <a:gd name="T10" fmla="*/ 383236 w 461"/>
              <a:gd name="T11" fmla="*/ 157166 h 443"/>
              <a:gd name="T12" fmla="*/ 394048 w 461"/>
              <a:gd name="T13" fmla="*/ 104778 h 443"/>
              <a:gd name="T14" fmla="*/ 276314 w 461"/>
              <a:gd name="T15" fmla="*/ 0 h 443"/>
              <a:gd name="T16" fmla="*/ 158580 w 461"/>
              <a:gd name="T17" fmla="*/ 104778 h 443"/>
              <a:gd name="T18" fmla="*/ 169393 w 461"/>
              <a:gd name="T19" fmla="*/ 157166 h 443"/>
              <a:gd name="T20" fmla="*/ 158580 w 461"/>
              <a:gd name="T21" fmla="*/ 179789 h 443"/>
              <a:gd name="T22" fmla="*/ 180205 w 461"/>
              <a:gd name="T23" fmla="*/ 232178 h 443"/>
              <a:gd name="T24" fmla="*/ 212642 w 461"/>
              <a:gd name="T25" fmla="*/ 295282 h 443"/>
              <a:gd name="T26" fmla="*/ 116533 w 461"/>
              <a:gd name="T27" fmla="*/ 400060 h 443"/>
              <a:gd name="T28" fmla="*/ 0 w 461"/>
              <a:gd name="T29" fmla="*/ 473881 h 443"/>
              <a:gd name="T30" fmla="*/ 0 w 461"/>
              <a:gd name="T31" fmla="*/ 526269 h 443"/>
              <a:gd name="T32" fmla="*/ 276314 w 461"/>
              <a:gd name="T33" fmla="*/ 526269 h 443"/>
              <a:gd name="T34" fmla="*/ 552629 w 461"/>
              <a:gd name="T35" fmla="*/ 526269 h 443"/>
              <a:gd name="T36" fmla="*/ 552629 w 461"/>
              <a:gd name="T37" fmla="*/ 473881 h 443"/>
              <a:gd name="T38" fmla="*/ 436096 w 461"/>
              <a:gd name="T39" fmla="*/ 400060 h 4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5" name="Freeform 47"/>
          <p:cNvSpPr>
            <a:spLocks noChangeArrowheads="1"/>
          </p:cNvSpPr>
          <p:nvPr/>
        </p:nvSpPr>
        <p:spPr bwMode="auto">
          <a:xfrm>
            <a:off x="6698415" y="1348383"/>
            <a:ext cx="223300" cy="195858"/>
          </a:xfrm>
          <a:custGeom>
            <a:avLst/>
            <a:gdLst>
              <a:gd name="T0" fmla="*/ 594834 w 498"/>
              <a:gd name="T1" fmla="*/ 520986 h 435"/>
              <a:gd name="T2" fmla="*/ 594834 w 498"/>
              <a:gd name="T3" fmla="*/ 520986 h 435"/>
              <a:gd name="T4" fmla="*/ 582866 w 498"/>
              <a:gd name="T5" fmla="*/ 393740 h 435"/>
              <a:gd name="T6" fmla="*/ 508661 w 498"/>
              <a:gd name="T7" fmla="*/ 351725 h 435"/>
              <a:gd name="T8" fmla="*/ 445228 w 498"/>
              <a:gd name="T9" fmla="*/ 277299 h 435"/>
              <a:gd name="T10" fmla="*/ 466771 w 498"/>
              <a:gd name="T11" fmla="*/ 235284 h 435"/>
              <a:gd name="T12" fmla="*/ 488315 w 498"/>
              <a:gd name="T13" fmla="*/ 190868 h 435"/>
              <a:gd name="T14" fmla="*/ 477543 w 498"/>
              <a:gd name="T15" fmla="*/ 181265 h 435"/>
              <a:gd name="T16" fmla="*/ 488315 w 498"/>
              <a:gd name="T17" fmla="*/ 138049 h 435"/>
              <a:gd name="T18" fmla="*/ 414110 w 498"/>
              <a:gd name="T19" fmla="*/ 74427 h 435"/>
              <a:gd name="T20" fmla="*/ 339905 w 498"/>
              <a:gd name="T21" fmla="*/ 138049 h 435"/>
              <a:gd name="T22" fmla="*/ 350677 w 498"/>
              <a:gd name="T23" fmla="*/ 181265 h 435"/>
              <a:gd name="T24" fmla="*/ 339905 w 498"/>
              <a:gd name="T25" fmla="*/ 190868 h 435"/>
              <a:gd name="T26" fmla="*/ 361449 w 498"/>
              <a:gd name="T27" fmla="*/ 235284 h 435"/>
              <a:gd name="T28" fmla="*/ 372220 w 498"/>
              <a:gd name="T29" fmla="*/ 277299 h 435"/>
              <a:gd name="T30" fmla="*/ 350677 w 498"/>
              <a:gd name="T31" fmla="*/ 330118 h 435"/>
              <a:gd name="T32" fmla="*/ 456000 w 498"/>
              <a:gd name="T33" fmla="*/ 436956 h 435"/>
              <a:gd name="T34" fmla="*/ 456000 w 498"/>
              <a:gd name="T35" fmla="*/ 520986 h 435"/>
              <a:gd name="T36" fmla="*/ 594834 w 498"/>
              <a:gd name="T37" fmla="*/ 520986 h 435"/>
              <a:gd name="T38" fmla="*/ 308787 w 498"/>
              <a:gd name="T39" fmla="*/ 362529 h 435"/>
              <a:gd name="T40" fmla="*/ 308787 w 498"/>
              <a:gd name="T41" fmla="*/ 362529 h 435"/>
              <a:gd name="T42" fmla="*/ 223811 w 498"/>
              <a:gd name="T43" fmla="*/ 277299 h 435"/>
              <a:gd name="T44" fmla="*/ 254929 w 498"/>
              <a:gd name="T45" fmla="*/ 201672 h 435"/>
              <a:gd name="T46" fmla="*/ 276472 w 498"/>
              <a:gd name="T47" fmla="*/ 159657 h 435"/>
              <a:gd name="T48" fmla="*/ 265701 w 498"/>
              <a:gd name="T49" fmla="*/ 138049 h 435"/>
              <a:gd name="T50" fmla="*/ 276472 w 498"/>
              <a:gd name="T51" fmla="*/ 85230 h 435"/>
              <a:gd name="T52" fmla="*/ 180724 w 498"/>
              <a:gd name="T53" fmla="*/ 0 h 435"/>
              <a:gd name="T54" fmla="*/ 84976 w 498"/>
              <a:gd name="T55" fmla="*/ 85230 h 435"/>
              <a:gd name="T56" fmla="*/ 84976 w 498"/>
              <a:gd name="T57" fmla="*/ 138049 h 435"/>
              <a:gd name="T58" fmla="*/ 84976 w 498"/>
              <a:gd name="T59" fmla="*/ 159657 h 435"/>
              <a:gd name="T60" fmla="*/ 106520 w 498"/>
              <a:gd name="T61" fmla="*/ 201672 h 435"/>
              <a:gd name="T62" fmla="*/ 128063 w 498"/>
              <a:gd name="T63" fmla="*/ 277299 h 435"/>
              <a:gd name="T64" fmla="*/ 53858 w 498"/>
              <a:gd name="T65" fmla="*/ 362529 h 435"/>
              <a:gd name="T66" fmla="*/ 0 w 498"/>
              <a:gd name="T67" fmla="*/ 415348 h 435"/>
              <a:gd name="T68" fmla="*/ 0 w 498"/>
              <a:gd name="T69" fmla="*/ 520986 h 435"/>
              <a:gd name="T70" fmla="*/ 414110 w 498"/>
              <a:gd name="T71" fmla="*/ 520986 h 435"/>
              <a:gd name="T72" fmla="*/ 414110 w 498"/>
              <a:gd name="T73" fmla="*/ 436956 h 435"/>
              <a:gd name="T74" fmla="*/ 308787 w 498"/>
              <a:gd name="T75" fmla="*/ 362529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6" name="Freeform 48"/>
          <p:cNvSpPr>
            <a:spLocks noChangeArrowheads="1"/>
          </p:cNvSpPr>
          <p:nvPr/>
        </p:nvSpPr>
        <p:spPr bwMode="auto">
          <a:xfrm>
            <a:off x="4929281" y="1368624"/>
            <a:ext cx="200077" cy="150019"/>
          </a:xfrm>
          <a:custGeom>
            <a:avLst/>
            <a:gdLst>
              <a:gd name="T0" fmla="*/ 531539 w 445"/>
              <a:gd name="T1" fmla="*/ 399679 h 337"/>
              <a:gd name="T2" fmla="*/ 531539 w 445"/>
              <a:gd name="T3" fmla="*/ 399679 h 337"/>
              <a:gd name="T4" fmla="*/ 213094 w 445"/>
              <a:gd name="T5" fmla="*/ 116573 h 337"/>
              <a:gd name="T6" fmla="*/ 213094 w 445"/>
              <a:gd name="T7" fmla="*/ 0 h 337"/>
              <a:gd name="T8" fmla="*/ 0 w 445"/>
              <a:gd name="T9" fmla="*/ 189134 h 337"/>
              <a:gd name="T10" fmla="*/ 213094 w 445"/>
              <a:gd name="T11" fmla="*/ 388974 h 337"/>
              <a:gd name="T12" fmla="*/ 213094 w 445"/>
              <a:gd name="T13" fmla="*/ 262884 h 337"/>
              <a:gd name="T14" fmla="*/ 531539 w 445"/>
              <a:gd name="T15" fmla="*/ 399679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7" name="Freeform 49"/>
          <p:cNvSpPr>
            <a:spLocks noChangeArrowheads="1"/>
          </p:cNvSpPr>
          <p:nvPr/>
        </p:nvSpPr>
        <p:spPr bwMode="auto">
          <a:xfrm>
            <a:off x="5819505" y="1368624"/>
            <a:ext cx="200077" cy="150019"/>
          </a:xfrm>
          <a:custGeom>
            <a:avLst/>
            <a:gdLst>
              <a:gd name="T0" fmla="*/ 319162 w 444"/>
              <a:gd name="T1" fmla="*/ 262884 h 337"/>
              <a:gd name="T2" fmla="*/ 319162 w 444"/>
              <a:gd name="T3" fmla="*/ 262884 h 337"/>
              <a:gd name="T4" fmla="*/ 319162 w 444"/>
              <a:gd name="T5" fmla="*/ 388974 h 337"/>
              <a:gd name="T6" fmla="*/ 531536 w 444"/>
              <a:gd name="T7" fmla="*/ 189134 h 337"/>
              <a:gd name="T8" fmla="*/ 319162 w 444"/>
              <a:gd name="T9" fmla="*/ 0 h 337"/>
              <a:gd name="T10" fmla="*/ 319162 w 444"/>
              <a:gd name="T11" fmla="*/ 116573 h 337"/>
              <a:gd name="T12" fmla="*/ 0 w 444"/>
              <a:gd name="T13" fmla="*/ 399679 h 337"/>
              <a:gd name="T14" fmla="*/ 319162 w 444"/>
              <a:gd name="T15" fmla="*/ 262884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8" name="Freeform 50"/>
          <p:cNvSpPr>
            <a:spLocks noChangeArrowheads="1"/>
          </p:cNvSpPr>
          <p:nvPr/>
        </p:nvSpPr>
        <p:spPr bwMode="auto">
          <a:xfrm>
            <a:off x="473992" y="1344811"/>
            <a:ext cx="199482" cy="197644"/>
          </a:xfrm>
          <a:custGeom>
            <a:avLst/>
            <a:gdLst>
              <a:gd name="T0" fmla="*/ 308363 w 444"/>
              <a:gd name="T1" fmla="*/ 305998 h 443"/>
              <a:gd name="T2" fmla="*/ 308363 w 444"/>
              <a:gd name="T3" fmla="*/ 305998 h 443"/>
              <a:gd name="T4" fmla="*/ 191977 w 444"/>
              <a:gd name="T5" fmla="*/ 369103 h 443"/>
              <a:gd name="T6" fmla="*/ 74391 w 444"/>
              <a:gd name="T7" fmla="*/ 369103 h 443"/>
              <a:gd name="T8" fmla="*/ 85190 w 444"/>
              <a:gd name="T9" fmla="*/ 484596 h 443"/>
              <a:gd name="T10" fmla="*/ 371955 w 444"/>
              <a:gd name="T11" fmla="*/ 369103 h 443"/>
              <a:gd name="T12" fmla="*/ 499140 w 444"/>
              <a:gd name="T13" fmla="*/ 72630 h 443"/>
              <a:gd name="T14" fmla="*/ 382754 w 444"/>
              <a:gd name="T15" fmla="*/ 63105 h 443"/>
              <a:gd name="T16" fmla="*/ 382754 w 444"/>
              <a:gd name="T17" fmla="*/ 179789 h 443"/>
              <a:gd name="T18" fmla="*/ 308363 w 444"/>
              <a:gd name="T19" fmla="*/ 305998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49" name="Freeform 51"/>
          <p:cNvSpPr>
            <a:spLocks noChangeArrowheads="1"/>
          </p:cNvSpPr>
          <p:nvPr/>
        </p:nvSpPr>
        <p:spPr bwMode="auto">
          <a:xfrm>
            <a:off x="2254440" y="1380530"/>
            <a:ext cx="207818" cy="128588"/>
          </a:xfrm>
          <a:custGeom>
            <a:avLst/>
            <a:gdLst>
              <a:gd name="T0" fmla="*/ 21625 w 461"/>
              <a:gd name="T1" fmla="*/ 32481 h 285"/>
              <a:gd name="T2" fmla="*/ 21625 w 461"/>
              <a:gd name="T3" fmla="*/ 32481 h 285"/>
              <a:gd name="T4" fmla="*/ 243879 w 461"/>
              <a:gd name="T5" fmla="*/ 150373 h 285"/>
              <a:gd name="T6" fmla="*/ 277518 w 461"/>
              <a:gd name="T7" fmla="*/ 159997 h 285"/>
              <a:gd name="T8" fmla="*/ 297941 w 461"/>
              <a:gd name="T9" fmla="*/ 150373 h 285"/>
              <a:gd name="T10" fmla="*/ 521397 w 461"/>
              <a:gd name="T11" fmla="*/ 32481 h 285"/>
              <a:gd name="T12" fmla="*/ 532209 w 461"/>
              <a:gd name="T13" fmla="*/ 0 h 285"/>
              <a:gd name="T14" fmla="*/ 21625 w 461"/>
              <a:gd name="T15" fmla="*/ 0 h 285"/>
              <a:gd name="T16" fmla="*/ 21625 w 461"/>
              <a:gd name="T17" fmla="*/ 32481 h 285"/>
              <a:gd name="T18" fmla="*/ 532209 w 461"/>
              <a:gd name="T19" fmla="*/ 96239 h 285"/>
              <a:gd name="T20" fmla="*/ 532209 w 461"/>
              <a:gd name="T21" fmla="*/ 96239 h 285"/>
              <a:gd name="T22" fmla="*/ 297941 w 461"/>
              <a:gd name="T23" fmla="*/ 214132 h 285"/>
              <a:gd name="T24" fmla="*/ 277518 w 461"/>
              <a:gd name="T25" fmla="*/ 214132 h 285"/>
              <a:gd name="T26" fmla="*/ 243879 w 461"/>
              <a:gd name="T27" fmla="*/ 214132 h 285"/>
              <a:gd name="T28" fmla="*/ 21625 w 461"/>
              <a:gd name="T29" fmla="*/ 96239 h 285"/>
              <a:gd name="T30" fmla="*/ 10812 w 461"/>
              <a:gd name="T31" fmla="*/ 96239 h 285"/>
              <a:gd name="T32" fmla="*/ 10812 w 461"/>
              <a:gd name="T33" fmla="*/ 319994 h 285"/>
              <a:gd name="T34" fmla="*/ 42048 w 461"/>
              <a:gd name="T35" fmla="*/ 341648 h 285"/>
              <a:gd name="T36" fmla="*/ 510584 w 461"/>
              <a:gd name="T37" fmla="*/ 341648 h 285"/>
              <a:gd name="T38" fmla="*/ 543022 w 461"/>
              <a:gd name="T39" fmla="*/ 319994 h 285"/>
              <a:gd name="T40" fmla="*/ 543022 w 461"/>
              <a:gd name="T41" fmla="*/ 96239 h 285"/>
              <a:gd name="T42" fmla="*/ 532209 w 461"/>
              <a:gd name="T43" fmla="*/ 96239 h 2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0" name="Freeform 52"/>
          <p:cNvSpPr>
            <a:spLocks noChangeArrowheads="1"/>
          </p:cNvSpPr>
          <p:nvPr/>
        </p:nvSpPr>
        <p:spPr bwMode="auto">
          <a:xfrm>
            <a:off x="4027148" y="1332905"/>
            <a:ext cx="215559" cy="223242"/>
          </a:xfrm>
          <a:custGeom>
            <a:avLst/>
            <a:gdLst>
              <a:gd name="T0" fmla="*/ 159637 w 479"/>
              <a:gd name="T1" fmla="*/ 594834 h 498"/>
              <a:gd name="T2" fmla="*/ 159637 w 479"/>
              <a:gd name="T3" fmla="*/ 594834 h 498"/>
              <a:gd name="T4" fmla="*/ 63615 w 479"/>
              <a:gd name="T5" fmla="*/ 550551 h 498"/>
              <a:gd name="T6" fmla="*/ 63615 w 479"/>
              <a:gd name="T7" fmla="*/ 339905 h 498"/>
              <a:gd name="T8" fmla="*/ 361283 w 479"/>
              <a:gd name="T9" fmla="*/ 41890 h 498"/>
              <a:gd name="T10" fmla="*/ 468107 w 479"/>
              <a:gd name="T11" fmla="*/ 10772 h 498"/>
              <a:gd name="T12" fmla="*/ 542525 w 479"/>
              <a:gd name="T13" fmla="*/ 84976 h 498"/>
              <a:gd name="T14" fmla="*/ 510117 w 479"/>
              <a:gd name="T15" fmla="*/ 190299 h 498"/>
              <a:gd name="T16" fmla="*/ 234054 w 479"/>
              <a:gd name="T17" fmla="*/ 466771 h 498"/>
              <a:gd name="T18" fmla="*/ 180041 w 479"/>
              <a:gd name="T19" fmla="*/ 497889 h 498"/>
              <a:gd name="T20" fmla="*/ 127229 w 479"/>
              <a:gd name="T21" fmla="*/ 477543 h 498"/>
              <a:gd name="T22" fmla="*/ 138032 w 479"/>
              <a:gd name="T23" fmla="*/ 381795 h 498"/>
              <a:gd name="T24" fmla="*/ 340878 w 479"/>
              <a:gd name="T25" fmla="*/ 179527 h 498"/>
              <a:gd name="T26" fmla="*/ 370885 w 479"/>
              <a:gd name="T27" fmla="*/ 179527 h 498"/>
              <a:gd name="T28" fmla="*/ 370885 w 479"/>
              <a:gd name="T29" fmla="*/ 213039 h 498"/>
              <a:gd name="T30" fmla="*/ 170439 w 479"/>
              <a:gd name="T31" fmla="*/ 412913 h 498"/>
              <a:gd name="T32" fmla="*/ 159637 w 479"/>
              <a:gd name="T33" fmla="*/ 456000 h 498"/>
              <a:gd name="T34" fmla="*/ 170439 w 479"/>
              <a:gd name="T35" fmla="*/ 456000 h 498"/>
              <a:gd name="T36" fmla="*/ 201646 w 479"/>
              <a:gd name="T37" fmla="*/ 445228 h 498"/>
              <a:gd name="T38" fmla="*/ 478910 w 479"/>
              <a:gd name="T39" fmla="*/ 159181 h 498"/>
              <a:gd name="T40" fmla="*/ 499315 w 479"/>
              <a:gd name="T41" fmla="*/ 95748 h 498"/>
              <a:gd name="T42" fmla="*/ 457305 w 479"/>
              <a:gd name="T43" fmla="*/ 52661 h 498"/>
              <a:gd name="T44" fmla="*/ 393690 w 479"/>
              <a:gd name="T45" fmla="*/ 74205 h 498"/>
              <a:gd name="T46" fmla="*/ 96022 w 479"/>
              <a:gd name="T47" fmla="*/ 360252 h 498"/>
              <a:gd name="T48" fmla="*/ 96022 w 479"/>
              <a:gd name="T49" fmla="*/ 519433 h 498"/>
              <a:gd name="T50" fmla="*/ 243656 w 479"/>
              <a:gd name="T51" fmla="*/ 508661 h 498"/>
              <a:gd name="T52" fmla="*/ 542525 w 479"/>
              <a:gd name="T53" fmla="*/ 222614 h 498"/>
              <a:gd name="T54" fmla="*/ 573732 w 479"/>
              <a:gd name="T55" fmla="*/ 222614 h 498"/>
              <a:gd name="T56" fmla="*/ 573732 w 479"/>
              <a:gd name="T57" fmla="*/ 242960 h 498"/>
              <a:gd name="T58" fmla="*/ 276063 w 479"/>
              <a:gd name="T59" fmla="*/ 540976 h 498"/>
              <a:gd name="T60" fmla="*/ 159637 w 479"/>
              <a:gd name="T61" fmla="*/ 594834 h 4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1" name="Freeform 53"/>
          <p:cNvSpPr>
            <a:spLocks noChangeArrowheads="1"/>
          </p:cNvSpPr>
          <p:nvPr/>
        </p:nvSpPr>
        <p:spPr bwMode="auto">
          <a:xfrm>
            <a:off x="5362781" y="1368624"/>
            <a:ext cx="223301" cy="150019"/>
          </a:xfrm>
          <a:custGeom>
            <a:avLst/>
            <a:gdLst>
              <a:gd name="T0" fmla="*/ 212267 w 497"/>
              <a:gd name="T1" fmla="*/ 83267 h 337"/>
              <a:gd name="T2" fmla="*/ 212267 w 497"/>
              <a:gd name="T3" fmla="*/ 83267 h 337"/>
              <a:gd name="T4" fmla="*/ 212267 w 497"/>
              <a:gd name="T5" fmla="*/ 0 h 337"/>
              <a:gd name="T6" fmla="*/ 0 w 497"/>
              <a:gd name="T7" fmla="*/ 189134 h 337"/>
              <a:gd name="T8" fmla="*/ 212267 w 497"/>
              <a:gd name="T9" fmla="*/ 388974 h 337"/>
              <a:gd name="T10" fmla="*/ 212267 w 497"/>
              <a:gd name="T11" fmla="*/ 305707 h 337"/>
              <a:gd name="T12" fmla="*/ 85147 w 497"/>
              <a:gd name="T13" fmla="*/ 189134 h 337"/>
              <a:gd name="T14" fmla="*/ 212267 w 497"/>
              <a:gd name="T15" fmla="*/ 83267 h 337"/>
              <a:gd name="T16" fmla="*/ 360974 w 497"/>
              <a:gd name="T17" fmla="*/ 116573 h 337"/>
              <a:gd name="T18" fmla="*/ 360974 w 497"/>
              <a:gd name="T19" fmla="*/ 116573 h 337"/>
              <a:gd name="T20" fmla="*/ 360974 w 497"/>
              <a:gd name="T21" fmla="*/ 0 h 337"/>
              <a:gd name="T22" fmla="*/ 148707 w 497"/>
              <a:gd name="T23" fmla="*/ 189134 h 337"/>
              <a:gd name="T24" fmla="*/ 360974 w 497"/>
              <a:gd name="T25" fmla="*/ 388974 h 337"/>
              <a:gd name="T26" fmla="*/ 360974 w 497"/>
              <a:gd name="T27" fmla="*/ 262884 h 337"/>
              <a:gd name="T28" fmla="*/ 594828 w 497"/>
              <a:gd name="T29" fmla="*/ 399679 h 337"/>
              <a:gd name="T30" fmla="*/ 360974 w 497"/>
              <a:gd name="T31" fmla="*/ 116573 h 3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2" name="Freeform 54"/>
          <p:cNvSpPr>
            <a:spLocks noChangeArrowheads="1"/>
          </p:cNvSpPr>
          <p:nvPr/>
        </p:nvSpPr>
        <p:spPr bwMode="auto">
          <a:xfrm>
            <a:off x="1801289" y="1344811"/>
            <a:ext cx="223896" cy="197644"/>
          </a:xfrm>
          <a:custGeom>
            <a:avLst/>
            <a:gdLst>
              <a:gd name="T0" fmla="*/ 254241 w 497"/>
              <a:gd name="T1" fmla="*/ 0 h 443"/>
              <a:gd name="T2" fmla="*/ 254241 w 497"/>
              <a:gd name="T3" fmla="*/ 0 h 443"/>
              <a:gd name="T4" fmla="*/ 223060 w 497"/>
              <a:gd name="T5" fmla="*/ 0 h 443"/>
              <a:gd name="T6" fmla="*/ 212267 w 497"/>
              <a:gd name="T7" fmla="*/ 9525 h 443"/>
              <a:gd name="T8" fmla="*/ 212267 w 497"/>
              <a:gd name="T9" fmla="*/ 126209 h 443"/>
              <a:gd name="T10" fmla="*/ 105534 w 497"/>
              <a:gd name="T11" fmla="*/ 126209 h 443"/>
              <a:gd name="T12" fmla="*/ 95940 w 497"/>
              <a:gd name="T13" fmla="*/ 126209 h 443"/>
              <a:gd name="T14" fmla="*/ 74353 w 497"/>
              <a:gd name="T15" fmla="*/ 135735 h 443"/>
              <a:gd name="T16" fmla="*/ 0 w 497"/>
              <a:gd name="T17" fmla="*/ 179789 h 443"/>
              <a:gd name="T18" fmla="*/ 0 w 497"/>
              <a:gd name="T19" fmla="*/ 189314 h 443"/>
              <a:gd name="T20" fmla="*/ 0 w 497"/>
              <a:gd name="T21" fmla="*/ 198839 h 443"/>
              <a:gd name="T22" fmla="*/ 74353 w 497"/>
              <a:gd name="T23" fmla="*/ 252419 h 443"/>
              <a:gd name="T24" fmla="*/ 95940 w 497"/>
              <a:gd name="T25" fmla="*/ 252419 h 443"/>
              <a:gd name="T26" fmla="*/ 105534 w 497"/>
              <a:gd name="T27" fmla="*/ 263135 h 443"/>
              <a:gd name="T28" fmla="*/ 212267 w 497"/>
              <a:gd name="T29" fmla="*/ 263135 h 443"/>
              <a:gd name="T30" fmla="*/ 212267 w 497"/>
              <a:gd name="T31" fmla="*/ 515553 h 443"/>
              <a:gd name="T32" fmla="*/ 223060 w 497"/>
              <a:gd name="T33" fmla="*/ 526269 h 443"/>
              <a:gd name="T34" fmla="*/ 254241 w 497"/>
              <a:gd name="T35" fmla="*/ 526269 h 443"/>
              <a:gd name="T36" fmla="*/ 265034 w 497"/>
              <a:gd name="T37" fmla="*/ 515553 h 443"/>
              <a:gd name="T38" fmla="*/ 265034 w 497"/>
              <a:gd name="T39" fmla="*/ 9525 h 443"/>
              <a:gd name="T40" fmla="*/ 254241 w 497"/>
              <a:gd name="T41" fmla="*/ 0 h 443"/>
              <a:gd name="T42" fmla="*/ 584035 w 497"/>
              <a:gd name="T43" fmla="*/ 126209 h 443"/>
              <a:gd name="T44" fmla="*/ 584035 w 497"/>
              <a:gd name="T45" fmla="*/ 126209 h 443"/>
              <a:gd name="T46" fmla="*/ 520474 w 497"/>
              <a:gd name="T47" fmla="*/ 72630 h 443"/>
              <a:gd name="T48" fmla="*/ 498888 w 497"/>
              <a:gd name="T49" fmla="*/ 63105 h 443"/>
              <a:gd name="T50" fmla="*/ 488095 w 497"/>
              <a:gd name="T51" fmla="*/ 63105 h 443"/>
              <a:gd name="T52" fmla="*/ 286621 w 497"/>
              <a:gd name="T53" fmla="*/ 63105 h 443"/>
              <a:gd name="T54" fmla="*/ 307008 w 497"/>
              <a:gd name="T55" fmla="*/ 198839 h 443"/>
              <a:gd name="T56" fmla="*/ 488095 w 497"/>
              <a:gd name="T57" fmla="*/ 198839 h 443"/>
              <a:gd name="T58" fmla="*/ 498888 w 497"/>
              <a:gd name="T59" fmla="*/ 198839 h 443"/>
              <a:gd name="T60" fmla="*/ 520474 w 497"/>
              <a:gd name="T61" fmla="*/ 189314 h 443"/>
              <a:gd name="T62" fmla="*/ 584035 w 497"/>
              <a:gd name="T63" fmla="*/ 146451 h 443"/>
              <a:gd name="T64" fmla="*/ 594828 w 497"/>
              <a:gd name="T65" fmla="*/ 135735 h 443"/>
              <a:gd name="T66" fmla="*/ 584035 w 497"/>
              <a:gd name="T67" fmla="*/ 126209 h 4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3" name="Freeform 55"/>
          <p:cNvSpPr>
            <a:spLocks noChangeArrowheads="1"/>
          </p:cNvSpPr>
          <p:nvPr/>
        </p:nvSpPr>
        <p:spPr bwMode="auto">
          <a:xfrm>
            <a:off x="1399945" y="1332905"/>
            <a:ext cx="136362" cy="231576"/>
          </a:xfrm>
          <a:custGeom>
            <a:avLst/>
            <a:gdLst>
              <a:gd name="T0" fmla="*/ 341127 w 303"/>
              <a:gd name="T1" fmla="*/ 435832 h 514"/>
              <a:gd name="T2" fmla="*/ 341127 w 303"/>
              <a:gd name="T3" fmla="*/ 435832 h 514"/>
              <a:gd name="T4" fmla="*/ 266656 w 303"/>
              <a:gd name="T5" fmla="*/ 201707 h 514"/>
              <a:gd name="T6" fmla="*/ 106903 w 303"/>
              <a:gd name="T7" fmla="*/ 127268 h 514"/>
              <a:gd name="T8" fmla="*/ 54052 w 303"/>
              <a:gd name="T9" fmla="*/ 10806 h 514"/>
              <a:gd name="T10" fmla="*/ 22822 w 303"/>
              <a:gd name="T11" fmla="*/ 0 h 514"/>
              <a:gd name="T12" fmla="*/ 12012 w 303"/>
              <a:gd name="T13" fmla="*/ 32417 h 514"/>
              <a:gd name="T14" fmla="*/ 75673 w 303"/>
              <a:gd name="T15" fmla="*/ 148879 h 514"/>
              <a:gd name="T16" fmla="*/ 22822 w 303"/>
              <a:gd name="T17" fmla="*/ 286953 h 514"/>
              <a:gd name="T18" fmla="*/ 86483 w 303"/>
              <a:gd name="T19" fmla="*/ 521077 h 514"/>
              <a:gd name="T20" fmla="*/ 245035 w 303"/>
              <a:gd name="T21" fmla="*/ 596717 h 514"/>
              <a:gd name="T22" fmla="*/ 341127 w 303"/>
              <a:gd name="T23" fmla="*/ 435832 h 514"/>
              <a:gd name="T24" fmla="*/ 150144 w 303"/>
              <a:gd name="T25" fmla="*/ 266542 h 514"/>
              <a:gd name="T26" fmla="*/ 150144 w 303"/>
              <a:gd name="T27" fmla="*/ 266542 h 514"/>
              <a:gd name="T28" fmla="*/ 97293 w 303"/>
              <a:gd name="T29" fmla="*/ 243730 h 514"/>
              <a:gd name="T30" fmla="*/ 117713 w 303"/>
              <a:gd name="T31" fmla="*/ 190901 h 514"/>
              <a:gd name="T32" fmla="*/ 170564 w 303"/>
              <a:gd name="T33" fmla="*/ 213714 h 514"/>
              <a:gd name="T34" fmla="*/ 150144 w 303"/>
              <a:gd name="T35" fmla="*/ 266542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4" name="Freeform 61"/>
          <p:cNvSpPr>
            <a:spLocks noChangeArrowheads="1"/>
          </p:cNvSpPr>
          <p:nvPr/>
        </p:nvSpPr>
        <p:spPr bwMode="auto">
          <a:xfrm>
            <a:off x="8044767" y="2730103"/>
            <a:ext cx="167922" cy="130374"/>
          </a:xfrm>
          <a:custGeom>
            <a:avLst/>
            <a:gdLst>
              <a:gd name="T0" fmla="*/ 64734 w 374"/>
              <a:gd name="T1" fmla="*/ 262577 h 293"/>
              <a:gd name="T2" fmla="*/ 64734 w 374"/>
              <a:gd name="T3" fmla="*/ 262577 h 293"/>
              <a:gd name="T4" fmla="*/ 297296 w 374"/>
              <a:gd name="T5" fmla="*/ 262577 h 293"/>
              <a:gd name="T6" fmla="*/ 297296 w 374"/>
              <a:gd name="T7" fmla="*/ 346935 h 293"/>
              <a:gd name="T8" fmla="*/ 447143 w 374"/>
              <a:gd name="T9" fmla="*/ 220993 h 293"/>
              <a:gd name="T10" fmla="*/ 297296 w 374"/>
              <a:gd name="T11" fmla="*/ 84357 h 293"/>
              <a:gd name="T12" fmla="*/ 297296 w 374"/>
              <a:gd name="T13" fmla="*/ 178220 h 293"/>
              <a:gd name="T14" fmla="*/ 85113 w 374"/>
              <a:gd name="T15" fmla="*/ 178220 h 293"/>
              <a:gd name="T16" fmla="*/ 85113 w 374"/>
              <a:gd name="T17" fmla="*/ 0 h 293"/>
              <a:gd name="T18" fmla="*/ 0 w 374"/>
              <a:gd name="T19" fmla="*/ 0 h 293"/>
              <a:gd name="T20" fmla="*/ 0 w 374"/>
              <a:gd name="T21" fmla="*/ 199606 h 293"/>
              <a:gd name="T22" fmla="*/ 64734 w 374"/>
              <a:gd name="T23" fmla="*/ 262577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5" name="Freeform 62"/>
          <p:cNvSpPr>
            <a:spLocks noChangeArrowheads="1"/>
          </p:cNvSpPr>
          <p:nvPr/>
        </p:nvSpPr>
        <p:spPr bwMode="auto">
          <a:xfrm>
            <a:off x="6721638" y="2242543"/>
            <a:ext cx="174472" cy="183951"/>
          </a:xfrm>
          <a:custGeom>
            <a:avLst/>
            <a:gdLst>
              <a:gd name="T0" fmla="*/ 167813 w 390"/>
              <a:gd name="T1" fmla="*/ 382596 h 409"/>
              <a:gd name="T2" fmla="*/ 167813 w 390"/>
              <a:gd name="T3" fmla="*/ 382596 h 409"/>
              <a:gd name="T4" fmla="*/ 147580 w 390"/>
              <a:gd name="T5" fmla="*/ 413779 h 409"/>
              <a:gd name="T6" fmla="*/ 72600 w 390"/>
              <a:gd name="T7" fmla="*/ 413779 h 409"/>
              <a:gd name="T8" fmla="*/ 52367 w 390"/>
              <a:gd name="T9" fmla="*/ 373001 h 409"/>
              <a:gd name="T10" fmla="*/ 72600 w 390"/>
              <a:gd name="T11" fmla="*/ 339419 h 409"/>
              <a:gd name="T12" fmla="*/ 158292 w 390"/>
              <a:gd name="T13" fmla="*/ 244669 h 409"/>
              <a:gd name="T14" fmla="*/ 232082 w 390"/>
              <a:gd name="T15" fmla="*/ 223081 h 409"/>
              <a:gd name="T16" fmla="*/ 273738 w 390"/>
              <a:gd name="T17" fmla="*/ 223081 h 409"/>
              <a:gd name="T18" fmla="*/ 273738 w 390"/>
              <a:gd name="T19" fmla="*/ 191898 h 409"/>
              <a:gd name="T20" fmla="*/ 115446 w 390"/>
              <a:gd name="T21" fmla="*/ 201492 h 409"/>
              <a:gd name="T22" fmla="*/ 30944 w 390"/>
              <a:gd name="T23" fmla="*/ 297441 h 409"/>
              <a:gd name="T24" fmla="*/ 0 w 390"/>
              <a:gd name="T25" fmla="*/ 373001 h 409"/>
              <a:gd name="T26" fmla="*/ 30944 w 390"/>
              <a:gd name="T27" fmla="*/ 456956 h 409"/>
              <a:gd name="T28" fmla="*/ 104734 w 390"/>
              <a:gd name="T29" fmla="*/ 489339 h 409"/>
              <a:gd name="T30" fmla="*/ 189236 w 390"/>
              <a:gd name="T31" fmla="*/ 456956 h 409"/>
              <a:gd name="T32" fmla="*/ 210659 w 390"/>
              <a:gd name="T33" fmla="*/ 425773 h 409"/>
              <a:gd name="T34" fmla="*/ 210659 w 390"/>
              <a:gd name="T35" fmla="*/ 382596 h 409"/>
              <a:gd name="T36" fmla="*/ 167813 w 390"/>
              <a:gd name="T37" fmla="*/ 382596 h 409"/>
              <a:gd name="T38" fmla="*/ 432030 w 390"/>
              <a:gd name="T39" fmla="*/ 43177 h 409"/>
              <a:gd name="T40" fmla="*/ 432030 w 390"/>
              <a:gd name="T41" fmla="*/ 43177 h 409"/>
              <a:gd name="T42" fmla="*/ 284449 w 390"/>
              <a:gd name="T43" fmla="*/ 43177 h 409"/>
              <a:gd name="T44" fmla="*/ 252315 w 390"/>
              <a:gd name="T45" fmla="*/ 63566 h 409"/>
              <a:gd name="T46" fmla="*/ 252315 w 390"/>
              <a:gd name="T47" fmla="*/ 106743 h 409"/>
              <a:gd name="T48" fmla="*/ 295161 w 390"/>
              <a:gd name="T49" fmla="*/ 106743 h 409"/>
              <a:gd name="T50" fmla="*/ 326105 w 390"/>
              <a:gd name="T51" fmla="*/ 85155 h 409"/>
              <a:gd name="T52" fmla="*/ 389184 w 390"/>
              <a:gd name="T53" fmla="*/ 85155 h 409"/>
              <a:gd name="T54" fmla="*/ 410607 w 390"/>
              <a:gd name="T55" fmla="*/ 128331 h 409"/>
              <a:gd name="T56" fmla="*/ 389184 w 390"/>
              <a:gd name="T57" fmla="*/ 159515 h 409"/>
              <a:gd name="T58" fmla="*/ 305872 w 390"/>
              <a:gd name="T59" fmla="*/ 255464 h 409"/>
              <a:gd name="T60" fmla="*/ 232082 w 390"/>
              <a:gd name="T61" fmla="*/ 265058 h 409"/>
              <a:gd name="T62" fmla="*/ 189236 w 390"/>
              <a:gd name="T63" fmla="*/ 265058 h 409"/>
              <a:gd name="T64" fmla="*/ 189236 w 390"/>
              <a:gd name="T65" fmla="*/ 308235 h 409"/>
              <a:gd name="T66" fmla="*/ 252315 w 390"/>
              <a:gd name="T67" fmla="*/ 339419 h 409"/>
              <a:gd name="T68" fmla="*/ 336816 w 390"/>
              <a:gd name="T69" fmla="*/ 297441 h 409"/>
              <a:gd name="T70" fmla="*/ 432030 w 390"/>
              <a:gd name="T71" fmla="*/ 201492 h 409"/>
              <a:gd name="T72" fmla="*/ 462974 w 390"/>
              <a:gd name="T73" fmla="*/ 128331 h 409"/>
              <a:gd name="T74" fmla="*/ 432030 w 390"/>
              <a:gd name="T75" fmla="*/ 43177 h 4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6" name="Freeform 63"/>
          <p:cNvSpPr>
            <a:spLocks noChangeArrowheads="1"/>
          </p:cNvSpPr>
          <p:nvPr/>
        </p:nvSpPr>
        <p:spPr bwMode="auto">
          <a:xfrm>
            <a:off x="2715332" y="2258616"/>
            <a:ext cx="174472" cy="154186"/>
          </a:xfrm>
          <a:custGeom>
            <a:avLst/>
            <a:gdLst>
              <a:gd name="T0" fmla="*/ 410607 w 390"/>
              <a:gd name="T1" fmla="*/ 0 h 346"/>
              <a:gd name="T2" fmla="*/ 410607 w 390"/>
              <a:gd name="T3" fmla="*/ 0 h 346"/>
              <a:gd name="T4" fmla="*/ 52367 w 390"/>
              <a:gd name="T5" fmla="*/ 0 h 346"/>
              <a:gd name="T6" fmla="*/ 0 w 390"/>
              <a:gd name="T7" fmla="*/ 52319 h 346"/>
              <a:gd name="T8" fmla="*/ 0 w 390"/>
              <a:gd name="T9" fmla="*/ 262784 h 346"/>
              <a:gd name="T10" fmla="*/ 52367 w 390"/>
              <a:gd name="T11" fmla="*/ 315103 h 346"/>
              <a:gd name="T12" fmla="*/ 169003 w 390"/>
              <a:gd name="T13" fmla="*/ 315103 h 346"/>
              <a:gd name="T14" fmla="*/ 295161 w 390"/>
              <a:gd name="T15" fmla="*/ 410228 h 346"/>
              <a:gd name="T16" fmla="*/ 295161 w 390"/>
              <a:gd name="T17" fmla="*/ 315103 h 346"/>
              <a:gd name="T18" fmla="*/ 410607 w 390"/>
              <a:gd name="T19" fmla="*/ 315103 h 346"/>
              <a:gd name="T20" fmla="*/ 462974 w 390"/>
              <a:gd name="T21" fmla="*/ 262784 h 346"/>
              <a:gd name="T22" fmla="*/ 462974 w 390"/>
              <a:gd name="T23" fmla="*/ 52319 h 346"/>
              <a:gd name="T24" fmla="*/ 410607 w 390"/>
              <a:gd name="T25" fmla="*/ 0 h 3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7" name="Freeform 64"/>
          <p:cNvSpPr>
            <a:spLocks noChangeArrowheads="1"/>
          </p:cNvSpPr>
          <p:nvPr/>
        </p:nvSpPr>
        <p:spPr bwMode="auto">
          <a:xfrm>
            <a:off x="6709729" y="1793677"/>
            <a:ext cx="200077" cy="195858"/>
          </a:xfrm>
          <a:custGeom>
            <a:avLst/>
            <a:gdLst>
              <a:gd name="T0" fmla="*/ 266368 w 444"/>
              <a:gd name="T1" fmla="*/ 0 h 435"/>
              <a:gd name="T2" fmla="*/ 340759 w 444"/>
              <a:gd name="T3" fmla="*/ 192067 h 435"/>
              <a:gd name="T4" fmla="*/ 531536 w 444"/>
              <a:gd name="T5" fmla="*/ 192067 h 435"/>
              <a:gd name="T6" fmla="*/ 371955 w 444"/>
              <a:gd name="T7" fmla="*/ 308508 h 435"/>
              <a:gd name="T8" fmla="*/ 424749 w 444"/>
              <a:gd name="T9" fmla="*/ 520983 h 435"/>
              <a:gd name="T10" fmla="*/ 266368 w 444"/>
              <a:gd name="T11" fmla="*/ 392538 h 435"/>
              <a:gd name="T12" fmla="*/ 105587 w 444"/>
              <a:gd name="T13" fmla="*/ 520983 h 435"/>
              <a:gd name="T14" fmla="*/ 159581 w 444"/>
              <a:gd name="T15" fmla="*/ 308508 h 435"/>
              <a:gd name="T16" fmla="*/ 0 w 444"/>
              <a:gd name="T17" fmla="*/ 192067 h 435"/>
              <a:gd name="T18" fmla="*/ 191977 w 444"/>
              <a:gd name="T19" fmla="*/ 192067 h 435"/>
              <a:gd name="T20" fmla="*/ 266368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8" name="Freeform 65"/>
          <p:cNvSpPr>
            <a:spLocks noChangeArrowheads="1"/>
          </p:cNvSpPr>
          <p:nvPr/>
        </p:nvSpPr>
        <p:spPr bwMode="auto">
          <a:xfrm>
            <a:off x="927143" y="2687836"/>
            <a:ext cx="187572" cy="187523"/>
          </a:xfrm>
          <a:custGeom>
            <a:avLst/>
            <a:gdLst>
              <a:gd name="T0" fmla="*/ 457825 w 417"/>
              <a:gd name="T1" fmla="*/ 243933 h 417"/>
              <a:gd name="T2" fmla="*/ 457825 w 417"/>
              <a:gd name="T3" fmla="*/ 243933 h 417"/>
              <a:gd name="T4" fmla="*/ 499882 w 417"/>
              <a:gd name="T5" fmla="*/ 169431 h 417"/>
              <a:gd name="T6" fmla="*/ 490269 w 417"/>
              <a:gd name="T7" fmla="*/ 127374 h 417"/>
              <a:gd name="T8" fmla="*/ 404953 w 417"/>
              <a:gd name="T9" fmla="*/ 94930 h 417"/>
              <a:gd name="T10" fmla="*/ 383323 w 417"/>
              <a:gd name="T11" fmla="*/ 20428 h 417"/>
              <a:gd name="T12" fmla="*/ 330451 w 417"/>
              <a:gd name="T13" fmla="*/ 0 h 417"/>
              <a:gd name="T14" fmla="*/ 255949 w 417"/>
              <a:gd name="T15" fmla="*/ 42057 h 417"/>
              <a:gd name="T16" fmla="*/ 181448 w 417"/>
              <a:gd name="T17" fmla="*/ 0 h 417"/>
              <a:gd name="T18" fmla="*/ 128576 w 417"/>
              <a:gd name="T19" fmla="*/ 20428 h 417"/>
              <a:gd name="T20" fmla="*/ 106946 w 417"/>
              <a:gd name="T21" fmla="*/ 94930 h 417"/>
              <a:gd name="T22" fmla="*/ 21630 w 417"/>
              <a:gd name="T23" fmla="*/ 127374 h 417"/>
              <a:gd name="T24" fmla="*/ 0 w 417"/>
              <a:gd name="T25" fmla="*/ 169431 h 417"/>
              <a:gd name="T26" fmla="*/ 52872 w 417"/>
              <a:gd name="T27" fmla="*/ 243933 h 417"/>
              <a:gd name="T28" fmla="*/ 0 w 417"/>
              <a:gd name="T29" fmla="*/ 330451 h 417"/>
              <a:gd name="T30" fmla="*/ 21630 w 417"/>
              <a:gd name="T31" fmla="*/ 372508 h 417"/>
              <a:gd name="T32" fmla="*/ 106946 w 417"/>
              <a:gd name="T33" fmla="*/ 394138 h 417"/>
              <a:gd name="T34" fmla="*/ 128576 w 417"/>
              <a:gd name="T35" fmla="*/ 478253 h 417"/>
              <a:gd name="T36" fmla="*/ 181448 w 417"/>
              <a:gd name="T37" fmla="*/ 499882 h 417"/>
              <a:gd name="T38" fmla="*/ 255949 w 417"/>
              <a:gd name="T39" fmla="*/ 447010 h 417"/>
              <a:gd name="T40" fmla="*/ 330451 w 417"/>
              <a:gd name="T41" fmla="*/ 499882 h 417"/>
              <a:gd name="T42" fmla="*/ 383323 w 417"/>
              <a:gd name="T43" fmla="*/ 478253 h 417"/>
              <a:gd name="T44" fmla="*/ 404953 w 417"/>
              <a:gd name="T45" fmla="*/ 394138 h 417"/>
              <a:gd name="T46" fmla="*/ 490269 w 417"/>
              <a:gd name="T47" fmla="*/ 372508 h 417"/>
              <a:gd name="T48" fmla="*/ 499882 w 417"/>
              <a:gd name="T49" fmla="*/ 318435 h 417"/>
              <a:gd name="T50" fmla="*/ 457825 w 417"/>
              <a:gd name="T51" fmla="*/ 243933 h 417"/>
              <a:gd name="T52" fmla="*/ 255949 w 417"/>
              <a:gd name="T53" fmla="*/ 350879 h 417"/>
              <a:gd name="T54" fmla="*/ 255949 w 417"/>
              <a:gd name="T55" fmla="*/ 350879 h 417"/>
              <a:gd name="T56" fmla="*/ 150205 w 417"/>
              <a:gd name="T57" fmla="*/ 243933 h 417"/>
              <a:gd name="T58" fmla="*/ 255949 w 417"/>
              <a:gd name="T59" fmla="*/ 138189 h 417"/>
              <a:gd name="T60" fmla="*/ 361694 w 417"/>
              <a:gd name="T61" fmla="*/ 243933 h 417"/>
              <a:gd name="T62" fmla="*/ 255949 w 417"/>
              <a:gd name="T63" fmla="*/ 350879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59" name="Freeform 66"/>
          <p:cNvSpPr>
            <a:spLocks noChangeArrowheads="1"/>
          </p:cNvSpPr>
          <p:nvPr/>
        </p:nvSpPr>
        <p:spPr bwMode="auto">
          <a:xfrm>
            <a:off x="5370522" y="2230636"/>
            <a:ext cx="207818" cy="207764"/>
          </a:xfrm>
          <a:custGeom>
            <a:avLst/>
            <a:gdLst>
              <a:gd name="T0" fmla="*/ 489097 w 462"/>
              <a:gd name="T1" fmla="*/ 64734 h 462"/>
              <a:gd name="T2" fmla="*/ 489097 w 462"/>
              <a:gd name="T3" fmla="*/ 64734 h 462"/>
              <a:gd name="T4" fmla="*/ 350040 w 462"/>
              <a:gd name="T5" fmla="*/ 22777 h 462"/>
              <a:gd name="T6" fmla="*/ 275716 w 462"/>
              <a:gd name="T7" fmla="*/ 95902 h 462"/>
              <a:gd name="T8" fmla="*/ 255337 w 462"/>
              <a:gd name="T9" fmla="*/ 191804 h 462"/>
              <a:gd name="T10" fmla="*/ 9590 w 462"/>
              <a:gd name="T11" fmla="*/ 435155 h 462"/>
              <a:gd name="T12" fmla="*/ 41957 w 462"/>
              <a:gd name="T13" fmla="*/ 510678 h 462"/>
              <a:gd name="T14" fmla="*/ 117479 w 462"/>
              <a:gd name="T15" fmla="*/ 543045 h 462"/>
              <a:gd name="T16" fmla="*/ 360829 w 462"/>
              <a:gd name="T17" fmla="*/ 297296 h 462"/>
              <a:gd name="T18" fmla="*/ 456730 w 462"/>
              <a:gd name="T19" fmla="*/ 276917 h 462"/>
              <a:gd name="T20" fmla="*/ 531053 w 462"/>
              <a:gd name="T21" fmla="*/ 202593 h 462"/>
              <a:gd name="T22" fmla="*/ 489097 w 462"/>
              <a:gd name="T23" fmla="*/ 64734 h 462"/>
              <a:gd name="T24" fmla="*/ 222971 w 462"/>
              <a:gd name="T25" fmla="*/ 308085 h 462"/>
              <a:gd name="T26" fmla="*/ 222971 w 462"/>
              <a:gd name="T27" fmla="*/ 308085 h 462"/>
              <a:gd name="T28" fmla="*/ 233759 w 462"/>
              <a:gd name="T29" fmla="*/ 266128 h 462"/>
              <a:gd name="T30" fmla="*/ 275716 w 462"/>
              <a:gd name="T31" fmla="*/ 255339 h 462"/>
              <a:gd name="T32" fmla="*/ 264927 w 462"/>
              <a:gd name="T33" fmla="*/ 297296 h 462"/>
              <a:gd name="T34" fmla="*/ 222971 w 462"/>
              <a:gd name="T35" fmla="*/ 308085 h 462"/>
              <a:gd name="T36" fmla="*/ 424363 w 462"/>
              <a:gd name="T37" fmla="*/ 139058 h 462"/>
              <a:gd name="T38" fmla="*/ 424363 w 462"/>
              <a:gd name="T39" fmla="*/ 139058 h 462"/>
              <a:gd name="T40" fmla="*/ 371618 w 462"/>
              <a:gd name="T41" fmla="*/ 43156 h 462"/>
              <a:gd name="T42" fmla="*/ 467519 w 462"/>
              <a:gd name="T43" fmla="*/ 86312 h 462"/>
              <a:gd name="T44" fmla="*/ 509476 w 462"/>
              <a:gd name="T45" fmla="*/ 181015 h 462"/>
              <a:gd name="T46" fmla="*/ 424363 w 462"/>
              <a:gd name="T47" fmla="*/ 139058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0" name="Freeform 67"/>
          <p:cNvSpPr>
            <a:spLocks noChangeArrowheads="1"/>
          </p:cNvSpPr>
          <p:nvPr/>
        </p:nvSpPr>
        <p:spPr bwMode="auto">
          <a:xfrm>
            <a:off x="477565" y="2636044"/>
            <a:ext cx="204246" cy="239316"/>
          </a:xfrm>
          <a:custGeom>
            <a:avLst/>
            <a:gdLst>
              <a:gd name="T0" fmla="*/ 520498 w 453"/>
              <a:gd name="T1" fmla="*/ 222720 h 533"/>
              <a:gd name="T2" fmla="*/ 520498 w 453"/>
              <a:gd name="T3" fmla="*/ 222720 h 533"/>
              <a:gd name="T4" fmla="*/ 52769 w 453"/>
              <a:gd name="T5" fmla="*/ 191587 h 533"/>
              <a:gd name="T6" fmla="*/ 0 w 453"/>
              <a:gd name="T7" fmla="*/ 213140 h 533"/>
              <a:gd name="T8" fmla="*/ 105539 w 453"/>
              <a:gd name="T9" fmla="*/ 637027 h 533"/>
              <a:gd name="T10" fmla="*/ 169102 w 453"/>
              <a:gd name="T11" fmla="*/ 637027 h 533"/>
              <a:gd name="T12" fmla="*/ 116333 w 453"/>
              <a:gd name="T13" fmla="*/ 425084 h 533"/>
              <a:gd name="T14" fmla="*/ 531292 w 453"/>
              <a:gd name="T15" fmla="*/ 233497 h 533"/>
              <a:gd name="T16" fmla="*/ 520498 w 453"/>
              <a:gd name="T17" fmla="*/ 22272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1" name="Freeform 68"/>
          <p:cNvSpPr>
            <a:spLocks noChangeArrowheads="1"/>
          </p:cNvSpPr>
          <p:nvPr/>
        </p:nvSpPr>
        <p:spPr bwMode="auto">
          <a:xfrm>
            <a:off x="6269083" y="2234803"/>
            <a:ext cx="191741" cy="207764"/>
          </a:xfrm>
          <a:custGeom>
            <a:avLst/>
            <a:gdLst>
              <a:gd name="T0" fmla="*/ 392732 w 426"/>
              <a:gd name="T1" fmla="*/ 222972 h 462"/>
              <a:gd name="T2" fmla="*/ 392732 w 426"/>
              <a:gd name="T3" fmla="*/ 222972 h 462"/>
              <a:gd name="T4" fmla="*/ 180152 w 426"/>
              <a:gd name="T5" fmla="*/ 21578 h 462"/>
              <a:gd name="T6" fmla="*/ 116499 w 426"/>
              <a:gd name="T7" fmla="*/ 11988 h 462"/>
              <a:gd name="T8" fmla="*/ 84071 w 426"/>
              <a:gd name="T9" fmla="*/ 64734 h 462"/>
              <a:gd name="T10" fmla="*/ 42036 w 426"/>
              <a:gd name="T11" fmla="*/ 351241 h 462"/>
              <a:gd name="T12" fmla="*/ 31226 w 426"/>
              <a:gd name="T13" fmla="*/ 489100 h 462"/>
              <a:gd name="T14" fmla="*/ 297852 w 426"/>
              <a:gd name="T15" fmla="*/ 499889 h 462"/>
              <a:gd name="T16" fmla="*/ 488814 w 426"/>
              <a:gd name="T17" fmla="*/ 318874 h 462"/>
              <a:gd name="T18" fmla="*/ 392732 w 426"/>
              <a:gd name="T19" fmla="*/ 222972 h 462"/>
              <a:gd name="T20" fmla="*/ 285842 w 426"/>
              <a:gd name="T21" fmla="*/ 468721 h 462"/>
              <a:gd name="T22" fmla="*/ 285842 w 426"/>
              <a:gd name="T23" fmla="*/ 468721 h 462"/>
              <a:gd name="T24" fmla="*/ 63654 w 426"/>
              <a:gd name="T25" fmla="*/ 468721 h 462"/>
              <a:gd name="T26" fmla="*/ 232997 w 426"/>
              <a:gd name="T27" fmla="*/ 340452 h 462"/>
              <a:gd name="T28" fmla="*/ 446778 w 426"/>
              <a:gd name="T29" fmla="*/ 329663 h 462"/>
              <a:gd name="T30" fmla="*/ 285842 w 426"/>
              <a:gd name="T31" fmla="*/ 468721 h 462"/>
              <a:gd name="T32" fmla="*/ 243806 w 426"/>
              <a:gd name="T33" fmla="*/ 360831 h 462"/>
              <a:gd name="T34" fmla="*/ 243806 w 426"/>
              <a:gd name="T35" fmla="*/ 360831 h 462"/>
              <a:gd name="T36" fmla="*/ 116499 w 426"/>
              <a:gd name="T37" fmla="*/ 435155 h 462"/>
              <a:gd name="T38" fmla="*/ 200570 w 426"/>
              <a:gd name="T39" fmla="*/ 435155 h 462"/>
              <a:gd name="T40" fmla="*/ 265425 w 426"/>
              <a:gd name="T41" fmla="*/ 351241 h 462"/>
              <a:gd name="T42" fmla="*/ 265425 w 426"/>
              <a:gd name="T43" fmla="*/ 351241 h 462"/>
              <a:gd name="T44" fmla="*/ 243806 w 426"/>
              <a:gd name="T45" fmla="*/ 360831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2" name="Freeform 69"/>
          <p:cNvSpPr>
            <a:spLocks noChangeArrowheads="1"/>
          </p:cNvSpPr>
          <p:nvPr/>
        </p:nvSpPr>
        <p:spPr bwMode="auto">
          <a:xfrm>
            <a:off x="5811764" y="2238971"/>
            <a:ext cx="215559" cy="191691"/>
          </a:xfrm>
          <a:custGeom>
            <a:avLst/>
            <a:gdLst>
              <a:gd name="T0" fmla="*/ 31207 w 479"/>
              <a:gd name="T1" fmla="*/ 147726 h 426"/>
              <a:gd name="T2" fmla="*/ 31207 w 479"/>
              <a:gd name="T3" fmla="*/ 147726 h 426"/>
              <a:gd name="T4" fmla="*/ 541324 w 479"/>
              <a:gd name="T5" fmla="*/ 147726 h 426"/>
              <a:gd name="T6" fmla="*/ 541324 w 479"/>
              <a:gd name="T7" fmla="*/ 127309 h 426"/>
              <a:gd name="T8" fmla="*/ 424898 w 479"/>
              <a:gd name="T9" fmla="*/ 94881 h 426"/>
              <a:gd name="T10" fmla="*/ 403293 w 479"/>
              <a:gd name="T11" fmla="*/ 94881 h 426"/>
              <a:gd name="T12" fmla="*/ 403293 w 479"/>
              <a:gd name="T13" fmla="*/ 0 h 426"/>
              <a:gd name="T14" fmla="*/ 169239 w 479"/>
              <a:gd name="T15" fmla="*/ 0 h 426"/>
              <a:gd name="T16" fmla="*/ 169239 w 479"/>
              <a:gd name="T17" fmla="*/ 94881 h 426"/>
              <a:gd name="T18" fmla="*/ 148834 w 479"/>
              <a:gd name="T19" fmla="*/ 94881 h 426"/>
              <a:gd name="T20" fmla="*/ 31207 w 479"/>
              <a:gd name="T21" fmla="*/ 127309 h 426"/>
              <a:gd name="T22" fmla="*/ 31207 w 479"/>
              <a:gd name="T23" fmla="*/ 147726 h 426"/>
              <a:gd name="T24" fmla="*/ 541324 w 479"/>
              <a:gd name="T25" fmla="*/ 190963 h 426"/>
              <a:gd name="T26" fmla="*/ 541324 w 479"/>
              <a:gd name="T27" fmla="*/ 190963 h 426"/>
              <a:gd name="T28" fmla="*/ 31207 w 479"/>
              <a:gd name="T29" fmla="*/ 190963 h 426"/>
              <a:gd name="T30" fmla="*/ 0 w 479"/>
              <a:gd name="T31" fmla="*/ 222190 h 426"/>
              <a:gd name="T32" fmla="*/ 0 w 479"/>
              <a:gd name="T33" fmla="*/ 329081 h 426"/>
              <a:gd name="T34" fmla="*/ 31207 w 479"/>
              <a:gd name="T35" fmla="*/ 360308 h 426"/>
              <a:gd name="T36" fmla="*/ 85220 w 479"/>
              <a:gd name="T37" fmla="*/ 360308 h 426"/>
              <a:gd name="T38" fmla="*/ 63615 w 479"/>
              <a:gd name="T39" fmla="*/ 510436 h 426"/>
              <a:gd name="T40" fmla="*/ 510117 w 479"/>
              <a:gd name="T41" fmla="*/ 510436 h 426"/>
              <a:gd name="T42" fmla="*/ 488512 w 479"/>
              <a:gd name="T43" fmla="*/ 360308 h 426"/>
              <a:gd name="T44" fmla="*/ 541324 w 479"/>
              <a:gd name="T45" fmla="*/ 360308 h 426"/>
              <a:gd name="T46" fmla="*/ 573732 w 479"/>
              <a:gd name="T47" fmla="*/ 329081 h 426"/>
              <a:gd name="T48" fmla="*/ 573732 w 479"/>
              <a:gd name="T49" fmla="*/ 222190 h 426"/>
              <a:gd name="T50" fmla="*/ 541324 w 479"/>
              <a:gd name="T51" fmla="*/ 190963 h 426"/>
              <a:gd name="T52" fmla="*/ 116427 w 479"/>
              <a:gd name="T53" fmla="*/ 446782 h 426"/>
              <a:gd name="T54" fmla="*/ 116427 w 479"/>
              <a:gd name="T55" fmla="*/ 446782 h 426"/>
              <a:gd name="T56" fmla="*/ 158436 w 479"/>
              <a:gd name="T57" fmla="*/ 254617 h 426"/>
              <a:gd name="T58" fmla="*/ 414095 w 479"/>
              <a:gd name="T59" fmla="*/ 254617 h 426"/>
              <a:gd name="T60" fmla="*/ 457305 w 479"/>
              <a:gd name="T61" fmla="*/ 446782 h 426"/>
              <a:gd name="T62" fmla="*/ 116427 w 479"/>
              <a:gd name="T63" fmla="*/ 446782 h 4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3" name="Freeform 70"/>
          <p:cNvSpPr>
            <a:spLocks noChangeArrowheads="1"/>
          </p:cNvSpPr>
          <p:nvPr/>
        </p:nvSpPr>
        <p:spPr bwMode="auto">
          <a:xfrm>
            <a:off x="2246699" y="2234803"/>
            <a:ext cx="223300" cy="200025"/>
          </a:xfrm>
          <a:custGeom>
            <a:avLst/>
            <a:gdLst>
              <a:gd name="T0" fmla="*/ 170295 w 497"/>
              <a:gd name="T1" fmla="*/ 329219 h 445"/>
              <a:gd name="T2" fmla="*/ 170295 w 497"/>
              <a:gd name="T3" fmla="*/ 329219 h 445"/>
              <a:gd name="T4" fmla="*/ 170295 w 497"/>
              <a:gd name="T5" fmla="*/ 149645 h 445"/>
              <a:gd name="T6" fmla="*/ 63561 w 497"/>
              <a:gd name="T7" fmla="*/ 149645 h 445"/>
              <a:gd name="T8" fmla="*/ 0 w 497"/>
              <a:gd name="T9" fmla="*/ 213094 h 445"/>
              <a:gd name="T10" fmla="*/ 0 w 497"/>
              <a:gd name="T11" fmla="*/ 381894 h 445"/>
              <a:gd name="T12" fmla="*/ 63561 w 497"/>
              <a:gd name="T13" fmla="*/ 446541 h 445"/>
              <a:gd name="T14" fmla="*/ 85147 w 497"/>
              <a:gd name="T15" fmla="*/ 446541 h 445"/>
              <a:gd name="T16" fmla="*/ 85147 w 497"/>
              <a:gd name="T17" fmla="*/ 531539 h 445"/>
              <a:gd name="T18" fmla="*/ 181088 w 497"/>
              <a:gd name="T19" fmla="*/ 446541 h 445"/>
              <a:gd name="T20" fmla="*/ 328597 w 497"/>
              <a:gd name="T21" fmla="*/ 446541 h 445"/>
              <a:gd name="T22" fmla="*/ 382563 w 497"/>
              <a:gd name="T23" fmla="*/ 381894 h 445"/>
              <a:gd name="T24" fmla="*/ 382563 w 497"/>
              <a:gd name="T25" fmla="*/ 329219 h 445"/>
              <a:gd name="T26" fmla="*/ 382563 w 497"/>
              <a:gd name="T27" fmla="*/ 329219 h 445"/>
              <a:gd name="T28" fmla="*/ 170295 w 497"/>
              <a:gd name="T29" fmla="*/ 329219 h 445"/>
              <a:gd name="T30" fmla="*/ 531271 w 497"/>
              <a:gd name="T31" fmla="*/ 0 h 445"/>
              <a:gd name="T32" fmla="*/ 531271 w 497"/>
              <a:gd name="T33" fmla="*/ 0 h 445"/>
              <a:gd name="T34" fmla="*/ 265036 w 497"/>
              <a:gd name="T35" fmla="*/ 0 h 445"/>
              <a:gd name="T36" fmla="*/ 212269 w 497"/>
              <a:gd name="T37" fmla="*/ 64647 h 445"/>
              <a:gd name="T38" fmla="*/ 212269 w 497"/>
              <a:gd name="T39" fmla="*/ 296896 h 445"/>
              <a:gd name="T40" fmla="*/ 414943 w 497"/>
              <a:gd name="T41" fmla="*/ 296896 h 445"/>
              <a:gd name="T42" fmla="*/ 509684 w 497"/>
              <a:gd name="T43" fmla="*/ 381894 h 445"/>
              <a:gd name="T44" fmla="*/ 509684 w 497"/>
              <a:gd name="T45" fmla="*/ 296896 h 445"/>
              <a:gd name="T46" fmla="*/ 531271 w 497"/>
              <a:gd name="T47" fmla="*/ 296896 h 445"/>
              <a:gd name="T48" fmla="*/ 594832 w 497"/>
              <a:gd name="T49" fmla="*/ 233446 h 445"/>
              <a:gd name="T50" fmla="*/ 594832 w 497"/>
              <a:gd name="T51" fmla="*/ 64647 h 445"/>
              <a:gd name="T52" fmla="*/ 531271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4" name="Freeform 71"/>
          <p:cNvSpPr>
            <a:spLocks noChangeArrowheads="1"/>
          </p:cNvSpPr>
          <p:nvPr/>
        </p:nvSpPr>
        <p:spPr bwMode="auto">
          <a:xfrm>
            <a:off x="3164315" y="2262188"/>
            <a:ext cx="200077" cy="148828"/>
          </a:xfrm>
          <a:custGeom>
            <a:avLst/>
            <a:gdLst>
              <a:gd name="T0" fmla="*/ 83990 w 444"/>
              <a:gd name="T1" fmla="*/ 0 h 329"/>
              <a:gd name="T2" fmla="*/ 83990 w 444"/>
              <a:gd name="T3" fmla="*/ 0 h 329"/>
              <a:gd name="T4" fmla="*/ 0 w 444"/>
              <a:gd name="T5" fmla="*/ 84169 h 329"/>
              <a:gd name="T6" fmla="*/ 83990 w 444"/>
              <a:gd name="T7" fmla="*/ 180363 h 329"/>
              <a:gd name="T8" fmla="*/ 0 w 444"/>
              <a:gd name="T9" fmla="*/ 349904 h 329"/>
              <a:gd name="T10" fmla="*/ 0 w 444"/>
              <a:gd name="T11" fmla="*/ 394394 h 329"/>
              <a:gd name="T12" fmla="*/ 83990 w 444"/>
              <a:gd name="T13" fmla="*/ 0 h 329"/>
              <a:gd name="T14" fmla="*/ 329960 w 444"/>
              <a:gd name="T15" fmla="*/ 0 h 329"/>
              <a:gd name="T16" fmla="*/ 329960 w 444"/>
              <a:gd name="T17" fmla="*/ 0 h 329"/>
              <a:gd name="T18" fmla="*/ 244771 w 444"/>
              <a:gd name="T19" fmla="*/ 84169 h 329"/>
              <a:gd name="T20" fmla="*/ 329960 w 444"/>
              <a:gd name="T21" fmla="*/ 180363 h 329"/>
              <a:gd name="T22" fmla="*/ 244771 w 444"/>
              <a:gd name="T23" fmla="*/ 349904 h 329"/>
              <a:gd name="T24" fmla="*/ 244771 w 444"/>
              <a:gd name="T25" fmla="*/ 394394 h 329"/>
              <a:gd name="T26" fmla="*/ 329960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5" name="Freeform 72"/>
          <p:cNvSpPr>
            <a:spLocks noChangeArrowheads="1"/>
          </p:cNvSpPr>
          <p:nvPr/>
        </p:nvSpPr>
        <p:spPr bwMode="auto">
          <a:xfrm>
            <a:off x="4496376" y="2246710"/>
            <a:ext cx="175663" cy="179784"/>
          </a:xfrm>
          <a:custGeom>
            <a:avLst/>
            <a:gdLst>
              <a:gd name="T0" fmla="*/ 415410 w 391"/>
              <a:gd name="T1" fmla="*/ 0 h 400"/>
              <a:gd name="T2" fmla="*/ 415410 w 391"/>
              <a:gd name="T3" fmla="*/ 0 h 400"/>
              <a:gd name="T4" fmla="*/ 170486 w 391"/>
              <a:gd name="T5" fmla="*/ 0 h 400"/>
              <a:gd name="T6" fmla="*/ 117659 w 391"/>
              <a:gd name="T7" fmla="*/ 52799 h 400"/>
              <a:gd name="T8" fmla="*/ 117659 w 391"/>
              <a:gd name="T9" fmla="*/ 297593 h 400"/>
              <a:gd name="T10" fmla="*/ 170486 w 391"/>
              <a:gd name="T11" fmla="*/ 350392 h 400"/>
              <a:gd name="T12" fmla="*/ 415410 w 391"/>
              <a:gd name="T13" fmla="*/ 350392 h 400"/>
              <a:gd name="T14" fmla="*/ 468236 w 391"/>
              <a:gd name="T15" fmla="*/ 297593 h 400"/>
              <a:gd name="T16" fmla="*/ 468236 w 391"/>
              <a:gd name="T17" fmla="*/ 52799 h 400"/>
              <a:gd name="T18" fmla="*/ 415410 w 391"/>
              <a:gd name="T19" fmla="*/ 0 h 400"/>
              <a:gd name="T20" fmla="*/ 415410 w 391"/>
              <a:gd name="T21" fmla="*/ 297593 h 400"/>
              <a:gd name="T22" fmla="*/ 415410 w 391"/>
              <a:gd name="T23" fmla="*/ 297593 h 400"/>
              <a:gd name="T24" fmla="*/ 170486 w 391"/>
              <a:gd name="T25" fmla="*/ 297593 h 400"/>
              <a:gd name="T26" fmla="*/ 170486 w 391"/>
              <a:gd name="T27" fmla="*/ 52799 h 400"/>
              <a:gd name="T28" fmla="*/ 415410 w 391"/>
              <a:gd name="T29" fmla="*/ 52799 h 400"/>
              <a:gd name="T30" fmla="*/ 415410 w 391"/>
              <a:gd name="T31" fmla="*/ 297593 h 400"/>
              <a:gd name="T32" fmla="*/ 54027 w 391"/>
              <a:gd name="T33" fmla="*/ 233995 h 400"/>
              <a:gd name="T34" fmla="*/ 54027 w 391"/>
              <a:gd name="T35" fmla="*/ 233995 h 400"/>
              <a:gd name="T36" fmla="*/ 0 w 391"/>
              <a:gd name="T37" fmla="*/ 233995 h 400"/>
              <a:gd name="T38" fmla="*/ 0 w 391"/>
              <a:gd name="T39" fmla="*/ 415190 h 400"/>
              <a:gd name="T40" fmla="*/ 54027 w 391"/>
              <a:gd name="T41" fmla="*/ 478789 h 400"/>
              <a:gd name="T42" fmla="*/ 235319 w 391"/>
              <a:gd name="T43" fmla="*/ 478789 h 400"/>
              <a:gd name="T44" fmla="*/ 235319 w 391"/>
              <a:gd name="T45" fmla="*/ 415190 h 400"/>
              <a:gd name="T46" fmla="*/ 54027 w 391"/>
              <a:gd name="T47" fmla="*/ 415190 h 400"/>
              <a:gd name="T48" fmla="*/ 54027 w 391"/>
              <a:gd name="T49" fmla="*/ 233995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6" name="Freeform 73"/>
          <p:cNvSpPr>
            <a:spLocks noChangeArrowheads="1"/>
          </p:cNvSpPr>
          <p:nvPr/>
        </p:nvSpPr>
        <p:spPr bwMode="auto">
          <a:xfrm>
            <a:off x="7587448" y="2730103"/>
            <a:ext cx="192336" cy="130374"/>
          </a:xfrm>
          <a:custGeom>
            <a:avLst/>
            <a:gdLst>
              <a:gd name="T0" fmla="*/ 445732 w 427"/>
              <a:gd name="T1" fmla="*/ 62971 h 293"/>
              <a:gd name="T2" fmla="*/ 445732 w 427"/>
              <a:gd name="T3" fmla="*/ 62971 h 293"/>
              <a:gd name="T4" fmla="*/ 128208 w 427"/>
              <a:gd name="T5" fmla="*/ 62971 h 293"/>
              <a:gd name="T6" fmla="*/ 128208 w 427"/>
              <a:gd name="T7" fmla="*/ 0 h 293"/>
              <a:gd name="T8" fmla="*/ 0 w 427"/>
              <a:gd name="T9" fmla="*/ 105744 h 293"/>
              <a:gd name="T10" fmla="*/ 128208 w 427"/>
              <a:gd name="T11" fmla="*/ 210300 h 293"/>
              <a:gd name="T12" fmla="*/ 128208 w 427"/>
              <a:gd name="T13" fmla="*/ 147329 h 293"/>
              <a:gd name="T14" fmla="*/ 424164 w 427"/>
              <a:gd name="T15" fmla="*/ 147329 h 293"/>
              <a:gd name="T16" fmla="*/ 424164 w 427"/>
              <a:gd name="T17" fmla="*/ 262577 h 293"/>
              <a:gd name="T18" fmla="*/ 32352 w 427"/>
              <a:gd name="T19" fmla="*/ 262577 h 293"/>
              <a:gd name="T20" fmla="*/ 32352 w 427"/>
              <a:gd name="T21" fmla="*/ 346935 h 293"/>
              <a:gd name="T22" fmla="*/ 445732 w 427"/>
              <a:gd name="T23" fmla="*/ 346935 h 293"/>
              <a:gd name="T24" fmla="*/ 510435 w 427"/>
              <a:gd name="T25" fmla="*/ 294657 h 293"/>
              <a:gd name="T26" fmla="*/ 510435 w 427"/>
              <a:gd name="T27" fmla="*/ 115249 h 293"/>
              <a:gd name="T28" fmla="*/ 445732 w 427"/>
              <a:gd name="T29" fmla="*/ 62971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7" name="Freeform 74"/>
          <p:cNvSpPr>
            <a:spLocks noChangeArrowheads="1"/>
          </p:cNvSpPr>
          <p:nvPr/>
        </p:nvSpPr>
        <p:spPr bwMode="auto">
          <a:xfrm>
            <a:off x="4034888" y="2242543"/>
            <a:ext cx="207818" cy="183951"/>
          </a:xfrm>
          <a:custGeom>
            <a:avLst/>
            <a:gdLst>
              <a:gd name="T0" fmla="*/ 541820 w 461"/>
              <a:gd name="T1" fmla="*/ 255464 h 409"/>
              <a:gd name="T2" fmla="*/ 541820 w 461"/>
              <a:gd name="T3" fmla="*/ 255464 h 409"/>
              <a:gd name="T4" fmla="*/ 296740 w 461"/>
              <a:gd name="T5" fmla="*/ 20389 h 409"/>
              <a:gd name="T6" fmla="*/ 254692 w 461"/>
              <a:gd name="T7" fmla="*/ 20389 h 409"/>
              <a:gd name="T8" fmla="*/ 10812 w 461"/>
              <a:gd name="T9" fmla="*/ 255464 h 409"/>
              <a:gd name="T10" fmla="*/ 21625 w 461"/>
              <a:gd name="T11" fmla="*/ 275853 h 409"/>
              <a:gd name="T12" fmla="*/ 74485 w 461"/>
              <a:gd name="T13" fmla="*/ 275853 h 409"/>
              <a:gd name="T14" fmla="*/ 74485 w 461"/>
              <a:gd name="T15" fmla="*/ 467750 h 409"/>
              <a:gd name="T16" fmla="*/ 94909 w 461"/>
              <a:gd name="T17" fmla="*/ 489339 h 409"/>
              <a:gd name="T18" fmla="*/ 212643 w 461"/>
              <a:gd name="T19" fmla="*/ 489339 h 409"/>
              <a:gd name="T20" fmla="*/ 212643 w 461"/>
              <a:gd name="T21" fmla="*/ 297441 h 409"/>
              <a:gd name="T22" fmla="*/ 339989 w 461"/>
              <a:gd name="T23" fmla="*/ 297441 h 409"/>
              <a:gd name="T24" fmla="*/ 339989 w 461"/>
              <a:gd name="T25" fmla="*/ 489339 h 409"/>
              <a:gd name="T26" fmla="*/ 457724 w 461"/>
              <a:gd name="T27" fmla="*/ 489339 h 409"/>
              <a:gd name="T28" fmla="*/ 478147 w 461"/>
              <a:gd name="T29" fmla="*/ 467750 h 409"/>
              <a:gd name="T30" fmla="*/ 478147 w 461"/>
              <a:gd name="T31" fmla="*/ 275853 h 409"/>
              <a:gd name="T32" fmla="*/ 532209 w 461"/>
              <a:gd name="T33" fmla="*/ 275853 h 409"/>
              <a:gd name="T34" fmla="*/ 541820 w 461"/>
              <a:gd name="T35" fmla="*/ 25546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8" name="Freeform 75"/>
          <p:cNvSpPr>
            <a:spLocks noChangeArrowheads="1"/>
          </p:cNvSpPr>
          <p:nvPr/>
        </p:nvSpPr>
        <p:spPr bwMode="auto">
          <a:xfrm>
            <a:off x="911065" y="1801416"/>
            <a:ext cx="223301" cy="180380"/>
          </a:xfrm>
          <a:custGeom>
            <a:avLst/>
            <a:gdLst>
              <a:gd name="T0" fmla="*/ 531268 w 497"/>
              <a:gd name="T1" fmla="*/ 0 h 400"/>
              <a:gd name="T2" fmla="*/ 531268 w 497"/>
              <a:gd name="T3" fmla="*/ 0 h 400"/>
              <a:gd name="T4" fmla="*/ 63560 w 497"/>
              <a:gd name="T5" fmla="*/ 0 h 400"/>
              <a:gd name="T6" fmla="*/ 0 w 497"/>
              <a:gd name="T7" fmla="*/ 52798 h 400"/>
              <a:gd name="T8" fmla="*/ 0 w 497"/>
              <a:gd name="T9" fmla="*/ 415188 h 400"/>
              <a:gd name="T10" fmla="*/ 63560 w 497"/>
              <a:gd name="T11" fmla="*/ 478786 h 400"/>
              <a:gd name="T12" fmla="*/ 531268 w 497"/>
              <a:gd name="T13" fmla="*/ 478786 h 400"/>
              <a:gd name="T14" fmla="*/ 594828 w 497"/>
              <a:gd name="T15" fmla="*/ 415188 h 400"/>
              <a:gd name="T16" fmla="*/ 594828 w 497"/>
              <a:gd name="T17" fmla="*/ 52798 h 400"/>
              <a:gd name="T18" fmla="*/ 531268 w 497"/>
              <a:gd name="T19" fmla="*/ 0 h 400"/>
              <a:gd name="T20" fmla="*/ 531268 w 497"/>
              <a:gd name="T21" fmla="*/ 415188 h 400"/>
              <a:gd name="T22" fmla="*/ 531268 w 497"/>
              <a:gd name="T23" fmla="*/ 415188 h 400"/>
              <a:gd name="T24" fmla="*/ 63560 w 497"/>
              <a:gd name="T25" fmla="*/ 415188 h 400"/>
              <a:gd name="T26" fmla="*/ 63560 w 497"/>
              <a:gd name="T27" fmla="*/ 52798 h 400"/>
              <a:gd name="T28" fmla="*/ 531268 w 497"/>
              <a:gd name="T29" fmla="*/ 52798 h 400"/>
              <a:gd name="T30" fmla="*/ 531268 w 497"/>
              <a:gd name="T31" fmla="*/ 415188 h 400"/>
              <a:gd name="T32" fmla="*/ 266233 w 497"/>
              <a:gd name="T33" fmla="*/ 298791 h 400"/>
              <a:gd name="T34" fmla="*/ 266233 w 497"/>
              <a:gd name="T35" fmla="*/ 298791 h 400"/>
              <a:gd name="T36" fmla="*/ 116327 w 497"/>
              <a:gd name="T37" fmla="*/ 298791 h 400"/>
              <a:gd name="T38" fmla="*/ 116327 w 497"/>
              <a:gd name="T39" fmla="*/ 351590 h 400"/>
              <a:gd name="T40" fmla="*/ 266233 w 497"/>
              <a:gd name="T41" fmla="*/ 351590 h 400"/>
              <a:gd name="T42" fmla="*/ 266233 w 497"/>
              <a:gd name="T43" fmla="*/ 298791 h 400"/>
              <a:gd name="T44" fmla="*/ 266233 w 497"/>
              <a:gd name="T45" fmla="*/ 213594 h 400"/>
              <a:gd name="T46" fmla="*/ 266233 w 497"/>
              <a:gd name="T47" fmla="*/ 213594 h 400"/>
              <a:gd name="T48" fmla="*/ 116327 w 497"/>
              <a:gd name="T49" fmla="*/ 213594 h 400"/>
              <a:gd name="T50" fmla="*/ 116327 w 497"/>
              <a:gd name="T51" fmla="*/ 266392 h 400"/>
              <a:gd name="T52" fmla="*/ 266233 w 497"/>
              <a:gd name="T53" fmla="*/ 266392 h 400"/>
              <a:gd name="T54" fmla="*/ 266233 w 497"/>
              <a:gd name="T55" fmla="*/ 213594 h 400"/>
              <a:gd name="T56" fmla="*/ 266233 w 497"/>
              <a:gd name="T57" fmla="*/ 117597 h 400"/>
              <a:gd name="T58" fmla="*/ 266233 w 497"/>
              <a:gd name="T59" fmla="*/ 117597 h 400"/>
              <a:gd name="T60" fmla="*/ 116327 w 497"/>
              <a:gd name="T61" fmla="*/ 117597 h 400"/>
              <a:gd name="T62" fmla="*/ 116327 w 497"/>
              <a:gd name="T63" fmla="*/ 171595 h 400"/>
              <a:gd name="T64" fmla="*/ 266233 w 497"/>
              <a:gd name="T65" fmla="*/ 171595 h 400"/>
              <a:gd name="T66" fmla="*/ 266233 w 497"/>
              <a:gd name="T67" fmla="*/ 117597 h 400"/>
              <a:gd name="T68" fmla="*/ 466508 w 497"/>
              <a:gd name="T69" fmla="*/ 308391 h 400"/>
              <a:gd name="T70" fmla="*/ 466508 w 497"/>
              <a:gd name="T71" fmla="*/ 308391 h 400"/>
              <a:gd name="T72" fmla="*/ 424534 w 497"/>
              <a:gd name="T73" fmla="*/ 277192 h 400"/>
              <a:gd name="T74" fmla="*/ 456914 w 497"/>
              <a:gd name="T75" fmla="*/ 181195 h 400"/>
              <a:gd name="T76" fmla="*/ 402948 w 497"/>
              <a:gd name="T77" fmla="*/ 117597 h 400"/>
              <a:gd name="T78" fmla="*/ 350181 w 497"/>
              <a:gd name="T79" fmla="*/ 181195 h 400"/>
              <a:gd name="T80" fmla="*/ 382561 w 497"/>
              <a:gd name="T81" fmla="*/ 277192 h 400"/>
              <a:gd name="T82" fmla="*/ 329794 w 497"/>
              <a:gd name="T83" fmla="*/ 308391 h 400"/>
              <a:gd name="T84" fmla="*/ 329794 w 497"/>
              <a:gd name="T85" fmla="*/ 351590 h 400"/>
              <a:gd name="T86" fmla="*/ 477301 w 497"/>
              <a:gd name="T87" fmla="*/ 351590 h 400"/>
              <a:gd name="T88" fmla="*/ 466508 w 497"/>
              <a:gd name="T89" fmla="*/ 308391 h 4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69" name="Freeform 76"/>
          <p:cNvSpPr>
            <a:spLocks noChangeArrowheads="1"/>
          </p:cNvSpPr>
          <p:nvPr/>
        </p:nvSpPr>
        <p:spPr bwMode="auto">
          <a:xfrm>
            <a:off x="958703" y="1336477"/>
            <a:ext cx="126239" cy="219670"/>
          </a:xfrm>
          <a:custGeom>
            <a:avLst/>
            <a:gdLst>
              <a:gd name="T0" fmla="*/ 283896 w 283"/>
              <a:gd name="T1" fmla="*/ 0 h 489"/>
              <a:gd name="T2" fmla="*/ 283896 w 283"/>
              <a:gd name="T3" fmla="*/ 0 h 489"/>
              <a:gd name="T4" fmla="*/ 52485 w 283"/>
              <a:gd name="T5" fmla="*/ 0 h 489"/>
              <a:gd name="T6" fmla="*/ 0 w 283"/>
              <a:gd name="T7" fmla="*/ 52681 h 489"/>
              <a:gd name="T8" fmla="*/ 0 w 283"/>
              <a:gd name="T9" fmla="*/ 519630 h 489"/>
              <a:gd name="T10" fmla="*/ 52485 w 283"/>
              <a:gd name="T11" fmla="*/ 584285 h 489"/>
              <a:gd name="T12" fmla="*/ 283896 w 283"/>
              <a:gd name="T13" fmla="*/ 584285 h 489"/>
              <a:gd name="T14" fmla="*/ 336381 w 283"/>
              <a:gd name="T15" fmla="*/ 519630 h 489"/>
              <a:gd name="T16" fmla="*/ 336381 w 283"/>
              <a:gd name="T17" fmla="*/ 52681 h 489"/>
              <a:gd name="T18" fmla="*/ 283896 w 283"/>
              <a:gd name="T19" fmla="*/ 0 h 489"/>
              <a:gd name="T20" fmla="*/ 168191 w 283"/>
              <a:gd name="T21" fmla="*/ 550760 h 489"/>
              <a:gd name="T22" fmla="*/ 168191 w 283"/>
              <a:gd name="T23" fmla="*/ 550760 h 489"/>
              <a:gd name="T24" fmla="*/ 126441 w 283"/>
              <a:gd name="T25" fmla="*/ 530406 h 489"/>
              <a:gd name="T26" fmla="*/ 168191 w 283"/>
              <a:gd name="T27" fmla="*/ 498079 h 489"/>
              <a:gd name="T28" fmla="*/ 209940 w 283"/>
              <a:gd name="T29" fmla="*/ 530406 h 489"/>
              <a:gd name="T30" fmla="*/ 168191 w 283"/>
              <a:gd name="T31" fmla="*/ 550760 h 489"/>
              <a:gd name="T32" fmla="*/ 294632 w 283"/>
              <a:gd name="T33" fmla="*/ 466949 h 489"/>
              <a:gd name="T34" fmla="*/ 294632 w 283"/>
              <a:gd name="T35" fmla="*/ 466949 h 489"/>
              <a:gd name="T36" fmla="*/ 41749 w 283"/>
              <a:gd name="T37" fmla="*/ 466949 h 489"/>
              <a:gd name="T38" fmla="*/ 41749 w 283"/>
              <a:gd name="T39" fmla="*/ 74233 h 489"/>
              <a:gd name="T40" fmla="*/ 294632 w 283"/>
              <a:gd name="T41" fmla="*/ 74233 h 489"/>
              <a:gd name="T42" fmla="*/ 294632 w 283"/>
              <a:gd name="T43" fmla="*/ 466949 h 4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0" name="Freeform 77"/>
          <p:cNvSpPr>
            <a:spLocks noChangeArrowheads="1"/>
          </p:cNvSpPr>
          <p:nvPr/>
        </p:nvSpPr>
        <p:spPr bwMode="auto">
          <a:xfrm>
            <a:off x="7126556" y="2702124"/>
            <a:ext cx="223896" cy="188119"/>
          </a:xfrm>
          <a:custGeom>
            <a:avLst/>
            <a:gdLst>
              <a:gd name="T0" fmla="*/ 446124 w 497"/>
              <a:gd name="T1" fmla="*/ 148648 h 418"/>
              <a:gd name="T2" fmla="*/ 446124 w 497"/>
              <a:gd name="T3" fmla="*/ 148648 h 418"/>
              <a:gd name="T4" fmla="*/ 466511 w 497"/>
              <a:gd name="T5" fmla="*/ 148648 h 418"/>
              <a:gd name="T6" fmla="*/ 466511 w 497"/>
              <a:gd name="T7" fmla="*/ 213382 h 418"/>
              <a:gd name="T8" fmla="*/ 594832 w 497"/>
              <a:gd name="T9" fmla="*/ 106691 h 418"/>
              <a:gd name="T10" fmla="*/ 466511 w 497"/>
              <a:gd name="T11" fmla="*/ 0 h 418"/>
              <a:gd name="T12" fmla="*/ 466511 w 497"/>
              <a:gd name="T13" fmla="*/ 63535 h 418"/>
              <a:gd name="T14" fmla="*/ 446124 w 497"/>
              <a:gd name="T15" fmla="*/ 63535 h 418"/>
              <a:gd name="T16" fmla="*/ 223062 w 497"/>
              <a:gd name="T17" fmla="*/ 224171 h 418"/>
              <a:gd name="T18" fmla="*/ 63561 w 497"/>
              <a:gd name="T19" fmla="*/ 340451 h 418"/>
              <a:gd name="T20" fmla="*/ 0 w 497"/>
              <a:gd name="T21" fmla="*/ 340451 h 418"/>
              <a:gd name="T22" fmla="*/ 0 w 497"/>
              <a:gd name="T23" fmla="*/ 425564 h 418"/>
              <a:gd name="T24" fmla="*/ 63561 w 497"/>
              <a:gd name="T25" fmla="*/ 425564 h 418"/>
              <a:gd name="T26" fmla="*/ 286623 w 497"/>
              <a:gd name="T27" fmla="*/ 266128 h 418"/>
              <a:gd name="T28" fmla="*/ 446124 w 497"/>
              <a:gd name="T29" fmla="*/ 148648 h 418"/>
              <a:gd name="T30" fmla="*/ 158302 w 497"/>
              <a:gd name="T31" fmla="*/ 202593 h 418"/>
              <a:gd name="T32" fmla="*/ 158302 w 497"/>
              <a:gd name="T33" fmla="*/ 202593 h 418"/>
              <a:gd name="T34" fmla="*/ 169095 w 497"/>
              <a:gd name="T35" fmla="*/ 182213 h 418"/>
              <a:gd name="T36" fmla="*/ 212269 w 497"/>
              <a:gd name="T37" fmla="*/ 139058 h 418"/>
              <a:gd name="T38" fmla="*/ 63561 w 497"/>
              <a:gd name="T39" fmla="*/ 75523 h 418"/>
              <a:gd name="T40" fmla="*/ 0 w 497"/>
              <a:gd name="T41" fmla="*/ 75523 h 418"/>
              <a:gd name="T42" fmla="*/ 0 w 497"/>
              <a:gd name="T43" fmla="*/ 160636 h 418"/>
              <a:gd name="T44" fmla="*/ 63561 w 497"/>
              <a:gd name="T45" fmla="*/ 160636 h 418"/>
              <a:gd name="T46" fmla="*/ 158302 w 497"/>
              <a:gd name="T47" fmla="*/ 202593 h 418"/>
              <a:gd name="T48" fmla="*/ 466511 w 497"/>
              <a:gd name="T49" fmla="*/ 351240 h 418"/>
              <a:gd name="T50" fmla="*/ 466511 w 497"/>
              <a:gd name="T51" fmla="*/ 351240 h 418"/>
              <a:gd name="T52" fmla="*/ 446124 w 497"/>
              <a:gd name="T53" fmla="*/ 351240 h 418"/>
              <a:gd name="T54" fmla="*/ 339390 w 497"/>
              <a:gd name="T55" fmla="*/ 298494 h 418"/>
              <a:gd name="T56" fmla="*/ 339390 w 497"/>
              <a:gd name="T57" fmla="*/ 309283 h 418"/>
              <a:gd name="T58" fmla="*/ 297416 w 497"/>
              <a:gd name="T59" fmla="*/ 362029 h 418"/>
              <a:gd name="T60" fmla="*/ 446124 w 497"/>
              <a:gd name="T61" fmla="*/ 425564 h 418"/>
              <a:gd name="T62" fmla="*/ 466511 w 497"/>
              <a:gd name="T63" fmla="*/ 425564 h 418"/>
              <a:gd name="T64" fmla="*/ 466511 w 497"/>
              <a:gd name="T65" fmla="*/ 499888 h 418"/>
              <a:gd name="T66" fmla="*/ 594832 w 497"/>
              <a:gd name="T67" fmla="*/ 393197 h 418"/>
              <a:gd name="T68" fmla="*/ 466511 w 497"/>
              <a:gd name="T69" fmla="*/ 287705 h 418"/>
              <a:gd name="T70" fmla="*/ 466511 w 497"/>
              <a:gd name="T71" fmla="*/ 351240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1" name="Freeform 78"/>
          <p:cNvSpPr>
            <a:spLocks noChangeArrowheads="1"/>
          </p:cNvSpPr>
          <p:nvPr/>
        </p:nvSpPr>
        <p:spPr bwMode="auto">
          <a:xfrm>
            <a:off x="4941190" y="2246710"/>
            <a:ext cx="178045" cy="179784"/>
          </a:xfrm>
          <a:custGeom>
            <a:avLst/>
            <a:gdLst>
              <a:gd name="T0" fmla="*/ 453298 w 399"/>
              <a:gd name="T1" fmla="*/ 403191 h 400"/>
              <a:gd name="T2" fmla="*/ 453298 w 399"/>
              <a:gd name="T3" fmla="*/ 403191 h 400"/>
              <a:gd name="T4" fmla="*/ 347410 w 399"/>
              <a:gd name="T5" fmla="*/ 286793 h 400"/>
              <a:gd name="T6" fmla="*/ 368825 w 399"/>
              <a:gd name="T7" fmla="*/ 190796 h 400"/>
              <a:gd name="T8" fmla="*/ 179654 w 399"/>
              <a:gd name="T9" fmla="*/ 0 h 400"/>
              <a:gd name="T10" fmla="*/ 0 w 399"/>
              <a:gd name="T11" fmla="*/ 181196 h 400"/>
              <a:gd name="T12" fmla="*/ 190362 w 399"/>
              <a:gd name="T13" fmla="*/ 371991 h 400"/>
              <a:gd name="T14" fmla="*/ 273645 w 399"/>
              <a:gd name="T15" fmla="*/ 350392 h 400"/>
              <a:gd name="T16" fmla="*/ 390241 w 399"/>
              <a:gd name="T17" fmla="*/ 467989 h 400"/>
              <a:gd name="T18" fmla="*/ 431883 w 399"/>
              <a:gd name="T19" fmla="*/ 467989 h 400"/>
              <a:gd name="T20" fmla="*/ 462816 w 399"/>
              <a:gd name="T21" fmla="*/ 436790 h 400"/>
              <a:gd name="T22" fmla="*/ 453298 w 399"/>
              <a:gd name="T23" fmla="*/ 403191 h 400"/>
              <a:gd name="T24" fmla="*/ 52349 w 399"/>
              <a:gd name="T25" fmla="*/ 181196 h 400"/>
              <a:gd name="T26" fmla="*/ 52349 w 399"/>
              <a:gd name="T27" fmla="*/ 181196 h 400"/>
              <a:gd name="T28" fmla="*/ 179654 w 399"/>
              <a:gd name="T29" fmla="*/ 52799 h 400"/>
              <a:gd name="T30" fmla="*/ 316476 w 399"/>
              <a:gd name="T31" fmla="*/ 190796 h 400"/>
              <a:gd name="T32" fmla="*/ 190362 w 399"/>
              <a:gd name="T33" fmla="*/ 319193 h 400"/>
              <a:gd name="T34" fmla="*/ 52349 w 399"/>
              <a:gd name="T35" fmla="*/ 181196 h 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2" name="Freeform 79"/>
          <p:cNvSpPr>
            <a:spLocks noChangeArrowheads="1"/>
          </p:cNvSpPr>
          <p:nvPr/>
        </p:nvSpPr>
        <p:spPr bwMode="auto">
          <a:xfrm>
            <a:off x="6257174" y="3561755"/>
            <a:ext cx="215559" cy="216098"/>
          </a:xfrm>
          <a:custGeom>
            <a:avLst/>
            <a:gdLst>
              <a:gd name="T0" fmla="*/ 286865 w 479"/>
              <a:gd name="T1" fmla="*/ 0 h 479"/>
              <a:gd name="T2" fmla="*/ 286865 w 479"/>
              <a:gd name="T3" fmla="*/ 0 h 479"/>
              <a:gd name="T4" fmla="*/ 0 w 479"/>
              <a:gd name="T5" fmla="*/ 286865 h 479"/>
              <a:gd name="T6" fmla="*/ 286865 w 479"/>
              <a:gd name="T7" fmla="*/ 573730 h 479"/>
              <a:gd name="T8" fmla="*/ 573730 w 479"/>
              <a:gd name="T9" fmla="*/ 286865 h 479"/>
              <a:gd name="T10" fmla="*/ 286865 w 479"/>
              <a:gd name="T11" fmla="*/ 0 h 479"/>
              <a:gd name="T12" fmla="*/ 531720 w 479"/>
              <a:gd name="T13" fmla="*/ 286865 h 479"/>
              <a:gd name="T14" fmla="*/ 531720 w 479"/>
              <a:gd name="T15" fmla="*/ 286865 h 479"/>
              <a:gd name="T16" fmla="*/ 478908 w 479"/>
              <a:gd name="T17" fmla="*/ 435699 h 479"/>
              <a:gd name="T18" fmla="*/ 468106 w 479"/>
              <a:gd name="T19" fmla="*/ 393689 h 479"/>
              <a:gd name="T20" fmla="*/ 478908 w 479"/>
              <a:gd name="T21" fmla="*/ 308470 h 479"/>
              <a:gd name="T22" fmla="*/ 446501 w 479"/>
              <a:gd name="T23" fmla="*/ 244855 h 479"/>
              <a:gd name="T24" fmla="*/ 382887 w 479"/>
              <a:gd name="T25" fmla="*/ 213648 h 479"/>
              <a:gd name="T26" fmla="*/ 415294 w 479"/>
              <a:gd name="T27" fmla="*/ 105624 h 479"/>
              <a:gd name="T28" fmla="*/ 351680 w 479"/>
              <a:gd name="T29" fmla="*/ 74417 h 479"/>
              <a:gd name="T30" fmla="*/ 361282 w 479"/>
              <a:gd name="T31" fmla="*/ 63614 h 479"/>
              <a:gd name="T32" fmla="*/ 531720 w 479"/>
              <a:gd name="T33" fmla="*/ 286865 h 479"/>
              <a:gd name="T34" fmla="*/ 254458 w 479"/>
              <a:gd name="T35" fmla="*/ 52812 h 479"/>
              <a:gd name="T36" fmla="*/ 254458 w 479"/>
              <a:gd name="T37" fmla="*/ 52812 h 479"/>
              <a:gd name="T38" fmla="*/ 223250 w 479"/>
              <a:gd name="T39" fmla="*/ 74417 h 479"/>
              <a:gd name="T40" fmla="*/ 180041 w 479"/>
              <a:gd name="T41" fmla="*/ 105624 h 479"/>
              <a:gd name="T42" fmla="*/ 138031 w 479"/>
              <a:gd name="T43" fmla="*/ 159636 h 479"/>
              <a:gd name="T44" fmla="*/ 159636 w 479"/>
              <a:gd name="T45" fmla="*/ 190843 h 479"/>
              <a:gd name="T46" fmla="*/ 212448 w 479"/>
              <a:gd name="T47" fmla="*/ 190843 h 479"/>
              <a:gd name="T48" fmla="*/ 297667 w 479"/>
              <a:gd name="T49" fmla="*/ 286865 h 479"/>
              <a:gd name="T50" fmla="*/ 223250 w 479"/>
              <a:gd name="T51" fmla="*/ 350479 h 479"/>
              <a:gd name="T52" fmla="*/ 212448 w 479"/>
              <a:gd name="T53" fmla="*/ 404491 h 479"/>
              <a:gd name="T54" fmla="*/ 212448 w 479"/>
              <a:gd name="T55" fmla="*/ 468106 h 479"/>
              <a:gd name="T56" fmla="*/ 159636 w 479"/>
              <a:gd name="T57" fmla="*/ 414094 h 479"/>
              <a:gd name="T58" fmla="*/ 148834 w 479"/>
              <a:gd name="T59" fmla="*/ 340877 h 479"/>
              <a:gd name="T60" fmla="*/ 105624 w 479"/>
              <a:gd name="T61" fmla="*/ 286865 h 479"/>
              <a:gd name="T62" fmla="*/ 127229 w 479"/>
              <a:gd name="T63" fmla="*/ 223250 h 479"/>
              <a:gd name="T64" fmla="*/ 63614 w 479"/>
              <a:gd name="T65" fmla="*/ 202846 h 479"/>
              <a:gd name="T66" fmla="*/ 254458 w 479"/>
              <a:gd name="T67" fmla="*/ 52812 h 479"/>
              <a:gd name="T68" fmla="*/ 212448 w 479"/>
              <a:gd name="T69" fmla="*/ 520918 h 479"/>
              <a:gd name="T70" fmla="*/ 212448 w 479"/>
              <a:gd name="T71" fmla="*/ 520918 h 479"/>
              <a:gd name="T72" fmla="*/ 244855 w 479"/>
              <a:gd name="T73" fmla="*/ 499313 h 479"/>
              <a:gd name="T74" fmla="*/ 286865 w 479"/>
              <a:gd name="T75" fmla="*/ 488510 h 479"/>
              <a:gd name="T76" fmla="*/ 351680 w 479"/>
              <a:gd name="T77" fmla="*/ 468106 h 479"/>
              <a:gd name="T78" fmla="*/ 424896 w 479"/>
              <a:gd name="T79" fmla="*/ 488510 h 479"/>
              <a:gd name="T80" fmla="*/ 286865 w 479"/>
              <a:gd name="T81" fmla="*/ 531720 h 479"/>
              <a:gd name="T82" fmla="*/ 212448 w 479"/>
              <a:gd name="T83" fmla="*/ 52091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3" name="Freeform 80"/>
          <p:cNvSpPr>
            <a:spLocks noChangeArrowheads="1"/>
          </p:cNvSpPr>
          <p:nvPr/>
        </p:nvSpPr>
        <p:spPr bwMode="auto">
          <a:xfrm>
            <a:off x="6698415" y="3601641"/>
            <a:ext cx="223300" cy="136327"/>
          </a:xfrm>
          <a:custGeom>
            <a:avLst/>
            <a:gdLst>
              <a:gd name="T0" fmla="*/ 552944 w 498"/>
              <a:gd name="T1" fmla="*/ 0 h 303"/>
              <a:gd name="T2" fmla="*/ 0 w 498"/>
              <a:gd name="T3" fmla="*/ 43241 h 303"/>
              <a:gd name="T4" fmla="*/ 43087 w 498"/>
              <a:gd name="T5" fmla="*/ 362743 h 303"/>
              <a:gd name="T6" fmla="*/ 594834 w 498"/>
              <a:gd name="T7" fmla="*/ 319502 h 303"/>
              <a:gd name="T8" fmla="*/ 552944 w 498"/>
              <a:gd name="T9" fmla="*/ 0 h 303"/>
              <a:gd name="T10" fmla="*/ 329134 w 498"/>
              <a:gd name="T11" fmla="*/ 64861 h 303"/>
              <a:gd name="T12" fmla="*/ 381795 w 498"/>
              <a:gd name="T13" fmla="*/ 128521 h 303"/>
              <a:gd name="T14" fmla="*/ 329134 w 498"/>
              <a:gd name="T15" fmla="*/ 64861 h 303"/>
              <a:gd name="T16" fmla="*/ 414110 w 498"/>
              <a:gd name="T17" fmla="*/ 150142 h 303"/>
              <a:gd name="T18" fmla="*/ 361449 w 498"/>
              <a:gd name="T19" fmla="*/ 213802 h 303"/>
              <a:gd name="T20" fmla="*/ 414110 w 498"/>
              <a:gd name="T21" fmla="*/ 150142 h 303"/>
              <a:gd name="T22" fmla="*/ 233386 w 498"/>
              <a:gd name="T23" fmla="*/ 64861 h 303"/>
              <a:gd name="T24" fmla="*/ 298016 w 498"/>
              <a:gd name="T25" fmla="*/ 128521 h 303"/>
              <a:gd name="T26" fmla="*/ 233386 w 498"/>
              <a:gd name="T27" fmla="*/ 64861 h 303"/>
              <a:gd name="T28" fmla="*/ 329134 w 498"/>
              <a:gd name="T29" fmla="*/ 150142 h 303"/>
              <a:gd name="T30" fmla="*/ 265701 w 498"/>
              <a:gd name="T31" fmla="*/ 213802 h 303"/>
              <a:gd name="T32" fmla="*/ 329134 w 498"/>
              <a:gd name="T33" fmla="*/ 150142 h 303"/>
              <a:gd name="T34" fmla="*/ 148409 w 498"/>
              <a:gd name="T35" fmla="*/ 64861 h 303"/>
              <a:gd name="T36" fmla="*/ 213039 w 498"/>
              <a:gd name="T37" fmla="*/ 128521 h 303"/>
              <a:gd name="T38" fmla="*/ 148409 w 498"/>
              <a:gd name="T39" fmla="*/ 64861 h 303"/>
              <a:gd name="T40" fmla="*/ 233386 w 498"/>
              <a:gd name="T41" fmla="*/ 150142 h 303"/>
              <a:gd name="T42" fmla="*/ 180724 w 498"/>
              <a:gd name="T43" fmla="*/ 213802 h 303"/>
              <a:gd name="T44" fmla="*/ 233386 w 498"/>
              <a:gd name="T45" fmla="*/ 150142 h 303"/>
              <a:gd name="T46" fmla="*/ 64630 w 498"/>
              <a:gd name="T47" fmla="*/ 64861 h 303"/>
              <a:gd name="T48" fmla="*/ 117291 w 498"/>
              <a:gd name="T49" fmla="*/ 128521 h 303"/>
              <a:gd name="T50" fmla="*/ 64630 w 498"/>
              <a:gd name="T51" fmla="*/ 64861 h 303"/>
              <a:gd name="T52" fmla="*/ 148409 w 498"/>
              <a:gd name="T53" fmla="*/ 150142 h 303"/>
              <a:gd name="T54" fmla="*/ 84976 w 498"/>
              <a:gd name="T55" fmla="*/ 213802 h 303"/>
              <a:gd name="T56" fmla="*/ 148409 w 498"/>
              <a:gd name="T57" fmla="*/ 150142 h 303"/>
              <a:gd name="T58" fmla="*/ 117291 w 498"/>
              <a:gd name="T59" fmla="*/ 299083 h 303"/>
              <a:gd name="T60" fmla="*/ 64630 w 498"/>
              <a:gd name="T61" fmla="*/ 245032 h 303"/>
              <a:gd name="T62" fmla="*/ 117291 w 498"/>
              <a:gd name="T63" fmla="*/ 299083 h 303"/>
              <a:gd name="T64" fmla="*/ 445228 w 498"/>
              <a:gd name="T65" fmla="*/ 299083 h 303"/>
              <a:gd name="T66" fmla="*/ 148409 w 498"/>
              <a:gd name="T67" fmla="*/ 245032 h 303"/>
              <a:gd name="T68" fmla="*/ 445228 w 498"/>
              <a:gd name="T69" fmla="*/ 299083 h 303"/>
              <a:gd name="T70" fmla="*/ 530204 w 498"/>
              <a:gd name="T71" fmla="*/ 299083 h 303"/>
              <a:gd name="T72" fmla="*/ 477543 w 498"/>
              <a:gd name="T73" fmla="*/ 245032 h 303"/>
              <a:gd name="T74" fmla="*/ 530204 w 498"/>
              <a:gd name="T75" fmla="*/ 299083 h 303"/>
              <a:gd name="T76" fmla="*/ 445228 w 498"/>
              <a:gd name="T77" fmla="*/ 213802 h 303"/>
              <a:gd name="T78" fmla="*/ 508661 w 498"/>
              <a:gd name="T79" fmla="*/ 150142 h 303"/>
              <a:gd name="T80" fmla="*/ 445228 w 498"/>
              <a:gd name="T81" fmla="*/ 213802 h 303"/>
              <a:gd name="T82" fmla="*/ 530204 w 498"/>
              <a:gd name="T83" fmla="*/ 128521 h 303"/>
              <a:gd name="T84" fmla="*/ 414110 w 498"/>
              <a:gd name="T85" fmla="*/ 64861 h 303"/>
              <a:gd name="T86" fmla="*/ 530204 w 498"/>
              <a:gd name="T87" fmla="*/ 128521 h 3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4" name="Freeform 81"/>
          <p:cNvSpPr>
            <a:spLocks noChangeArrowheads="1"/>
          </p:cNvSpPr>
          <p:nvPr/>
        </p:nvSpPr>
        <p:spPr bwMode="auto">
          <a:xfrm>
            <a:off x="465656" y="4026694"/>
            <a:ext cx="223896" cy="180380"/>
          </a:xfrm>
          <a:custGeom>
            <a:avLst/>
            <a:gdLst>
              <a:gd name="T0" fmla="*/ 530072 w 497"/>
              <a:gd name="T1" fmla="*/ 0 h 401"/>
              <a:gd name="T2" fmla="*/ 530072 w 497"/>
              <a:gd name="T3" fmla="*/ 0 h 401"/>
              <a:gd name="T4" fmla="*/ 63561 w 497"/>
              <a:gd name="T5" fmla="*/ 0 h 401"/>
              <a:gd name="T6" fmla="*/ 0 w 497"/>
              <a:gd name="T7" fmla="*/ 53864 h 401"/>
              <a:gd name="T8" fmla="*/ 0 w 497"/>
              <a:gd name="T9" fmla="*/ 415352 h 401"/>
              <a:gd name="T10" fmla="*/ 63561 w 497"/>
              <a:gd name="T11" fmla="*/ 478792 h 401"/>
              <a:gd name="T12" fmla="*/ 530072 w 497"/>
              <a:gd name="T13" fmla="*/ 478792 h 401"/>
              <a:gd name="T14" fmla="*/ 594832 w 497"/>
              <a:gd name="T15" fmla="*/ 415352 h 401"/>
              <a:gd name="T16" fmla="*/ 594832 w 497"/>
              <a:gd name="T17" fmla="*/ 53864 h 401"/>
              <a:gd name="T18" fmla="*/ 530072 w 497"/>
              <a:gd name="T19" fmla="*/ 0 h 401"/>
              <a:gd name="T20" fmla="*/ 136715 w 497"/>
              <a:gd name="T21" fmla="*/ 53864 h 401"/>
              <a:gd name="T22" fmla="*/ 136715 w 497"/>
              <a:gd name="T23" fmla="*/ 53864 h 401"/>
              <a:gd name="T24" fmla="*/ 158302 w 497"/>
              <a:gd name="T25" fmla="*/ 75410 h 401"/>
              <a:gd name="T26" fmla="*/ 136715 w 497"/>
              <a:gd name="T27" fmla="*/ 95758 h 401"/>
              <a:gd name="T28" fmla="*/ 116328 w 497"/>
              <a:gd name="T29" fmla="*/ 75410 h 401"/>
              <a:gd name="T30" fmla="*/ 136715 w 497"/>
              <a:gd name="T31" fmla="*/ 53864 h 401"/>
              <a:gd name="T32" fmla="*/ 52767 w 497"/>
              <a:gd name="T33" fmla="*/ 75410 h 401"/>
              <a:gd name="T34" fmla="*/ 52767 w 497"/>
              <a:gd name="T35" fmla="*/ 75410 h 401"/>
              <a:gd name="T36" fmla="*/ 73155 w 497"/>
              <a:gd name="T37" fmla="*/ 53864 h 401"/>
              <a:gd name="T38" fmla="*/ 94741 w 497"/>
              <a:gd name="T39" fmla="*/ 75410 h 401"/>
              <a:gd name="T40" fmla="*/ 73155 w 497"/>
              <a:gd name="T41" fmla="*/ 95758 h 401"/>
              <a:gd name="T42" fmla="*/ 52767 w 497"/>
              <a:gd name="T43" fmla="*/ 75410 h 401"/>
              <a:gd name="T44" fmla="*/ 530072 w 497"/>
              <a:gd name="T45" fmla="*/ 415352 h 401"/>
              <a:gd name="T46" fmla="*/ 530072 w 497"/>
              <a:gd name="T47" fmla="*/ 415352 h 401"/>
              <a:gd name="T48" fmla="*/ 52767 w 497"/>
              <a:gd name="T49" fmla="*/ 415352 h 401"/>
              <a:gd name="T50" fmla="*/ 52767 w 497"/>
              <a:gd name="T51" fmla="*/ 138850 h 401"/>
              <a:gd name="T52" fmla="*/ 530072 w 497"/>
              <a:gd name="T53" fmla="*/ 138850 h 401"/>
              <a:gd name="T54" fmla="*/ 530072 w 497"/>
              <a:gd name="T55" fmla="*/ 415352 h 401"/>
              <a:gd name="T56" fmla="*/ 530072 w 497"/>
              <a:gd name="T57" fmla="*/ 95758 h 401"/>
              <a:gd name="T58" fmla="*/ 530072 w 497"/>
              <a:gd name="T59" fmla="*/ 95758 h 401"/>
              <a:gd name="T60" fmla="*/ 179889 w 497"/>
              <a:gd name="T61" fmla="*/ 95758 h 401"/>
              <a:gd name="T62" fmla="*/ 179889 w 497"/>
              <a:gd name="T63" fmla="*/ 53864 h 401"/>
              <a:gd name="T64" fmla="*/ 530072 w 497"/>
              <a:gd name="T65" fmla="*/ 53864 h 401"/>
              <a:gd name="T66" fmla="*/ 530072 w 497"/>
              <a:gd name="T67" fmla="*/ 95758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5" name="Freeform 82"/>
          <p:cNvSpPr>
            <a:spLocks noChangeArrowheads="1"/>
          </p:cNvSpPr>
          <p:nvPr/>
        </p:nvSpPr>
        <p:spPr bwMode="auto">
          <a:xfrm>
            <a:off x="911065" y="4014788"/>
            <a:ext cx="223301" cy="200025"/>
          </a:xfrm>
          <a:custGeom>
            <a:avLst/>
            <a:gdLst>
              <a:gd name="T0" fmla="*/ 531268 w 497"/>
              <a:gd name="T1" fmla="*/ 0 h 444"/>
              <a:gd name="T2" fmla="*/ 531268 w 497"/>
              <a:gd name="T3" fmla="*/ 0 h 444"/>
              <a:gd name="T4" fmla="*/ 63560 w 497"/>
              <a:gd name="T5" fmla="*/ 0 h 444"/>
              <a:gd name="T6" fmla="*/ 0 w 497"/>
              <a:gd name="T7" fmla="*/ 63592 h 444"/>
              <a:gd name="T8" fmla="*/ 0 w 497"/>
              <a:gd name="T9" fmla="*/ 413950 h 444"/>
              <a:gd name="T10" fmla="*/ 63560 w 497"/>
              <a:gd name="T11" fmla="*/ 478742 h 444"/>
              <a:gd name="T12" fmla="*/ 181087 w 497"/>
              <a:gd name="T13" fmla="*/ 478742 h 444"/>
              <a:gd name="T14" fmla="*/ 181087 w 497"/>
              <a:gd name="T15" fmla="*/ 413950 h 444"/>
              <a:gd name="T16" fmla="*/ 52767 w 497"/>
              <a:gd name="T17" fmla="*/ 413950 h 444"/>
              <a:gd name="T18" fmla="*/ 52767 w 497"/>
              <a:gd name="T19" fmla="*/ 148782 h 444"/>
              <a:gd name="T20" fmla="*/ 531268 w 497"/>
              <a:gd name="T21" fmla="*/ 148782 h 444"/>
              <a:gd name="T22" fmla="*/ 531268 w 497"/>
              <a:gd name="T23" fmla="*/ 413950 h 444"/>
              <a:gd name="T24" fmla="*/ 413741 w 497"/>
              <a:gd name="T25" fmla="*/ 413950 h 444"/>
              <a:gd name="T26" fmla="*/ 413741 w 497"/>
              <a:gd name="T27" fmla="*/ 478742 h 444"/>
              <a:gd name="T28" fmla="*/ 531268 w 497"/>
              <a:gd name="T29" fmla="*/ 478742 h 444"/>
              <a:gd name="T30" fmla="*/ 594828 w 497"/>
              <a:gd name="T31" fmla="*/ 413950 h 444"/>
              <a:gd name="T32" fmla="*/ 594828 w 497"/>
              <a:gd name="T33" fmla="*/ 63592 h 444"/>
              <a:gd name="T34" fmla="*/ 531268 w 497"/>
              <a:gd name="T35" fmla="*/ 0 h 444"/>
              <a:gd name="T36" fmla="*/ 74353 w 497"/>
              <a:gd name="T37" fmla="*/ 95988 h 444"/>
              <a:gd name="T38" fmla="*/ 74353 w 497"/>
              <a:gd name="T39" fmla="*/ 95988 h 444"/>
              <a:gd name="T40" fmla="*/ 52767 w 497"/>
              <a:gd name="T41" fmla="*/ 74391 h 444"/>
              <a:gd name="T42" fmla="*/ 74353 w 497"/>
              <a:gd name="T43" fmla="*/ 53994 h 444"/>
              <a:gd name="T44" fmla="*/ 94741 w 497"/>
              <a:gd name="T45" fmla="*/ 74391 h 444"/>
              <a:gd name="T46" fmla="*/ 74353 w 497"/>
              <a:gd name="T47" fmla="*/ 95988 h 444"/>
              <a:gd name="T48" fmla="*/ 139113 w 497"/>
              <a:gd name="T49" fmla="*/ 95988 h 444"/>
              <a:gd name="T50" fmla="*/ 139113 w 497"/>
              <a:gd name="T51" fmla="*/ 95988 h 444"/>
              <a:gd name="T52" fmla="*/ 116327 w 497"/>
              <a:gd name="T53" fmla="*/ 74391 h 444"/>
              <a:gd name="T54" fmla="*/ 139113 w 497"/>
              <a:gd name="T55" fmla="*/ 53994 h 444"/>
              <a:gd name="T56" fmla="*/ 158301 w 497"/>
              <a:gd name="T57" fmla="*/ 74391 h 444"/>
              <a:gd name="T58" fmla="*/ 139113 w 497"/>
              <a:gd name="T59" fmla="*/ 95988 h 444"/>
              <a:gd name="T60" fmla="*/ 531268 w 497"/>
              <a:gd name="T61" fmla="*/ 95988 h 444"/>
              <a:gd name="T62" fmla="*/ 531268 w 497"/>
              <a:gd name="T63" fmla="*/ 95988 h 444"/>
              <a:gd name="T64" fmla="*/ 181087 w 497"/>
              <a:gd name="T65" fmla="*/ 95988 h 444"/>
              <a:gd name="T66" fmla="*/ 181087 w 497"/>
              <a:gd name="T67" fmla="*/ 63592 h 444"/>
              <a:gd name="T68" fmla="*/ 531268 w 497"/>
              <a:gd name="T69" fmla="*/ 63592 h 444"/>
              <a:gd name="T70" fmla="*/ 531268 w 497"/>
              <a:gd name="T71" fmla="*/ 95988 h 444"/>
              <a:gd name="T72" fmla="*/ 297414 w 497"/>
              <a:gd name="T73" fmla="*/ 212374 h 444"/>
              <a:gd name="T74" fmla="*/ 297414 w 497"/>
              <a:gd name="T75" fmla="*/ 212374 h 444"/>
              <a:gd name="T76" fmla="*/ 148707 w 497"/>
              <a:gd name="T77" fmla="*/ 361157 h 444"/>
              <a:gd name="T78" fmla="*/ 244647 w 497"/>
              <a:gd name="T79" fmla="*/ 361157 h 444"/>
              <a:gd name="T80" fmla="*/ 244647 w 497"/>
              <a:gd name="T81" fmla="*/ 531536 h 444"/>
              <a:gd name="T82" fmla="*/ 350181 w 497"/>
              <a:gd name="T83" fmla="*/ 531536 h 444"/>
              <a:gd name="T84" fmla="*/ 350181 w 497"/>
              <a:gd name="T85" fmla="*/ 361157 h 444"/>
              <a:gd name="T86" fmla="*/ 435328 w 497"/>
              <a:gd name="T87" fmla="*/ 361157 h 444"/>
              <a:gd name="T88" fmla="*/ 297414 w 497"/>
              <a:gd name="T89" fmla="*/ 212374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6" name="Freeform 83"/>
          <p:cNvSpPr>
            <a:spLocks noChangeArrowheads="1"/>
          </p:cNvSpPr>
          <p:nvPr/>
        </p:nvSpPr>
        <p:spPr bwMode="auto">
          <a:xfrm>
            <a:off x="3168483" y="4038600"/>
            <a:ext cx="160181" cy="156567"/>
          </a:xfrm>
          <a:custGeom>
            <a:avLst/>
            <a:gdLst>
              <a:gd name="T0" fmla="*/ 212421 w 356"/>
              <a:gd name="T1" fmla="*/ 106875 h 347"/>
              <a:gd name="T2" fmla="*/ 212421 w 356"/>
              <a:gd name="T3" fmla="*/ 106875 h 347"/>
              <a:gd name="T4" fmla="*/ 117612 w 356"/>
              <a:gd name="T5" fmla="*/ 202943 h 347"/>
              <a:gd name="T6" fmla="*/ 212421 w 356"/>
              <a:gd name="T7" fmla="*/ 297810 h 347"/>
              <a:gd name="T8" fmla="*/ 308431 w 356"/>
              <a:gd name="T9" fmla="*/ 202943 h 347"/>
              <a:gd name="T10" fmla="*/ 212421 w 356"/>
              <a:gd name="T11" fmla="*/ 106875 h 347"/>
              <a:gd name="T12" fmla="*/ 212421 w 356"/>
              <a:gd name="T13" fmla="*/ 266588 h 347"/>
              <a:gd name="T14" fmla="*/ 212421 w 356"/>
              <a:gd name="T15" fmla="*/ 266588 h 347"/>
              <a:gd name="T16" fmla="*/ 148815 w 356"/>
              <a:gd name="T17" fmla="*/ 202943 h 347"/>
              <a:gd name="T18" fmla="*/ 212421 w 356"/>
              <a:gd name="T19" fmla="*/ 148905 h 347"/>
              <a:gd name="T20" fmla="*/ 276028 w 356"/>
              <a:gd name="T21" fmla="*/ 202943 h 347"/>
              <a:gd name="T22" fmla="*/ 212421 w 356"/>
              <a:gd name="T23" fmla="*/ 266588 h 347"/>
              <a:gd name="T24" fmla="*/ 31203 w 356"/>
              <a:gd name="T25" fmla="*/ 181328 h 347"/>
              <a:gd name="T26" fmla="*/ 31203 w 356"/>
              <a:gd name="T27" fmla="*/ 181328 h 347"/>
              <a:gd name="T28" fmla="*/ 0 w 356"/>
              <a:gd name="T29" fmla="*/ 202943 h 347"/>
              <a:gd name="T30" fmla="*/ 31203 w 356"/>
              <a:gd name="T31" fmla="*/ 234165 h 347"/>
              <a:gd name="T32" fmla="*/ 63606 w 356"/>
              <a:gd name="T33" fmla="*/ 202943 h 347"/>
              <a:gd name="T34" fmla="*/ 31203 w 356"/>
              <a:gd name="T35" fmla="*/ 181328 h 347"/>
              <a:gd name="T36" fmla="*/ 361236 w 356"/>
              <a:gd name="T37" fmla="*/ 63645 h 347"/>
              <a:gd name="T38" fmla="*/ 361236 w 356"/>
              <a:gd name="T39" fmla="*/ 63645 h 347"/>
              <a:gd name="T40" fmla="*/ 319232 w 356"/>
              <a:gd name="T41" fmla="*/ 63645 h 347"/>
              <a:gd name="T42" fmla="*/ 319232 w 356"/>
              <a:gd name="T43" fmla="*/ 106875 h 347"/>
              <a:gd name="T44" fmla="*/ 350435 w 356"/>
              <a:gd name="T45" fmla="*/ 96068 h 347"/>
              <a:gd name="T46" fmla="*/ 361236 w 356"/>
              <a:gd name="T47" fmla="*/ 63645 h 347"/>
              <a:gd name="T48" fmla="*/ 393640 w 356"/>
              <a:gd name="T49" fmla="*/ 181328 h 347"/>
              <a:gd name="T50" fmla="*/ 393640 w 356"/>
              <a:gd name="T51" fmla="*/ 181328 h 347"/>
              <a:gd name="T52" fmla="*/ 361236 w 356"/>
              <a:gd name="T53" fmla="*/ 202943 h 347"/>
              <a:gd name="T54" fmla="*/ 393640 w 356"/>
              <a:gd name="T55" fmla="*/ 234165 h 347"/>
              <a:gd name="T56" fmla="*/ 426043 w 356"/>
              <a:gd name="T57" fmla="*/ 202943 h 347"/>
              <a:gd name="T58" fmla="*/ 393640 w 356"/>
              <a:gd name="T59" fmla="*/ 181328 h 347"/>
              <a:gd name="T60" fmla="*/ 212421 w 356"/>
              <a:gd name="T61" fmla="*/ 350647 h 347"/>
              <a:gd name="T62" fmla="*/ 212421 w 356"/>
              <a:gd name="T63" fmla="*/ 350647 h 347"/>
              <a:gd name="T64" fmla="*/ 190819 w 356"/>
              <a:gd name="T65" fmla="*/ 384271 h 347"/>
              <a:gd name="T66" fmla="*/ 212421 w 356"/>
              <a:gd name="T67" fmla="*/ 415493 h 347"/>
              <a:gd name="T68" fmla="*/ 234024 w 356"/>
              <a:gd name="T69" fmla="*/ 384271 h 347"/>
              <a:gd name="T70" fmla="*/ 212421 w 356"/>
              <a:gd name="T71" fmla="*/ 350647 h 347"/>
              <a:gd name="T72" fmla="*/ 73207 w 356"/>
              <a:gd name="T73" fmla="*/ 319425 h 347"/>
              <a:gd name="T74" fmla="*/ 73207 w 356"/>
              <a:gd name="T75" fmla="*/ 319425 h 347"/>
              <a:gd name="T76" fmla="*/ 63606 w 356"/>
              <a:gd name="T77" fmla="*/ 350647 h 347"/>
              <a:gd name="T78" fmla="*/ 106811 w 356"/>
              <a:gd name="T79" fmla="*/ 350647 h 347"/>
              <a:gd name="T80" fmla="*/ 106811 w 356"/>
              <a:gd name="T81" fmla="*/ 308618 h 347"/>
              <a:gd name="T82" fmla="*/ 73207 w 356"/>
              <a:gd name="T83" fmla="*/ 319425 h 347"/>
              <a:gd name="T84" fmla="*/ 63606 w 356"/>
              <a:gd name="T85" fmla="*/ 63645 h 347"/>
              <a:gd name="T86" fmla="*/ 63606 w 356"/>
              <a:gd name="T87" fmla="*/ 63645 h 347"/>
              <a:gd name="T88" fmla="*/ 63606 w 356"/>
              <a:gd name="T89" fmla="*/ 96068 h 347"/>
              <a:gd name="T90" fmla="*/ 106811 w 356"/>
              <a:gd name="T91" fmla="*/ 106875 h 347"/>
              <a:gd name="T92" fmla="*/ 106811 w 356"/>
              <a:gd name="T93" fmla="*/ 63645 h 347"/>
              <a:gd name="T94" fmla="*/ 63606 w 356"/>
              <a:gd name="T95" fmla="*/ 63645 h 347"/>
              <a:gd name="T96" fmla="*/ 319232 w 356"/>
              <a:gd name="T97" fmla="*/ 350647 h 347"/>
              <a:gd name="T98" fmla="*/ 319232 w 356"/>
              <a:gd name="T99" fmla="*/ 350647 h 347"/>
              <a:gd name="T100" fmla="*/ 361236 w 356"/>
              <a:gd name="T101" fmla="*/ 350647 h 347"/>
              <a:gd name="T102" fmla="*/ 350435 w 356"/>
              <a:gd name="T103" fmla="*/ 319425 h 347"/>
              <a:gd name="T104" fmla="*/ 319232 w 356"/>
              <a:gd name="T105" fmla="*/ 308618 h 347"/>
              <a:gd name="T106" fmla="*/ 319232 w 356"/>
              <a:gd name="T107" fmla="*/ 350647 h 347"/>
              <a:gd name="T108" fmla="*/ 212421 w 356"/>
              <a:gd name="T109" fmla="*/ 54038 h 347"/>
              <a:gd name="T110" fmla="*/ 212421 w 356"/>
              <a:gd name="T111" fmla="*/ 54038 h 347"/>
              <a:gd name="T112" fmla="*/ 234024 w 356"/>
              <a:gd name="T113" fmla="*/ 21615 h 347"/>
              <a:gd name="T114" fmla="*/ 212421 w 356"/>
              <a:gd name="T115" fmla="*/ 0 h 347"/>
              <a:gd name="T116" fmla="*/ 190819 w 356"/>
              <a:gd name="T117" fmla="*/ 21615 h 347"/>
              <a:gd name="T118" fmla="*/ 212421 w 356"/>
              <a:gd name="T119" fmla="*/ 54038 h 3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7" name="Freeform 84"/>
          <p:cNvSpPr>
            <a:spLocks noChangeArrowheads="1"/>
          </p:cNvSpPr>
          <p:nvPr/>
        </p:nvSpPr>
        <p:spPr bwMode="auto">
          <a:xfrm>
            <a:off x="3581738" y="4002881"/>
            <a:ext cx="223896" cy="223838"/>
          </a:xfrm>
          <a:custGeom>
            <a:avLst/>
            <a:gdLst>
              <a:gd name="T0" fmla="*/ 562448 w 497"/>
              <a:gd name="T1" fmla="*/ 276472 h 498"/>
              <a:gd name="T2" fmla="*/ 509681 w 497"/>
              <a:gd name="T3" fmla="*/ 298016 h 498"/>
              <a:gd name="T4" fmla="*/ 562448 w 497"/>
              <a:gd name="T5" fmla="*/ 329134 h 498"/>
              <a:gd name="T6" fmla="*/ 562448 w 497"/>
              <a:gd name="T7" fmla="*/ 276472 h 498"/>
              <a:gd name="T8" fmla="*/ 296215 w 497"/>
              <a:gd name="T9" fmla="*/ 138835 h 498"/>
              <a:gd name="T10" fmla="*/ 296215 w 497"/>
              <a:gd name="T11" fmla="*/ 467968 h 498"/>
              <a:gd name="T12" fmla="*/ 296215 w 497"/>
              <a:gd name="T13" fmla="*/ 138835 h 498"/>
              <a:gd name="T14" fmla="*/ 296215 w 497"/>
              <a:gd name="T15" fmla="*/ 414110 h 498"/>
              <a:gd name="T16" fmla="*/ 296215 w 497"/>
              <a:gd name="T17" fmla="*/ 180724 h 498"/>
              <a:gd name="T18" fmla="*/ 296215 w 497"/>
              <a:gd name="T19" fmla="*/ 414110 h 498"/>
              <a:gd name="T20" fmla="*/ 85147 w 497"/>
              <a:gd name="T21" fmla="*/ 298016 h 498"/>
              <a:gd name="T22" fmla="*/ 31180 w 497"/>
              <a:gd name="T23" fmla="*/ 276472 h 498"/>
              <a:gd name="T24" fmla="*/ 31180 w 497"/>
              <a:gd name="T25" fmla="*/ 329134 h 498"/>
              <a:gd name="T26" fmla="*/ 85147 w 497"/>
              <a:gd name="T27" fmla="*/ 298016 h 498"/>
              <a:gd name="T28" fmla="*/ 296215 w 497"/>
              <a:gd name="T29" fmla="*/ 95748 h 498"/>
              <a:gd name="T30" fmla="*/ 317801 w 497"/>
              <a:gd name="T31" fmla="*/ 32315 h 498"/>
              <a:gd name="T32" fmla="*/ 275827 w 497"/>
              <a:gd name="T33" fmla="*/ 32315 h 498"/>
              <a:gd name="T34" fmla="*/ 296215 w 497"/>
              <a:gd name="T35" fmla="*/ 95748 h 498"/>
              <a:gd name="T36" fmla="*/ 296215 w 497"/>
              <a:gd name="T37" fmla="*/ 509858 h 498"/>
              <a:gd name="T38" fmla="*/ 275827 w 497"/>
              <a:gd name="T39" fmla="*/ 562519 h 498"/>
              <a:gd name="T40" fmla="*/ 317801 w 497"/>
              <a:gd name="T41" fmla="*/ 562519 h 498"/>
              <a:gd name="T42" fmla="*/ 296215 w 497"/>
              <a:gd name="T43" fmla="*/ 509858 h 498"/>
              <a:gd name="T44" fmla="*/ 520474 w 497"/>
              <a:gd name="T45" fmla="*/ 117291 h 498"/>
              <a:gd name="T46" fmla="*/ 477301 w 497"/>
              <a:gd name="T47" fmla="*/ 86173 h 498"/>
              <a:gd name="T48" fmla="*/ 455715 w 497"/>
              <a:gd name="T49" fmla="*/ 138835 h 498"/>
              <a:gd name="T50" fmla="*/ 520474 w 497"/>
              <a:gd name="T51" fmla="*/ 117291 h 498"/>
              <a:gd name="T52" fmla="*/ 94741 w 497"/>
              <a:gd name="T53" fmla="*/ 467968 h 498"/>
              <a:gd name="T54" fmla="*/ 73154 w 497"/>
              <a:gd name="T55" fmla="*/ 520629 h 498"/>
              <a:gd name="T56" fmla="*/ 127120 w 497"/>
              <a:gd name="T57" fmla="*/ 499086 h 498"/>
              <a:gd name="T58" fmla="*/ 94741 w 497"/>
              <a:gd name="T59" fmla="*/ 467968 h 498"/>
              <a:gd name="T60" fmla="*/ 116327 w 497"/>
              <a:gd name="T61" fmla="*/ 86173 h 498"/>
              <a:gd name="T62" fmla="*/ 73154 w 497"/>
              <a:gd name="T63" fmla="*/ 117291 h 498"/>
              <a:gd name="T64" fmla="*/ 137914 w 497"/>
              <a:gd name="T65" fmla="*/ 138835 h 498"/>
              <a:gd name="T66" fmla="*/ 116327 w 497"/>
              <a:gd name="T67" fmla="*/ 86173 h 498"/>
              <a:gd name="T68" fmla="*/ 455715 w 497"/>
              <a:gd name="T69" fmla="*/ 499086 h 498"/>
              <a:gd name="T70" fmla="*/ 520474 w 497"/>
              <a:gd name="T71" fmla="*/ 520629 h 498"/>
              <a:gd name="T72" fmla="*/ 498888 w 497"/>
              <a:gd name="T73" fmla="*/ 467968 h 498"/>
              <a:gd name="T74" fmla="*/ 455715 w 497"/>
              <a:gd name="T75" fmla="*/ 499086 h 4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8" name="Freeform 85"/>
          <p:cNvSpPr>
            <a:spLocks noChangeArrowheads="1"/>
          </p:cNvSpPr>
          <p:nvPr/>
        </p:nvSpPr>
        <p:spPr bwMode="auto">
          <a:xfrm>
            <a:off x="477565" y="2238971"/>
            <a:ext cx="200077" cy="195858"/>
          </a:xfrm>
          <a:custGeom>
            <a:avLst/>
            <a:gdLst>
              <a:gd name="T0" fmla="*/ 531536 w 444"/>
              <a:gd name="T1" fmla="*/ 190868 h 435"/>
              <a:gd name="T2" fmla="*/ 340759 w 444"/>
              <a:gd name="T3" fmla="*/ 190868 h 435"/>
              <a:gd name="T4" fmla="*/ 266368 w 444"/>
              <a:gd name="T5" fmla="*/ 0 h 435"/>
              <a:gd name="T6" fmla="*/ 191977 w 444"/>
              <a:gd name="T7" fmla="*/ 190868 h 435"/>
              <a:gd name="T8" fmla="*/ 0 w 444"/>
              <a:gd name="T9" fmla="*/ 190868 h 435"/>
              <a:gd name="T10" fmla="*/ 159581 w 444"/>
              <a:gd name="T11" fmla="*/ 307309 h 435"/>
              <a:gd name="T12" fmla="*/ 105587 w 444"/>
              <a:gd name="T13" fmla="*/ 520986 h 435"/>
              <a:gd name="T14" fmla="*/ 266368 w 444"/>
              <a:gd name="T15" fmla="*/ 392540 h 435"/>
              <a:gd name="T16" fmla="*/ 424749 w 444"/>
              <a:gd name="T17" fmla="*/ 520986 h 435"/>
              <a:gd name="T18" fmla="*/ 371955 w 444"/>
              <a:gd name="T19" fmla="*/ 307309 h 435"/>
              <a:gd name="T20" fmla="*/ 531536 w 444"/>
              <a:gd name="T21" fmla="*/ 190868 h 435"/>
              <a:gd name="T22" fmla="*/ 266368 w 444"/>
              <a:gd name="T23" fmla="*/ 339721 h 435"/>
              <a:gd name="T24" fmla="*/ 169180 w 444"/>
              <a:gd name="T25" fmla="*/ 412947 h 435"/>
              <a:gd name="T26" fmla="*/ 212374 w 444"/>
              <a:gd name="T27" fmla="*/ 307309 h 435"/>
              <a:gd name="T28" fmla="*/ 127185 w 444"/>
              <a:gd name="T29" fmla="*/ 232883 h 435"/>
              <a:gd name="T30" fmla="*/ 233972 w 444"/>
              <a:gd name="T31" fmla="*/ 243687 h 435"/>
              <a:gd name="T32" fmla="*/ 266368 w 444"/>
              <a:gd name="T33" fmla="*/ 116441 h 435"/>
              <a:gd name="T34" fmla="*/ 297564 w 444"/>
              <a:gd name="T35" fmla="*/ 243687 h 435"/>
              <a:gd name="T36" fmla="*/ 404351 w 444"/>
              <a:gd name="T37" fmla="*/ 232883 h 435"/>
              <a:gd name="T38" fmla="*/ 319162 w 444"/>
              <a:gd name="T39" fmla="*/ 307309 h 435"/>
              <a:gd name="T40" fmla="*/ 351558 w 444"/>
              <a:gd name="T41" fmla="*/ 412947 h 435"/>
              <a:gd name="T42" fmla="*/ 266368 w 444"/>
              <a:gd name="T43" fmla="*/ 339721 h 4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79" name="Freeform 86"/>
          <p:cNvSpPr>
            <a:spLocks noChangeArrowheads="1"/>
          </p:cNvSpPr>
          <p:nvPr/>
        </p:nvSpPr>
        <p:spPr bwMode="auto">
          <a:xfrm>
            <a:off x="6264915" y="1809750"/>
            <a:ext cx="197695" cy="160139"/>
          </a:xfrm>
          <a:custGeom>
            <a:avLst/>
            <a:gdLst>
              <a:gd name="T0" fmla="*/ 473881 w 443"/>
              <a:gd name="T1" fmla="*/ 43204 h 356"/>
              <a:gd name="T2" fmla="*/ 473881 w 443"/>
              <a:gd name="T3" fmla="*/ 43204 h 356"/>
              <a:gd name="T4" fmla="*/ 294092 w 443"/>
              <a:gd name="T5" fmla="*/ 43204 h 356"/>
              <a:gd name="T6" fmla="*/ 263135 w 443"/>
              <a:gd name="T7" fmla="*/ 74407 h 356"/>
              <a:gd name="T8" fmla="*/ 230987 w 443"/>
              <a:gd name="T9" fmla="*/ 43204 h 356"/>
              <a:gd name="T10" fmla="*/ 52389 w 443"/>
              <a:gd name="T11" fmla="*/ 43204 h 356"/>
              <a:gd name="T12" fmla="*/ 52389 w 443"/>
              <a:gd name="T13" fmla="*/ 223221 h 356"/>
              <a:gd name="T14" fmla="*/ 263135 w 443"/>
              <a:gd name="T15" fmla="*/ 426041 h 356"/>
              <a:gd name="T16" fmla="*/ 473881 w 443"/>
              <a:gd name="T17" fmla="*/ 223221 h 356"/>
              <a:gd name="T18" fmla="*/ 473881 w 443"/>
              <a:gd name="T19" fmla="*/ 43204 h 356"/>
              <a:gd name="T20" fmla="*/ 442924 w 443"/>
              <a:gd name="T21" fmla="*/ 192018 h 356"/>
              <a:gd name="T22" fmla="*/ 442924 w 443"/>
              <a:gd name="T23" fmla="*/ 192018 h 356"/>
              <a:gd name="T24" fmla="*/ 263135 w 443"/>
              <a:gd name="T25" fmla="*/ 361235 h 356"/>
              <a:gd name="T26" fmla="*/ 83346 w 443"/>
              <a:gd name="T27" fmla="*/ 192018 h 356"/>
              <a:gd name="T28" fmla="*/ 52389 w 443"/>
              <a:gd name="T29" fmla="*/ 139213 h 356"/>
              <a:gd name="T30" fmla="*/ 83346 w 443"/>
              <a:gd name="T31" fmla="*/ 74407 h 356"/>
              <a:gd name="T32" fmla="*/ 136925 w 443"/>
              <a:gd name="T33" fmla="*/ 54005 h 356"/>
              <a:gd name="T34" fmla="*/ 200030 w 443"/>
              <a:gd name="T35" fmla="*/ 85208 h 356"/>
              <a:gd name="T36" fmla="*/ 263135 w 443"/>
              <a:gd name="T37" fmla="*/ 139213 h 356"/>
              <a:gd name="T38" fmla="*/ 327430 w 443"/>
              <a:gd name="T39" fmla="*/ 85208 h 356"/>
              <a:gd name="T40" fmla="*/ 390535 w 443"/>
              <a:gd name="T41" fmla="*/ 54005 h 356"/>
              <a:gd name="T42" fmla="*/ 442924 w 443"/>
              <a:gd name="T43" fmla="*/ 74407 h 356"/>
              <a:gd name="T44" fmla="*/ 473881 w 443"/>
              <a:gd name="T45" fmla="*/ 139213 h 356"/>
              <a:gd name="T46" fmla="*/ 442924 w 443"/>
              <a:gd name="T47" fmla="*/ 192018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0" name="Freeform 87"/>
          <p:cNvSpPr>
            <a:spLocks noChangeArrowheads="1"/>
          </p:cNvSpPr>
          <p:nvPr/>
        </p:nvSpPr>
        <p:spPr bwMode="auto">
          <a:xfrm>
            <a:off x="1364217" y="3570089"/>
            <a:ext cx="207818" cy="203597"/>
          </a:xfrm>
          <a:custGeom>
            <a:avLst/>
            <a:gdLst>
              <a:gd name="T0" fmla="*/ 137859 w 462"/>
              <a:gd name="T1" fmla="*/ 181494 h 452"/>
              <a:gd name="T2" fmla="*/ 222972 w 462"/>
              <a:gd name="T3" fmla="*/ 116589 h 452"/>
              <a:gd name="T4" fmla="*/ 222972 w 462"/>
              <a:gd name="T5" fmla="*/ 84136 h 452"/>
              <a:gd name="T6" fmla="*/ 52746 w 462"/>
              <a:gd name="T7" fmla="*/ 105772 h 452"/>
              <a:gd name="T8" fmla="*/ 137859 w 462"/>
              <a:gd name="T9" fmla="*/ 181494 h 452"/>
              <a:gd name="T10" fmla="*/ 74324 w 462"/>
              <a:gd name="T11" fmla="*/ 234380 h 452"/>
              <a:gd name="T12" fmla="*/ 31168 w 462"/>
              <a:gd name="T13" fmla="*/ 149042 h 452"/>
              <a:gd name="T14" fmla="*/ 41957 w 462"/>
              <a:gd name="T15" fmla="*/ 403855 h 452"/>
              <a:gd name="T16" fmla="*/ 74324 w 462"/>
              <a:gd name="T17" fmla="*/ 234380 h 452"/>
              <a:gd name="T18" fmla="*/ 275718 w 462"/>
              <a:gd name="T19" fmla="*/ 42068 h 452"/>
              <a:gd name="T20" fmla="*/ 414776 w 462"/>
              <a:gd name="T21" fmla="*/ 31251 h 452"/>
              <a:gd name="T22" fmla="*/ 181015 w 462"/>
              <a:gd name="T23" fmla="*/ 9616 h 452"/>
              <a:gd name="T24" fmla="*/ 275718 w 462"/>
              <a:gd name="T25" fmla="*/ 42068 h 452"/>
              <a:gd name="T26" fmla="*/ 360831 w 462"/>
              <a:gd name="T27" fmla="*/ 319718 h 452"/>
              <a:gd name="T28" fmla="*/ 297296 w 462"/>
              <a:gd name="T29" fmla="*/ 158657 h 452"/>
              <a:gd name="T30" fmla="*/ 244550 w 462"/>
              <a:gd name="T31" fmla="*/ 149042 h 452"/>
              <a:gd name="T32" fmla="*/ 191804 w 462"/>
              <a:gd name="T33" fmla="*/ 234380 h 452"/>
              <a:gd name="T34" fmla="*/ 360831 w 462"/>
              <a:gd name="T35" fmla="*/ 319718 h 452"/>
              <a:gd name="T36" fmla="*/ 435155 w 462"/>
              <a:gd name="T37" fmla="*/ 393037 h 452"/>
              <a:gd name="T38" fmla="*/ 435155 w 462"/>
              <a:gd name="T39" fmla="*/ 489193 h 452"/>
              <a:gd name="T40" fmla="*/ 467522 w 462"/>
              <a:gd name="T41" fmla="*/ 361787 h 452"/>
              <a:gd name="T42" fmla="*/ 350042 w 462"/>
              <a:gd name="T43" fmla="*/ 361787 h 452"/>
              <a:gd name="T44" fmla="*/ 170226 w 462"/>
              <a:gd name="T45" fmla="*/ 287266 h 452"/>
              <a:gd name="T46" fmla="*/ 128269 w 462"/>
              <a:gd name="T47" fmla="*/ 287266 h 452"/>
              <a:gd name="T48" fmla="*/ 170226 w 462"/>
              <a:gd name="T49" fmla="*/ 521646 h 452"/>
              <a:gd name="T50" fmla="*/ 456733 w 462"/>
              <a:gd name="T51" fmla="*/ 63703 h 452"/>
              <a:gd name="T52" fmla="*/ 329663 w 462"/>
              <a:gd name="T53" fmla="*/ 94954 h 452"/>
              <a:gd name="T54" fmla="*/ 329663 w 462"/>
              <a:gd name="T55" fmla="*/ 127407 h 452"/>
              <a:gd name="T56" fmla="*/ 467522 w 462"/>
              <a:gd name="T57" fmla="*/ 319718 h 452"/>
              <a:gd name="T58" fmla="*/ 552635 w 462"/>
              <a:gd name="T59" fmla="*/ 265631 h 452"/>
              <a:gd name="T60" fmla="*/ 382409 w 462"/>
              <a:gd name="T61" fmla="*/ 393037 h 452"/>
              <a:gd name="T62" fmla="*/ 212183 w 462"/>
              <a:gd name="T63" fmla="*/ 532463 h 452"/>
              <a:gd name="T64" fmla="*/ 393198 w 462"/>
              <a:gd name="T65" fmla="*/ 521646 h 452"/>
              <a:gd name="T66" fmla="*/ 393198 w 462"/>
              <a:gd name="T67" fmla="*/ 403855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1" name="Freeform 88"/>
          <p:cNvSpPr>
            <a:spLocks noChangeArrowheads="1"/>
          </p:cNvSpPr>
          <p:nvPr/>
        </p:nvSpPr>
        <p:spPr bwMode="auto">
          <a:xfrm>
            <a:off x="4472557" y="4046339"/>
            <a:ext cx="223300" cy="136922"/>
          </a:xfrm>
          <a:custGeom>
            <a:avLst/>
            <a:gdLst>
              <a:gd name="T0" fmla="*/ 222612 w 498"/>
              <a:gd name="T1" fmla="*/ 10810 h 303"/>
              <a:gd name="T2" fmla="*/ 222612 w 498"/>
              <a:gd name="T3" fmla="*/ 10810 h 303"/>
              <a:gd name="T4" fmla="*/ 191495 w 498"/>
              <a:gd name="T5" fmla="*/ 10810 h 303"/>
              <a:gd name="T6" fmla="*/ 0 w 498"/>
              <a:gd name="T7" fmla="*/ 181374 h 303"/>
              <a:gd name="T8" fmla="*/ 191495 w 498"/>
              <a:gd name="T9" fmla="*/ 351937 h 303"/>
              <a:gd name="T10" fmla="*/ 222612 w 498"/>
              <a:gd name="T11" fmla="*/ 351937 h 303"/>
              <a:gd name="T12" fmla="*/ 222612 w 498"/>
              <a:gd name="T13" fmla="*/ 319506 h 303"/>
              <a:gd name="T14" fmla="*/ 74204 w 498"/>
              <a:gd name="T15" fmla="*/ 181374 h 303"/>
              <a:gd name="T16" fmla="*/ 222612 w 498"/>
              <a:gd name="T17" fmla="*/ 54052 h 303"/>
              <a:gd name="T18" fmla="*/ 222612 w 498"/>
              <a:gd name="T19" fmla="*/ 10810 h 303"/>
              <a:gd name="T20" fmla="*/ 403336 w 498"/>
              <a:gd name="T21" fmla="*/ 10810 h 303"/>
              <a:gd name="T22" fmla="*/ 403336 w 498"/>
              <a:gd name="T23" fmla="*/ 10810 h 303"/>
              <a:gd name="T24" fmla="*/ 372218 w 498"/>
              <a:gd name="T25" fmla="*/ 10810 h 303"/>
              <a:gd name="T26" fmla="*/ 372218 w 498"/>
              <a:gd name="T27" fmla="*/ 54052 h 303"/>
              <a:gd name="T28" fmla="*/ 519429 w 498"/>
              <a:gd name="T29" fmla="*/ 181374 h 303"/>
              <a:gd name="T30" fmla="*/ 372218 w 498"/>
              <a:gd name="T31" fmla="*/ 319506 h 303"/>
              <a:gd name="T32" fmla="*/ 372218 w 498"/>
              <a:gd name="T33" fmla="*/ 351937 h 303"/>
              <a:gd name="T34" fmla="*/ 403336 w 498"/>
              <a:gd name="T35" fmla="*/ 351937 h 303"/>
              <a:gd name="T36" fmla="*/ 594830 w 498"/>
              <a:gd name="T37" fmla="*/ 181374 h 303"/>
              <a:gd name="T38" fmla="*/ 403336 w 498"/>
              <a:gd name="T39" fmla="*/ 10810 h 3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2" name="Freeform 89"/>
          <p:cNvSpPr>
            <a:spLocks noChangeArrowheads="1"/>
          </p:cNvSpPr>
          <p:nvPr/>
        </p:nvSpPr>
        <p:spPr bwMode="auto">
          <a:xfrm>
            <a:off x="5370522" y="3124796"/>
            <a:ext cx="207818" cy="203597"/>
          </a:xfrm>
          <a:custGeom>
            <a:avLst/>
            <a:gdLst>
              <a:gd name="T0" fmla="*/ 275716 w 462"/>
              <a:gd name="T1" fmla="*/ 0 h 453"/>
              <a:gd name="T2" fmla="*/ 275716 w 462"/>
              <a:gd name="T3" fmla="*/ 0 h 453"/>
              <a:gd name="T4" fmla="*/ 0 w 462"/>
              <a:gd name="T5" fmla="*/ 266246 h 453"/>
              <a:gd name="T6" fmla="*/ 275716 w 462"/>
              <a:gd name="T7" fmla="*/ 542086 h 453"/>
              <a:gd name="T8" fmla="*/ 552631 w 462"/>
              <a:gd name="T9" fmla="*/ 266246 h 453"/>
              <a:gd name="T10" fmla="*/ 275716 w 462"/>
              <a:gd name="T11" fmla="*/ 0 h 453"/>
              <a:gd name="T12" fmla="*/ 275716 w 462"/>
              <a:gd name="T13" fmla="*/ 362190 h 453"/>
              <a:gd name="T14" fmla="*/ 275716 w 462"/>
              <a:gd name="T15" fmla="*/ 362190 h 453"/>
              <a:gd name="T16" fmla="*/ 190604 w 462"/>
              <a:gd name="T17" fmla="*/ 266246 h 453"/>
              <a:gd name="T18" fmla="*/ 275716 w 462"/>
              <a:gd name="T19" fmla="*/ 181095 h 453"/>
              <a:gd name="T20" fmla="*/ 360829 w 462"/>
              <a:gd name="T21" fmla="*/ 266246 h 453"/>
              <a:gd name="T22" fmla="*/ 275716 w 462"/>
              <a:gd name="T23" fmla="*/ 362190 h 4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3" name="Freeform 90"/>
          <p:cNvSpPr>
            <a:spLocks noChangeArrowheads="1"/>
          </p:cNvSpPr>
          <p:nvPr/>
        </p:nvSpPr>
        <p:spPr bwMode="auto">
          <a:xfrm>
            <a:off x="1356475" y="4058246"/>
            <a:ext cx="223301" cy="110728"/>
          </a:xfrm>
          <a:custGeom>
            <a:avLst/>
            <a:gdLst>
              <a:gd name="T0" fmla="*/ 531401 w 498"/>
              <a:gd name="T1" fmla="*/ 0 h 248"/>
              <a:gd name="T2" fmla="*/ 531401 w 498"/>
              <a:gd name="T3" fmla="*/ 0 h 248"/>
              <a:gd name="T4" fmla="*/ 63433 w 498"/>
              <a:gd name="T5" fmla="*/ 0 h 248"/>
              <a:gd name="T6" fmla="*/ 0 w 498"/>
              <a:gd name="T7" fmla="*/ 63125 h 248"/>
              <a:gd name="T8" fmla="*/ 0 w 498"/>
              <a:gd name="T9" fmla="*/ 241781 h 248"/>
              <a:gd name="T10" fmla="*/ 63433 w 498"/>
              <a:gd name="T11" fmla="*/ 294187 h 248"/>
              <a:gd name="T12" fmla="*/ 531401 w 498"/>
              <a:gd name="T13" fmla="*/ 294187 h 248"/>
              <a:gd name="T14" fmla="*/ 594834 w 498"/>
              <a:gd name="T15" fmla="*/ 241781 h 248"/>
              <a:gd name="T16" fmla="*/ 594834 w 498"/>
              <a:gd name="T17" fmla="*/ 63125 h 248"/>
              <a:gd name="T18" fmla="*/ 531401 w 498"/>
              <a:gd name="T19" fmla="*/ 0 h 248"/>
              <a:gd name="T20" fmla="*/ 531401 w 498"/>
              <a:gd name="T21" fmla="*/ 241781 h 248"/>
              <a:gd name="T22" fmla="*/ 531401 w 498"/>
              <a:gd name="T23" fmla="*/ 241781 h 248"/>
              <a:gd name="T24" fmla="*/ 63433 w 498"/>
              <a:gd name="T25" fmla="*/ 241781 h 248"/>
              <a:gd name="T26" fmla="*/ 63433 w 498"/>
              <a:gd name="T27" fmla="*/ 63125 h 248"/>
              <a:gd name="T28" fmla="*/ 531401 w 498"/>
              <a:gd name="T29" fmla="*/ 63125 h 248"/>
              <a:gd name="T30" fmla="*/ 531401 w 498"/>
              <a:gd name="T31" fmla="*/ 241781 h 248"/>
              <a:gd name="T32" fmla="*/ 509858 w 498"/>
              <a:gd name="T33" fmla="*/ 94092 h 248"/>
              <a:gd name="T34" fmla="*/ 509858 w 498"/>
              <a:gd name="T35" fmla="*/ 94092 h 248"/>
              <a:gd name="T36" fmla="*/ 381795 w 498"/>
              <a:gd name="T37" fmla="*/ 94092 h 248"/>
              <a:gd name="T38" fmla="*/ 381795 w 498"/>
              <a:gd name="T39" fmla="*/ 210814 h 248"/>
              <a:gd name="T40" fmla="*/ 509858 w 498"/>
              <a:gd name="T41" fmla="*/ 210814 h 248"/>
              <a:gd name="T42" fmla="*/ 509858 w 498"/>
              <a:gd name="T43" fmla="*/ 94092 h 248"/>
              <a:gd name="T44" fmla="*/ 213039 w 498"/>
              <a:gd name="T45" fmla="*/ 94092 h 248"/>
              <a:gd name="T46" fmla="*/ 213039 w 498"/>
              <a:gd name="T47" fmla="*/ 94092 h 248"/>
              <a:gd name="T48" fmla="*/ 86173 w 498"/>
              <a:gd name="T49" fmla="*/ 94092 h 248"/>
              <a:gd name="T50" fmla="*/ 86173 w 498"/>
              <a:gd name="T51" fmla="*/ 210814 h 248"/>
              <a:gd name="T52" fmla="*/ 213039 w 498"/>
              <a:gd name="T53" fmla="*/ 210814 h 248"/>
              <a:gd name="T54" fmla="*/ 213039 w 498"/>
              <a:gd name="T55" fmla="*/ 94092 h 248"/>
              <a:gd name="T56" fmla="*/ 360252 w 498"/>
              <a:gd name="T57" fmla="*/ 94092 h 248"/>
              <a:gd name="T58" fmla="*/ 360252 w 498"/>
              <a:gd name="T59" fmla="*/ 94092 h 248"/>
              <a:gd name="T60" fmla="*/ 233386 w 498"/>
              <a:gd name="T61" fmla="*/ 94092 h 248"/>
              <a:gd name="T62" fmla="*/ 233386 w 498"/>
              <a:gd name="T63" fmla="*/ 210814 h 248"/>
              <a:gd name="T64" fmla="*/ 360252 w 498"/>
              <a:gd name="T65" fmla="*/ 210814 h 248"/>
              <a:gd name="T66" fmla="*/ 360252 w 498"/>
              <a:gd name="T67" fmla="*/ 94092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4" name="Freeform 91"/>
          <p:cNvSpPr>
            <a:spLocks noChangeArrowheads="1"/>
          </p:cNvSpPr>
          <p:nvPr/>
        </p:nvSpPr>
        <p:spPr bwMode="auto">
          <a:xfrm>
            <a:off x="1801289" y="4058246"/>
            <a:ext cx="223896" cy="110728"/>
          </a:xfrm>
          <a:custGeom>
            <a:avLst/>
            <a:gdLst>
              <a:gd name="T0" fmla="*/ 531268 w 497"/>
              <a:gd name="T1" fmla="*/ 0 h 248"/>
              <a:gd name="T2" fmla="*/ 531268 w 497"/>
              <a:gd name="T3" fmla="*/ 0 h 248"/>
              <a:gd name="T4" fmla="*/ 63560 w 497"/>
              <a:gd name="T5" fmla="*/ 0 h 248"/>
              <a:gd name="T6" fmla="*/ 0 w 497"/>
              <a:gd name="T7" fmla="*/ 63125 h 248"/>
              <a:gd name="T8" fmla="*/ 0 w 497"/>
              <a:gd name="T9" fmla="*/ 241781 h 248"/>
              <a:gd name="T10" fmla="*/ 63560 w 497"/>
              <a:gd name="T11" fmla="*/ 294187 h 248"/>
              <a:gd name="T12" fmla="*/ 531268 w 497"/>
              <a:gd name="T13" fmla="*/ 294187 h 248"/>
              <a:gd name="T14" fmla="*/ 594828 w 497"/>
              <a:gd name="T15" fmla="*/ 241781 h 248"/>
              <a:gd name="T16" fmla="*/ 594828 w 497"/>
              <a:gd name="T17" fmla="*/ 63125 h 248"/>
              <a:gd name="T18" fmla="*/ 531268 w 497"/>
              <a:gd name="T19" fmla="*/ 0 h 248"/>
              <a:gd name="T20" fmla="*/ 531268 w 497"/>
              <a:gd name="T21" fmla="*/ 241781 h 248"/>
              <a:gd name="T22" fmla="*/ 531268 w 497"/>
              <a:gd name="T23" fmla="*/ 241781 h 248"/>
              <a:gd name="T24" fmla="*/ 63560 w 497"/>
              <a:gd name="T25" fmla="*/ 241781 h 248"/>
              <a:gd name="T26" fmla="*/ 63560 w 497"/>
              <a:gd name="T27" fmla="*/ 63125 h 248"/>
              <a:gd name="T28" fmla="*/ 531268 w 497"/>
              <a:gd name="T29" fmla="*/ 63125 h 248"/>
              <a:gd name="T30" fmla="*/ 531268 w 497"/>
              <a:gd name="T31" fmla="*/ 241781 h 248"/>
              <a:gd name="T32" fmla="*/ 212267 w 497"/>
              <a:gd name="T33" fmla="*/ 94092 h 248"/>
              <a:gd name="T34" fmla="*/ 212267 w 497"/>
              <a:gd name="T35" fmla="*/ 94092 h 248"/>
              <a:gd name="T36" fmla="*/ 85147 w 497"/>
              <a:gd name="T37" fmla="*/ 94092 h 248"/>
              <a:gd name="T38" fmla="*/ 85147 w 497"/>
              <a:gd name="T39" fmla="*/ 210814 h 248"/>
              <a:gd name="T40" fmla="*/ 212267 w 497"/>
              <a:gd name="T41" fmla="*/ 210814 h 248"/>
              <a:gd name="T42" fmla="*/ 212267 w 497"/>
              <a:gd name="T43" fmla="*/ 94092 h 248"/>
              <a:gd name="T44" fmla="*/ 360974 w 497"/>
              <a:gd name="T45" fmla="*/ 94092 h 248"/>
              <a:gd name="T46" fmla="*/ 360974 w 497"/>
              <a:gd name="T47" fmla="*/ 94092 h 248"/>
              <a:gd name="T48" fmla="*/ 233854 w 497"/>
              <a:gd name="T49" fmla="*/ 94092 h 248"/>
              <a:gd name="T50" fmla="*/ 233854 w 497"/>
              <a:gd name="T51" fmla="*/ 210814 h 248"/>
              <a:gd name="T52" fmla="*/ 360974 w 497"/>
              <a:gd name="T53" fmla="*/ 210814 h 248"/>
              <a:gd name="T54" fmla="*/ 360974 w 497"/>
              <a:gd name="T55" fmla="*/ 94092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5" name="Freeform 92"/>
          <p:cNvSpPr>
            <a:spLocks noChangeArrowheads="1"/>
          </p:cNvSpPr>
          <p:nvPr/>
        </p:nvSpPr>
        <p:spPr bwMode="auto">
          <a:xfrm>
            <a:off x="2246699" y="4058246"/>
            <a:ext cx="223300" cy="110728"/>
          </a:xfrm>
          <a:custGeom>
            <a:avLst/>
            <a:gdLst>
              <a:gd name="T0" fmla="*/ 531271 w 497"/>
              <a:gd name="T1" fmla="*/ 0 h 248"/>
              <a:gd name="T2" fmla="*/ 531271 w 497"/>
              <a:gd name="T3" fmla="*/ 0 h 248"/>
              <a:gd name="T4" fmla="*/ 63561 w 497"/>
              <a:gd name="T5" fmla="*/ 0 h 248"/>
              <a:gd name="T6" fmla="*/ 0 w 497"/>
              <a:gd name="T7" fmla="*/ 63125 h 248"/>
              <a:gd name="T8" fmla="*/ 0 w 497"/>
              <a:gd name="T9" fmla="*/ 241781 h 248"/>
              <a:gd name="T10" fmla="*/ 63561 w 497"/>
              <a:gd name="T11" fmla="*/ 294187 h 248"/>
              <a:gd name="T12" fmla="*/ 531271 w 497"/>
              <a:gd name="T13" fmla="*/ 294187 h 248"/>
              <a:gd name="T14" fmla="*/ 594832 w 497"/>
              <a:gd name="T15" fmla="*/ 241781 h 248"/>
              <a:gd name="T16" fmla="*/ 594832 w 497"/>
              <a:gd name="T17" fmla="*/ 63125 h 248"/>
              <a:gd name="T18" fmla="*/ 531271 w 497"/>
              <a:gd name="T19" fmla="*/ 0 h 248"/>
              <a:gd name="T20" fmla="*/ 531271 w 497"/>
              <a:gd name="T21" fmla="*/ 241781 h 248"/>
              <a:gd name="T22" fmla="*/ 531271 w 497"/>
              <a:gd name="T23" fmla="*/ 241781 h 248"/>
              <a:gd name="T24" fmla="*/ 63561 w 497"/>
              <a:gd name="T25" fmla="*/ 241781 h 248"/>
              <a:gd name="T26" fmla="*/ 63561 w 497"/>
              <a:gd name="T27" fmla="*/ 63125 h 248"/>
              <a:gd name="T28" fmla="*/ 531271 w 497"/>
              <a:gd name="T29" fmla="*/ 63125 h 248"/>
              <a:gd name="T30" fmla="*/ 531271 w 497"/>
              <a:gd name="T31" fmla="*/ 241781 h 248"/>
              <a:gd name="T32" fmla="*/ 212269 w 497"/>
              <a:gd name="T33" fmla="*/ 94092 h 248"/>
              <a:gd name="T34" fmla="*/ 212269 w 497"/>
              <a:gd name="T35" fmla="*/ 94092 h 248"/>
              <a:gd name="T36" fmla="*/ 85147 w 497"/>
              <a:gd name="T37" fmla="*/ 94092 h 248"/>
              <a:gd name="T38" fmla="*/ 85147 w 497"/>
              <a:gd name="T39" fmla="*/ 210814 h 248"/>
              <a:gd name="T40" fmla="*/ 212269 w 497"/>
              <a:gd name="T41" fmla="*/ 210814 h 248"/>
              <a:gd name="T42" fmla="*/ 212269 w 497"/>
              <a:gd name="T43" fmla="*/ 94092 h 2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6" name="Freeform 93"/>
          <p:cNvSpPr>
            <a:spLocks noChangeArrowheads="1"/>
          </p:cNvSpPr>
          <p:nvPr/>
        </p:nvSpPr>
        <p:spPr bwMode="auto">
          <a:xfrm>
            <a:off x="2691513" y="4058246"/>
            <a:ext cx="223896" cy="110728"/>
          </a:xfrm>
          <a:custGeom>
            <a:avLst/>
            <a:gdLst>
              <a:gd name="T0" fmla="*/ 530068 w 497"/>
              <a:gd name="T1" fmla="*/ 0 h 248"/>
              <a:gd name="T2" fmla="*/ 530068 w 497"/>
              <a:gd name="T3" fmla="*/ 0 h 248"/>
              <a:gd name="T4" fmla="*/ 63560 w 497"/>
              <a:gd name="T5" fmla="*/ 0 h 248"/>
              <a:gd name="T6" fmla="*/ 0 w 497"/>
              <a:gd name="T7" fmla="*/ 63125 h 248"/>
              <a:gd name="T8" fmla="*/ 0 w 497"/>
              <a:gd name="T9" fmla="*/ 241781 h 248"/>
              <a:gd name="T10" fmla="*/ 63560 w 497"/>
              <a:gd name="T11" fmla="*/ 294187 h 248"/>
              <a:gd name="T12" fmla="*/ 530068 w 497"/>
              <a:gd name="T13" fmla="*/ 294187 h 248"/>
              <a:gd name="T14" fmla="*/ 594828 w 497"/>
              <a:gd name="T15" fmla="*/ 241781 h 248"/>
              <a:gd name="T16" fmla="*/ 594828 w 497"/>
              <a:gd name="T17" fmla="*/ 63125 h 248"/>
              <a:gd name="T18" fmla="*/ 530068 w 497"/>
              <a:gd name="T19" fmla="*/ 0 h 248"/>
              <a:gd name="T20" fmla="*/ 530068 w 497"/>
              <a:gd name="T21" fmla="*/ 241781 h 248"/>
              <a:gd name="T22" fmla="*/ 530068 w 497"/>
              <a:gd name="T23" fmla="*/ 241781 h 248"/>
              <a:gd name="T24" fmla="*/ 63560 w 497"/>
              <a:gd name="T25" fmla="*/ 241781 h 248"/>
              <a:gd name="T26" fmla="*/ 63560 w 497"/>
              <a:gd name="T27" fmla="*/ 63125 h 248"/>
              <a:gd name="T28" fmla="*/ 530068 w 497"/>
              <a:gd name="T29" fmla="*/ 63125 h 248"/>
              <a:gd name="T30" fmla="*/ 530068 w 497"/>
              <a:gd name="T31" fmla="*/ 241781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7" name="Freeform 94"/>
          <p:cNvSpPr>
            <a:spLocks noChangeArrowheads="1"/>
          </p:cNvSpPr>
          <p:nvPr/>
        </p:nvSpPr>
        <p:spPr bwMode="auto">
          <a:xfrm>
            <a:off x="4472557" y="1396008"/>
            <a:ext cx="223300" cy="101203"/>
          </a:xfrm>
          <a:custGeom>
            <a:avLst/>
            <a:gdLst>
              <a:gd name="T0" fmla="*/ 572090 w 498"/>
              <a:gd name="T1" fmla="*/ 108567 h 223"/>
              <a:gd name="T2" fmla="*/ 572090 w 498"/>
              <a:gd name="T3" fmla="*/ 108567 h 223"/>
              <a:gd name="T4" fmla="*/ 477540 w 498"/>
              <a:gd name="T5" fmla="*/ 10857 h 223"/>
              <a:gd name="T6" fmla="*/ 445225 w 498"/>
              <a:gd name="T7" fmla="*/ 0 h 223"/>
              <a:gd name="T8" fmla="*/ 298014 w 498"/>
              <a:gd name="T9" fmla="*/ 0 h 223"/>
              <a:gd name="T10" fmla="*/ 148408 w 498"/>
              <a:gd name="T11" fmla="*/ 0 h 223"/>
              <a:gd name="T12" fmla="*/ 117290 w 498"/>
              <a:gd name="T13" fmla="*/ 10857 h 223"/>
              <a:gd name="T14" fmla="*/ 21543 w 498"/>
              <a:gd name="T15" fmla="*/ 108567 h 223"/>
              <a:gd name="T16" fmla="*/ 0 w 498"/>
              <a:gd name="T17" fmla="*/ 150788 h 223"/>
              <a:gd name="T18" fmla="*/ 21543 w 498"/>
              <a:gd name="T19" fmla="*/ 236435 h 223"/>
              <a:gd name="T20" fmla="*/ 53858 w 498"/>
              <a:gd name="T21" fmla="*/ 267799 h 223"/>
              <a:gd name="T22" fmla="*/ 540972 w 498"/>
              <a:gd name="T23" fmla="*/ 267799 h 223"/>
              <a:gd name="T24" fmla="*/ 572090 w 498"/>
              <a:gd name="T25" fmla="*/ 236435 h 223"/>
              <a:gd name="T26" fmla="*/ 594830 w 498"/>
              <a:gd name="T27" fmla="*/ 150788 h 223"/>
              <a:gd name="T28" fmla="*/ 572090 w 498"/>
              <a:gd name="T29" fmla="*/ 108567 h 223"/>
              <a:gd name="T30" fmla="*/ 414107 w 498"/>
              <a:gd name="T31" fmla="*/ 118217 h 223"/>
              <a:gd name="T32" fmla="*/ 414107 w 498"/>
              <a:gd name="T33" fmla="*/ 118217 h 223"/>
              <a:gd name="T34" fmla="*/ 414107 w 498"/>
              <a:gd name="T35" fmla="*/ 129074 h 223"/>
              <a:gd name="T36" fmla="*/ 381792 w 498"/>
              <a:gd name="T37" fmla="*/ 182151 h 223"/>
              <a:gd name="T38" fmla="*/ 213038 w 498"/>
              <a:gd name="T39" fmla="*/ 182151 h 223"/>
              <a:gd name="T40" fmla="*/ 180723 w 498"/>
              <a:gd name="T41" fmla="*/ 129074 h 223"/>
              <a:gd name="T42" fmla="*/ 180723 w 498"/>
              <a:gd name="T43" fmla="*/ 118217 h 223"/>
              <a:gd name="T44" fmla="*/ 74204 w 498"/>
              <a:gd name="T45" fmla="*/ 118217 h 223"/>
              <a:gd name="T46" fmla="*/ 126865 w 498"/>
              <a:gd name="T47" fmla="*/ 54284 h 223"/>
              <a:gd name="T48" fmla="*/ 466768 w 498"/>
              <a:gd name="T49" fmla="*/ 54284 h 223"/>
              <a:gd name="T50" fmla="*/ 519429 w 498"/>
              <a:gd name="T51" fmla="*/ 118217 h 223"/>
              <a:gd name="T52" fmla="*/ 414107 w 498"/>
              <a:gd name="T53" fmla="*/ 118217 h 2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8" name="Freeform 96"/>
          <p:cNvSpPr>
            <a:spLocks noChangeArrowheads="1"/>
          </p:cNvSpPr>
          <p:nvPr/>
        </p:nvSpPr>
        <p:spPr bwMode="auto">
          <a:xfrm>
            <a:off x="4917371" y="4018955"/>
            <a:ext cx="223896" cy="195858"/>
          </a:xfrm>
          <a:custGeom>
            <a:avLst/>
            <a:gdLst>
              <a:gd name="T0" fmla="*/ 530072 w 497"/>
              <a:gd name="T1" fmla="*/ 0 h 435"/>
              <a:gd name="T2" fmla="*/ 530072 w 497"/>
              <a:gd name="T3" fmla="*/ 0 h 435"/>
              <a:gd name="T4" fmla="*/ 63561 w 497"/>
              <a:gd name="T5" fmla="*/ 0 h 435"/>
              <a:gd name="T6" fmla="*/ 0 w 497"/>
              <a:gd name="T7" fmla="*/ 52819 h 435"/>
              <a:gd name="T8" fmla="*/ 0 w 497"/>
              <a:gd name="T9" fmla="*/ 382936 h 435"/>
              <a:gd name="T10" fmla="*/ 52767 w 497"/>
              <a:gd name="T11" fmla="*/ 457363 h 435"/>
              <a:gd name="T12" fmla="*/ 191881 w 497"/>
              <a:gd name="T13" fmla="*/ 478971 h 435"/>
              <a:gd name="T14" fmla="*/ 147509 w 497"/>
              <a:gd name="T15" fmla="*/ 520986 h 435"/>
              <a:gd name="T16" fmla="*/ 446124 w 497"/>
              <a:gd name="T17" fmla="*/ 520986 h 435"/>
              <a:gd name="T18" fmla="*/ 402951 w 497"/>
              <a:gd name="T19" fmla="*/ 478971 h 435"/>
              <a:gd name="T20" fmla="*/ 540865 w 497"/>
              <a:gd name="T21" fmla="*/ 457363 h 435"/>
              <a:gd name="T22" fmla="*/ 594832 w 497"/>
              <a:gd name="T23" fmla="*/ 382936 h 435"/>
              <a:gd name="T24" fmla="*/ 594832 w 497"/>
              <a:gd name="T25" fmla="*/ 52819 h 435"/>
              <a:gd name="T26" fmla="*/ 530072 w 497"/>
              <a:gd name="T27" fmla="*/ 0 h 435"/>
              <a:gd name="T28" fmla="*/ 530072 w 497"/>
              <a:gd name="T29" fmla="*/ 382936 h 435"/>
              <a:gd name="T30" fmla="*/ 530072 w 497"/>
              <a:gd name="T31" fmla="*/ 382936 h 435"/>
              <a:gd name="T32" fmla="*/ 63561 w 497"/>
              <a:gd name="T33" fmla="*/ 382936 h 435"/>
              <a:gd name="T34" fmla="*/ 63561 w 497"/>
              <a:gd name="T35" fmla="*/ 52819 h 435"/>
              <a:gd name="T36" fmla="*/ 530072 w 497"/>
              <a:gd name="T37" fmla="*/ 52819 h 435"/>
              <a:gd name="T38" fmla="*/ 530072 w 497"/>
              <a:gd name="T39" fmla="*/ 382936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89" name="Freeform 97"/>
          <p:cNvSpPr>
            <a:spLocks noChangeArrowheads="1"/>
          </p:cNvSpPr>
          <p:nvPr/>
        </p:nvSpPr>
        <p:spPr bwMode="auto">
          <a:xfrm>
            <a:off x="5807595" y="3128962"/>
            <a:ext cx="223896" cy="191691"/>
          </a:xfrm>
          <a:custGeom>
            <a:avLst/>
            <a:gdLst>
              <a:gd name="T0" fmla="*/ 275829 w 497"/>
              <a:gd name="T1" fmla="*/ 277437 h 426"/>
              <a:gd name="T2" fmla="*/ 275829 w 497"/>
              <a:gd name="T3" fmla="*/ 277437 h 426"/>
              <a:gd name="T4" fmla="*/ 328597 w 497"/>
              <a:gd name="T5" fmla="*/ 277437 h 426"/>
              <a:gd name="T6" fmla="*/ 328597 w 497"/>
              <a:gd name="T7" fmla="*/ 330282 h 426"/>
              <a:gd name="T8" fmla="*/ 594832 w 497"/>
              <a:gd name="T9" fmla="*/ 330282 h 426"/>
              <a:gd name="T10" fmla="*/ 584038 w 497"/>
              <a:gd name="T11" fmla="*/ 159736 h 426"/>
              <a:gd name="T12" fmla="*/ 531271 w 497"/>
              <a:gd name="T13" fmla="*/ 96082 h 426"/>
              <a:gd name="T14" fmla="*/ 435330 w 497"/>
              <a:gd name="T15" fmla="*/ 96082 h 426"/>
              <a:gd name="T16" fmla="*/ 404150 w 497"/>
              <a:gd name="T17" fmla="*/ 32428 h 426"/>
              <a:gd name="T18" fmla="*/ 359777 w 497"/>
              <a:gd name="T19" fmla="*/ 0 h 426"/>
              <a:gd name="T20" fmla="*/ 232656 w 497"/>
              <a:gd name="T21" fmla="*/ 0 h 426"/>
              <a:gd name="T22" fmla="*/ 201475 w 497"/>
              <a:gd name="T23" fmla="*/ 32428 h 426"/>
              <a:gd name="T24" fmla="*/ 159501 w 497"/>
              <a:gd name="T25" fmla="*/ 96082 h 426"/>
              <a:gd name="T26" fmla="*/ 63561 w 497"/>
              <a:gd name="T27" fmla="*/ 96082 h 426"/>
              <a:gd name="T28" fmla="*/ 10793 w 497"/>
              <a:gd name="T29" fmla="*/ 159736 h 426"/>
              <a:gd name="T30" fmla="*/ 0 w 497"/>
              <a:gd name="T31" fmla="*/ 330282 h 426"/>
              <a:gd name="T32" fmla="*/ 275829 w 497"/>
              <a:gd name="T33" fmla="*/ 330282 h 426"/>
              <a:gd name="T34" fmla="*/ 275829 w 497"/>
              <a:gd name="T35" fmla="*/ 277437 h 426"/>
              <a:gd name="T36" fmla="*/ 223062 w 497"/>
              <a:gd name="T37" fmla="*/ 63654 h 426"/>
              <a:gd name="T38" fmla="*/ 223062 w 497"/>
              <a:gd name="T39" fmla="*/ 63654 h 426"/>
              <a:gd name="T40" fmla="*/ 254243 w 497"/>
              <a:gd name="T41" fmla="*/ 43237 h 426"/>
              <a:gd name="T42" fmla="*/ 340589 w 497"/>
              <a:gd name="T43" fmla="*/ 43237 h 426"/>
              <a:gd name="T44" fmla="*/ 370571 w 497"/>
              <a:gd name="T45" fmla="*/ 63654 h 426"/>
              <a:gd name="T46" fmla="*/ 382563 w 497"/>
              <a:gd name="T47" fmla="*/ 96082 h 426"/>
              <a:gd name="T48" fmla="*/ 212269 w 497"/>
              <a:gd name="T49" fmla="*/ 96082 h 426"/>
              <a:gd name="T50" fmla="*/ 223062 w 497"/>
              <a:gd name="T51" fmla="*/ 63654 h 426"/>
              <a:gd name="T52" fmla="*/ 328597 w 497"/>
              <a:gd name="T53" fmla="*/ 426364 h 426"/>
              <a:gd name="T54" fmla="*/ 328597 w 497"/>
              <a:gd name="T55" fmla="*/ 426364 h 426"/>
              <a:gd name="T56" fmla="*/ 275829 w 497"/>
              <a:gd name="T57" fmla="*/ 426364 h 426"/>
              <a:gd name="T58" fmla="*/ 275829 w 497"/>
              <a:gd name="T59" fmla="*/ 362710 h 426"/>
              <a:gd name="T60" fmla="*/ 10793 w 497"/>
              <a:gd name="T61" fmla="*/ 362710 h 426"/>
              <a:gd name="T62" fmla="*/ 20387 w 497"/>
              <a:gd name="T63" fmla="*/ 457591 h 426"/>
              <a:gd name="T64" fmla="*/ 74354 w 497"/>
              <a:gd name="T65" fmla="*/ 510436 h 426"/>
              <a:gd name="T66" fmla="*/ 520478 w 497"/>
              <a:gd name="T67" fmla="*/ 510436 h 426"/>
              <a:gd name="T68" fmla="*/ 573245 w 497"/>
              <a:gd name="T69" fmla="*/ 457591 h 426"/>
              <a:gd name="T70" fmla="*/ 584038 w 497"/>
              <a:gd name="T71" fmla="*/ 362710 h 426"/>
              <a:gd name="T72" fmla="*/ 328597 w 497"/>
              <a:gd name="T73" fmla="*/ 362710 h 426"/>
              <a:gd name="T74" fmla="*/ 328597 w 497"/>
              <a:gd name="T75" fmla="*/ 42636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0" name="Freeform 99"/>
          <p:cNvSpPr>
            <a:spLocks noChangeArrowheads="1"/>
          </p:cNvSpPr>
          <p:nvPr/>
        </p:nvSpPr>
        <p:spPr bwMode="auto">
          <a:xfrm>
            <a:off x="2246699" y="3601641"/>
            <a:ext cx="223300" cy="136327"/>
          </a:xfrm>
          <a:custGeom>
            <a:avLst/>
            <a:gdLst>
              <a:gd name="T0" fmla="*/ 456917 w 497"/>
              <a:gd name="T1" fmla="*/ 181371 h 303"/>
              <a:gd name="T2" fmla="*/ 456917 w 497"/>
              <a:gd name="T3" fmla="*/ 181371 h 303"/>
              <a:gd name="T4" fmla="*/ 520478 w 497"/>
              <a:gd name="T5" fmla="*/ 54051 h 303"/>
              <a:gd name="T6" fmla="*/ 563651 w 497"/>
              <a:gd name="T7" fmla="*/ 54051 h 303"/>
              <a:gd name="T8" fmla="*/ 456917 w 497"/>
              <a:gd name="T9" fmla="*/ 0 h 303"/>
              <a:gd name="T10" fmla="*/ 159501 w 497"/>
              <a:gd name="T11" fmla="*/ 0 h 303"/>
              <a:gd name="T12" fmla="*/ 0 w 497"/>
              <a:gd name="T13" fmla="*/ 181371 h 303"/>
              <a:gd name="T14" fmla="*/ 159501 w 497"/>
              <a:gd name="T15" fmla="*/ 362743 h 303"/>
              <a:gd name="T16" fmla="*/ 456917 w 497"/>
              <a:gd name="T17" fmla="*/ 362743 h 303"/>
              <a:gd name="T18" fmla="*/ 563651 w 497"/>
              <a:gd name="T19" fmla="*/ 308692 h 303"/>
              <a:gd name="T20" fmla="*/ 520478 w 497"/>
              <a:gd name="T21" fmla="*/ 308692 h 303"/>
              <a:gd name="T22" fmla="*/ 456917 w 497"/>
              <a:gd name="T23" fmla="*/ 181371 h 303"/>
              <a:gd name="T24" fmla="*/ 371770 w 497"/>
              <a:gd name="T25" fmla="*/ 235423 h 303"/>
              <a:gd name="T26" fmla="*/ 371770 w 497"/>
              <a:gd name="T27" fmla="*/ 235423 h 303"/>
              <a:gd name="T28" fmla="*/ 362176 w 497"/>
              <a:gd name="T29" fmla="*/ 235423 h 303"/>
              <a:gd name="T30" fmla="*/ 265036 w 497"/>
              <a:gd name="T31" fmla="*/ 202992 h 303"/>
              <a:gd name="T32" fmla="*/ 254243 w 497"/>
              <a:gd name="T33" fmla="*/ 235423 h 303"/>
              <a:gd name="T34" fmla="*/ 223062 w 497"/>
              <a:gd name="T35" fmla="*/ 245032 h 303"/>
              <a:gd name="T36" fmla="*/ 117527 w 497"/>
              <a:gd name="T37" fmla="*/ 150142 h 303"/>
              <a:gd name="T38" fmla="*/ 106734 w 497"/>
              <a:gd name="T39" fmla="*/ 128521 h 303"/>
              <a:gd name="T40" fmla="*/ 127121 w 497"/>
              <a:gd name="T41" fmla="*/ 128521 h 303"/>
              <a:gd name="T42" fmla="*/ 212269 w 497"/>
              <a:gd name="T43" fmla="*/ 171762 h 303"/>
              <a:gd name="T44" fmla="*/ 233855 w 497"/>
              <a:gd name="T45" fmla="*/ 139332 h 303"/>
              <a:gd name="T46" fmla="*/ 265036 w 497"/>
              <a:gd name="T47" fmla="*/ 128521 h 303"/>
              <a:gd name="T48" fmla="*/ 371770 w 497"/>
              <a:gd name="T49" fmla="*/ 224612 h 303"/>
              <a:gd name="T50" fmla="*/ 371770 w 497"/>
              <a:gd name="T51" fmla="*/ 235423 h 303"/>
              <a:gd name="T52" fmla="*/ 563651 w 497"/>
              <a:gd name="T53" fmla="*/ 117711 h 303"/>
              <a:gd name="T54" fmla="*/ 563651 w 497"/>
              <a:gd name="T55" fmla="*/ 117711 h 303"/>
              <a:gd name="T56" fmla="*/ 542064 w 497"/>
              <a:gd name="T57" fmla="*/ 117711 h 303"/>
              <a:gd name="T58" fmla="*/ 509684 w 497"/>
              <a:gd name="T59" fmla="*/ 181371 h 303"/>
              <a:gd name="T60" fmla="*/ 542064 w 497"/>
              <a:gd name="T61" fmla="*/ 245032 h 303"/>
              <a:gd name="T62" fmla="*/ 563651 w 497"/>
              <a:gd name="T63" fmla="*/ 245032 h 303"/>
              <a:gd name="T64" fmla="*/ 594832 w 497"/>
              <a:gd name="T65" fmla="*/ 181371 h 303"/>
              <a:gd name="T66" fmla="*/ 563651 w 497"/>
              <a:gd name="T67" fmla="*/ 117711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1" name="Freeform 100"/>
          <p:cNvSpPr>
            <a:spLocks noChangeArrowheads="1"/>
          </p:cNvSpPr>
          <p:nvPr/>
        </p:nvSpPr>
        <p:spPr bwMode="auto">
          <a:xfrm>
            <a:off x="4472557" y="3152775"/>
            <a:ext cx="223300" cy="144066"/>
          </a:xfrm>
          <a:custGeom>
            <a:avLst/>
            <a:gdLst>
              <a:gd name="T0" fmla="*/ 455997 w 498"/>
              <a:gd name="T1" fmla="*/ 107091 h 320"/>
              <a:gd name="T2" fmla="*/ 455997 w 498"/>
              <a:gd name="T3" fmla="*/ 107091 h 320"/>
              <a:gd name="T4" fmla="*/ 424879 w 498"/>
              <a:gd name="T5" fmla="*/ 107091 h 320"/>
              <a:gd name="T6" fmla="*/ 276470 w 498"/>
              <a:gd name="T7" fmla="*/ 0 h 320"/>
              <a:gd name="T8" fmla="*/ 117290 w 498"/>
              <a:gd name="T9" fmla="*/ 161238 h 320"/>
              <a:gd name="T10" fmla="*/ 117290 w 498"/>
              <a:gd name="T11" fmla="*/ 180491 h 320"/>
              <a:gd name="T12" fmla="*/ 106519 w 498"/>
              <a:gd name="T13" fmla="*/ 180491 h 320"/>
              <a:gd name="T14" fmla="*/ 0 w 498"/>
              <a:gd name="T15" fmla="*/ 288785 h 320"/>
              <a:gd name="T16" fmla="*/ 106519 w 498"/>
              <a:gd name="T17" fmla="*/ 383844 h 320"/>
              <a:gd name="T18" fmla="*/ 455997 w 498"/>
              <a:gd name="T19" fmla="*/ 383844 h 320"/>
              <a:gd name="T20" fmla="*/ 594830 w 498"/>
              <a:gd name="T21" fmla="*/ 245467 h 320"/>
              <a:gd name="T22" fmla="*/ 455997 w 498"/>
              <a:gd name="T23" fmla="*/ 107091 h 320"/>
              <a:gd name="T24" fmla="*/ 339903 w 498"/>
              <a:gd name="T25" fmla="*/ 234638 h 320"/>
              <a:gd name="T26" fmla="*/ 339903 w 498"/>
              <a:gd name="T27" fmla="*/ 234638 h 320"/>
              <a:gd name="T28" fmla="*/ 254927 w 498"/>
              <a:gd name="T29" fmla="*/ 330900 h 320"/>
              <a:gd name="T30" fmla="*/ 233384 w 498"/>
              <a:gd name="T31" fmla="*/ 330900 h 320"/>
              <a:gd name="T32" fmla="*/ 233384 w 498"/>
              <a:gd name="T33" fmla="*/ 320070 h 320"/>
              <a:gd name="T34" fmla="*/ 233384 w 498"/>
              <a:gd name="T35" fmla="*/ 309241 h 320"/>
              <a:gd name="T36" fmla="*/ 265699 w 498"/>
              <a:gd name="T37" fmla="*/ 245467 h 320"/>
              <a:gd name="T38" fmla="*/ 244156 w 498"/>
              <a:gd name="T39" fmla="*/ 234638 h 320"/>
              <a:gd name="T40" fmla="*/ 244156 w 498"/>
              <a:gd name="T41" fmla="*/ 234638 h 320"/>
              <a:gd name="T42" fmla="*/ 222612 w 498"/>
              <a:gd name="T43" fmla="*/ 214182 h 320"/>
              <a:gd name="T44" fmla="*/ 233384 w 498"/>
              <a:gd name="T45" fmla="*/ 192524 h 320"/>
              <a:gd name="T46" fmla="*/ 308785 w 498"/>
              <a:gd name="T47" fmla="*/ 107091 h 320"/>
              <a:gd name="T48" fmla="*/ 329131 w 498"/>
              <a:gd name="T49" fmla="*/ 96262 h 320"/>
              <a:gd name="T50" fmla="*/ 339903 w 498"/>
              <a:gd name="T51" fmla="*/ 107091 h 320"/>
              <a:gd name="T52" fmla="*/ 329131 w 498"/>
              <a:gd name="T53" fmla="*/ 127547 h 320"/>
              <a:gd name="T54" fmla="*/ 298014 w 498"/>
              <a:gd name="T55" fmla="*/ 192524 h 320"/>
              <a:gd name="T56" fmla="*/ 329131 w 498"/>
              <a:gd name="T57" fmla="*/ 203353 h 320"/>
              <a:gd name="T58" fmla="*/ 329131 w 498"/>
              <a:gd name="T59" fmla="*/ 203353 h 320"/>
              <a:gd name="T60" fmla="*/ 350675 w 498"/>
              <a:gd name="T61" fmla="*/ 225012 h 320"/>
              <a:gd name="T62" fmla="*/ 339903 w 498"/>
              <a:gd name="T63" fmla="*/ 234638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2" name="Freeform 101"/>
          <p:cNvSpPr>
            <a:spLocks noChangeArrowheads="1"/>
          </p:cNvSpPr>
          <p:nvPr/>
        </p:nvSpPr>
        <p:spPr bwMode="auto">
          <a:xfrm>
            <a:off x="6253005" y="2695575"/>
            <a:ext cx="223300" cy="172046"/>
          </a:xfrm>
          <a:custGeom>
            <a:avLst/>
            <a:gdLst>
              <a:gd name="T0" fmla="*/ 95940 w 497"/>
              <a:gd name="T1" fmla="*/ 297916 h 382"/>
              <a:gd name="T2" fmla="*/ 95940 w 497"/>
              <a:gd name="T3" fmla="*/ 297916 h 382"/>
              <a:gd name="T4" fmla="*/ 190681 w 497"/>
              <a:gd name="T5" fmla="*/ 394018 h 382"/>
              <a:gd name="T6" fmla="*/ 297414 w 497"/>
              <a:gd name="T7" fmla="*/ 457686 h 382"/>
              <a:gd name="T8" fmla="*/ 404147 w 497"/>
              <a:gd name="T9" fmla="*/ 404830 h 382"/>
              <a:gd name="T10" fmla="*/ 467707 w 497"/>
              <a:gd name="T11" fmla="*/ 309929 h 382"/>
              <a:gd name="T12" fmla="*/ 297414 w 497"/>
              <a:gd name="T13" fmla="*/ 394018 h 382"/>
              <a:gd name="T14" fmla="*/ 95940 w 497"/>
              <a:gd name="T15" fmla="*/ 297916 h 382"/>
              <a:gd name="T16" fmla="*/ 584035 w 497"/>
              <a:gd name="T17" fmla="*/ 148958 h 382"/>
              <a:gd name="T18" fmla="*/ 584035 w 497"/>
              <a:gd name="T19" fmla="*/ 148958 h 382"/>
              <a:gd name="T20" fmla="*/ 328594 w 497"/>
              <a:gd name="T21" fmla="*/ 10811 h 382"/>
              <a:gd name="T22" fmla="*/ 265034 w 497"/>
              <a:gd name="T23" fmla="*/ 10811 h 382"/>
              <a:gd name="T24" fmla="*/ 10793 w 497"/>
              <a:gd name="T25" fmla="*/ 148958 h 382"/>
              <a:gd name="T26" fmla="*/ 10793 w 497"/>
              <a:gd name="T27" fmla="*/ 192204 h 382"/>
              <a:gd name="T28" fmla="*/ 265034 w 497"/>
              <a:gd name="T29" fmla="*/ 330351 h 382"/>
              <a:gd name="T30" fmla="*/ 328594 w 497"/>
              <a:gd name="T31" fmla="*/ 330351 h 382"/>
              <a:gd name="T32" fmla="*/ 489294 w 497"/>
              <a:gd name="T33" fmla="*/ 234249 h 382"/>
              <a:gd name="T34" fmla="*/ 319000 w 497"/>
              <a:gd name="T35" fmla="*/ 192204 h 382"/>
              <a:gd name="T36" fmla="*/ 297414 w 497"/>
              <a:gd name="T37" fmla="*/ 201814 h 382"/>
              <a:gd name="T38" fmla="*/ 243448 w 497"/>
              <a:gd name="T39" fmla="*/ 159770 h 382"/>
              <a:gd name="T40" fmla="*/ 297414 w 497"/>
              <a:gd name="T41" fmla="*/ 128536 h 382"/>
              <a:gd name="T42" fmla="*/ 351380 w 497"/>
              <a:gd name="T43" fmla="*/ 148958 h 382"/>
              <a:gd name="T44" fmla="*/ 531268 w 497"/>
              <a:gd name="T45" fmla="*/ 212626 h 382"/>
              <a:gd name="T46" fmla="*/ 584035 w 497"/>
              <a:gd name="T47" fmla="*/ 192204 h 382"/>
              <a:gd name="T48" fmla="*/ 584035 w 497"/>
              <a:gd name="T49" fmla="*/ 148958 h 382"/>
              <a:gd name="T50" fmla="*/ 509681 w 497"/>
              <a:gd name="T51" fmla="*/ 415641 h 382"/>
              <a:gd name="T52" fmla="*/ 509681 w 497"/>
              <a:gd name="T53" fmla="*/ 415641 h 382"/>
              <a:gd name="T54" fmla="*/ 552854 w 497"/>
              <a:gd name="T55" fmla="*/ 404830 h 382"/>
              <a:gd name="T56" fmla="*/ 531268 w 497"/>
              <a:gd name="T57" fmla="*/ 212626 h 382"/>
              <a:gd name="T58" fmla="*/ 489294 w 497"/>
              <a:gd name="T59" fmla="*/ 234249 h 382"/>
              <a:gd name="T60" fmla="*/ 509681 w 497"/>
              <a:gd name="T61" fmla="*/ 415641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3" name="Freeform 102"/>
          <p:cNvSpPr>
            <a:spLocks noChangeArrowheads="1"/>
          </p:cNvSpPr>
          <p:nvPr/>
        </p:nvSpPr>
        <p:spPr bwMode="auto">
          <a:xfrm>
            <a:off x="1356475" y="2680097"/>
            <a:ext cx="223301" cy="199430"/>
          </a:xfrm>
          <a:custGeom>
            <a:avLst/>
            <a:gdLst>
              <a:gd name="T0" fmla="*/ 95748 w 498"/>
              <a:gd name="T1" fmla="*/ 180770 h 445"/>
              <a:gd name="T2" fmla="*/ 95748 w 498"/>
              <a:gd name="T3" fmla="*/ 180770 h 445"/>
              <a:gd name="T4" fmla="*/ 169953 w 498"/>
              <a:gd name="T5" fmla="*/ 202318 h 445"/>
              <a:gd name="T6" fmla="*/ 180724 w 498"/>
              <a:gd name="T7" fmla="*/ 202318 h 445"/>
              <a:gd name="T8" fmla="*/ 233386 w 498"/>
              <a:gd name="T9" fmla="*/ 160418 h 445"/>
              <a:gd name="T10" fmla="*/ 233386 w 498"/>
              <a:gd name="T11" fmla="*/ 149644 h 445"/>
              <a:gd name="T12" fmla="*/ 213039 w 498"/>
              <a:gd name="T13" fmla="*/ 128095 h 445"/>
              <a:gd name="T14" fmla="*/ 329134 w 498"/>
              <a:gd name="T15" fmla="*/ 11972 h 445"/>
              <a:gd name="T16" fmla="*/ 233386 w 498"/>
              <a:gd name="T17" fmla="*/ 0 h 445"/>
              <a:gd name="T18" fmla="*/ 128063 w 498"/>
              <a:gd name="T19" fmla="*/ 64646 h 445"/>
              <a:gd name="T20" fmla="*/ 86173 w 498"/>
              <a:gd name="T21" fmla="*/ 96969 h 445"/>
              <a:gd name="T22" fmla="*/ 63433 w 498"/>
              <a:gd name="T23" fmla="*/ 138869 h 445"/>
              <a:gd name="T24" fmla="*/ 21543 w 498"/>
              <a:gd name="T25" fmla="*/ 149644 h 445"/>
              <a:gd name="T26" fmla="*/ 0 w 498"/>
              <a:gd name="T27" fmla="*/ 171193 h 445"/>
              <a:gd name="T28" fmla="*/ 0 w 498"/>
              <a:gd name="T29" fmla="*/ 180770 h 445"/>
              <a:gd name="T30" fmla="*/ 43087 w 498"/>
              <a:gd name="T31" fmla="*/ 223867 h 445"/>
              <a:gd name="T32" fmla="*/ 63433 w 498"/>
              <a:gd name="T33" fmla="*/ 234642 h 445"/>
              <a:gd name="T34" fmla="*/ 86173 w 498"/>
              <a:gd name="T35" fmla="*/ 213093 h 445"/>
              <a:gd name="T36" fmla="*/ 95748 w 498"/>
              <a:gd name="T37" fmla="*/ 180770 h 445"/>
              <a:gd name="T38" fmla="*/ 265701 w 498"/>
              <a:gd name="T39" fmla="*/ 191544 h 445"/>
              <a:gd name="T40" fmla="*/ 265701 w 498"/>
              <a:gd name="T41" fmla="*/ 191544 h 445"/>
              <a:gd name="T42" fmla="*/ 254929 w 498"/>
              <a:gd name="T43" fmla="*/ 191544 h 445"/>
              <a:gd name="T44" fmla="*/ 213039 w 498"/>
              <a:gd name="T45" fmla="*/ 223867 h 445"/>
              <a:gd name="T46" fmla="*/ 202268 w 498"/>
              <a:gd name="T47" fmla="*/ 244219 h 445"/>
              <a:gd name="T48" fmla="*/ 456000 w 498"/>
              <a:gd name="T49" fmla="*/ 520760 h 445"/>
              <a:gd name="T50" fmla="*/ 477543 w 498"/>
              <a:gd name="T51" fmla="*/ 520760 h 445"/>
              <a:gd name="T52" fmla="*/ 509858 w 498"/>
              <a:gd name="T53" fmla="*/ 499212 h 445"/>
              <a:gd name="T54" fmla="*/ 509858 w 498"/>
              <a:gd name="T55" fmla="*/ 478860 h 445"/>
              <a:gd name="T56" fmla="*/ 265701 w 498"/>
              <a:gd name="T57" fmla="*/ 191544 h 445"/>
              <a:gd name="T58" fmla="*/ 594834 w 498"/>
              <a:gd name="T59" fmla="*/ 75420 h 445"/>
              <a:gd name="T60" fmla="*/ 594834 w 498"/>
              <a:gd name="T61" fmla="*/ 75420 h 445"/>
              <a:gd name="T62" fmla="*/ 573291 w 498"/>
              <a:gd name="T63" fmla="*/ 64646 h 445"/>
              <a:gd name="T64" fmla="*/ 551748 w 498"/>
              <a:gd name="T65" fmla="*/ 106546 h 445"/>
              <a:gd name="T66" fmla="*/ 488315 w 498"/>
              <a:gd name="T67" fmla="*/ 128095 h 445"/>
              <a:gd name="T68" fmla="*/ 477543 w 498"/>
              <a:gd name="T69" fmla="*/ 75420 h 445"/>
              <a:gd name="T70" fmla="*/ 499086 w 498"/>
              <a:gd name="T71" fmla="*/ 22746 h 445"/>
              <a:gd name="T72" fmla="*/ 488315 w 498"/>
              <a:gd name="T73" fmla="*/ 11972 h 445"/>
              <a:gd name="T74" fmla="*/ 403338 w 498"/>
              <a:gd name="T75" fmla="*/ 86195 h 445"/>
              <a:gd name="T76" fmla="*/ 381795 w 498"/>
              <a:gd name="T77" fmla="*/ 180770 h 445"/>
              <a:gd name="T78" fmla="*/ 339905 w 498"/>
              <a:gd name="T79" fmla="*/ 223867 h 445"/>
              <a:gd name="T80" fmla="*/ 381795 w 498"/>
              <a:gd name="T81" fmla="*/ 276542 h 445"/>
              <a:gd name="T82" fmla="*/ 435653 w 498"/>
              <a:gd name="T83" fmla="*/ 223867 h 445"/>
              <a:gd name="T84" fmla="*/ 488315 w 498"/>
              <a:gd name="T85" fmla="*/ 213093 h 445"/>
              <a:gd name="T86" fmla="*/ 584063 w 498"/>
              <a:gd name="T87" fmla="*/ 171193 h 445"/>
              <a:gd name="T88" fmla="*/ 594834 w 498"/>
              <a:gd name="T89" fmla="*/ 75420 h 445"/>
              <a:gd name="T90" fmla="*/ 86173 w 498"/>
              <a:gd name="T91" fmla="*/ 478860 h 445"/>
              <a:gd name="T92" fmla="*/ 86173 w 498"/>
              <a:gd name="T93" fmla="*/ 478860 h 445"/>
              <a:gd name="T94" fmla="*/ 86173 w 498"/>
              <a:gd name="T95" fmla="*/ 499212 h 445"/>
              <a:gd name="T96" fmla="*/ 106520 w 498"/>
              <a:gd name="T97" fmla="*/ 531535 h 445"/>
              <a:gd name="T98" fmla="*/ 128063 w 498"/>
              <a:gd name="T99" fmla="*/ 520760 h 445"/>
              <a:gd name="T100" fmla="*/ 276472 w 498"/>
              <a:gd name="T101" fmla="*/ 383088 h 445"/>
              <a:gd name="T102" fmla="*/ 233386 w 498"/>
              <a:gd name="T103" fmla="*/ 329216 h 445"/>
              <a:gd name="T104" fmla="*/ 86173 w 498"/>
              <a:gd name="T105" fmla="*/ 478860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4" name="Freeform 103"/>
          <p:cNvSpPr>
            <a:spLocks noChangeArrowheads="1"/>
          </p:cNvSpPr>
          <p:nvPr/>
        </p:nvSpPr>
        <p:spPr bwMode="auto">
          <a:xfrm>
            <a:off x="5386600" y="2671762"/>
            <a:ext cx="172090" cy="219671"/>
          </a:xfrm>
          <a:custGeom>
            <a:avLst/>
            <a:gdLst>
              <a:gd name="T0" fmla="*/ 138984 w 383"/>
              <a:gd name="T1" fmla="*/ 74385 h 488"/>
              <a:gd name="T2" fmla="*/ 138984 w 383"/>
              <a:gd name="T3" fmla="*/ 74385 h 488"/>
              <a:gd name="T4" fmla="*/ 138984 w 383"/>
              <a:gd name="T5" fmla="*/ 425911 h 488"/>
              <a:gd name="T6" fmla="*/ 75483 w 383"/>
              <a:gd name="T7" fmla="*/ 436709 h 488"/>
              <a:gd name="T8" fmla="*/ 21566 w 383"/>
              <a:gd name="T9" fmla="*/ 531489 h 488"/>
              <a:gd name="T10" fmla="*/ 117418 w 383"/>
              <a:gd name="T11" fmla="*/ 563883 h 488"/>
              <a:gd name="T12" fmla="*/ 191702 w 383"/>
              <a:gd name="T13" fmla="*/ 478700 h 488"/>
              <a:gd name="T14" fmla="*/ 191702 w 383"/>
              <a:gd name="T15" fmla="*/ 191960 h 488"/>
              <a:gd name="T16" fmla="*/ 403773 w 383"/>
              <a:gd name="T17" fmla="*/ 137971 h 488"/>
              <a:gd name="T18" fmla="*/ 403773 w 383"/>
              <a:gd name="T19" fmla="*/ 373122 h 488"/>
              <a:gd name="T20" fmla="*/ 340271 w 383"/>
              <a:gd name="T21" fmla="*/ 373122 h 488"/>
              <a:gd name="T22" fmla="*/ 286355 w 383"/>
              <a:gd name="T23" fmla="*/ 478700 h 488"/>
              <a:gd name="T24" fmla="*/ 382206 w 383"/>
              <a:gd name="T25" fmla="*/ 509894 h 488"/>
              <a:gd name="T26" fmla="*/ 457689 w 383"/>
              <a:gd name="T27" fmla="*/ 425911 h 488"/>
              <a:gd name="T28" fmla="*/ 457689 w 383"/>
              <a:gd name="T29" fmla="*/ 0 h 488"/>
              <a:gd name="T30" fmla="*/ 138984 w 383"/>
              <a:gd name="T31" fmla="*/ 74385 h 4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5" name="Freeform 104"/>
          <p:cNvSpPr>
            <a:spLocks noChangeArrowheads="1"/>
          </p:cNvSpPr>
          <p:nvPr/>
        </p:nvSpPr>
        <p:spPr bwMode="auto">
          <a:xfrm>
            <a:off x="465656" y="3593902"/>
            <a:ext cx="223896" cy="150019"/>
          </a:xfrm>
          <a:custGeom>
            <a:avLst/>
            <a:gdLst>
              <a:gd name="T0" fmla="*/ 243449 w 497"/>
              <a:gd name="T1" fmla="*/ 305707 h 337"/>
              <a:gd name="T2" fmla="*/ 243449 w 497"/>
              <a:gd name="T3" fmla="*/ 305707 h 337"/>
              <a:gd name="T4" fmla="*/ 265036 w 497"/>
              <a:gd name="T5" fmla="*/ 388974 h 337"/>
              <a:gd name="T6" fmla="*/ 339390 w 497"/>
              <a:gd name="T7" fmla="*/ 368752 h 337"/>
              <a:gd name="T8" fmla="*/ 477305 w 497"/>
              <a:gd name="T9" fmla="*/ 10706 h 337"/>
              <a:gd name="T10" fmla="*/ 243449 w 497"/>
              <a:gd name="T11" fmla="*/ 305707 h 337"/>
              <a:gd name="T12" fmla="*/ 297416 w 497"/>
              <a:gd name="T13" fmla="*/ 84456 h 337"/>
              <a:gd name="T14" fmla="*/ 297416 w 497"/>
              <a:gd name="T15" fmla="*/ 84456 h 337"/>
              <a:gd name="T16" fmla="*/ 328597 w 497"/>
              <a:gd name="T17" fmla="*/ 84456 h 337"/>
              <a:gd name="T18" fmla="*/ 371770 w 497"/>
              <a:gd name="T19" fmla="*/ 30928 h 337"/>
              <a:gd name="T20" fmla="*/ 297416 w 497"/>
              <a:gd name="T21" fmla="*/ 20222 h 337"/>
              <a:gd name="T22" fmla="*/ 0 w 497"/>
              <a:gd name="T23" fmla="*/ 336635 h 337"/>
              <a:gd name="T24" fmla="*/ 0 w 497"/>
              <a:gd name="T25" fmla="*/ 368752 h 337"/>
              <a:gd name="T26" fmla="*/ 31181 w 497"/>
              <a:gd name="T27" fmla="*/ 399679 h 337"/>
              <a:gd name="T28" fmla="*/ 63561 w 497"/>
              <a:gd name="T29" fmla="*/ 368752 h 337"/>
              <a:gd name="T30" fmla="*/ 63561 w 497"/>
              <a:gd name="T31" fmla="*/ 336635 h 337"/>
              <a:gd name="T32" fmla="*/ 297416 w 497"/>
              <a:gd name="T33" fmla="*/ 84456 h 337"/>
              <a:gd name="T34" fmla="*/ 509684 w 497"/>
              <a:gd name="T35" fmla="*/ 116573 h 337"/>
              <a:gd name="T36" fmla="*/ 509684 w 497"/>
              <a:gd name="T37" fmla="*/ 116573 h 337"/>
              <a:gd name="T38" fmla="*/ 488098 w 497"/>
              <a:gd name="T39" fmla="*/ 179618 h 337"/>
              <a:gd name="T40" fmla="*/ 530072 w 497"/>
              <a:gd name="T41" fmla="*/ 336635 h 337"/>
              <a:gd name="T42" fmla="*/ 530072 w 497"/>
              <a:gd name="T43" fmla="*/ 368752 h 337"/>
              <a:gd name="T44" fmla="*/ 562452 w 497"/>
              <a:gd name="T45" fmla="*/ 399679 h 337"/>
              <a:gd name="T46" fmla="*/ 562452 w 497"/>
              <a:gd name="T47" fmla="*/ 399679 h 337"/>
              <a:gd name="T48" fmla="*/ 594832 w 497"/>
              <a:gd name="T49" fmla="*/ 368752 h 337"/>
              <a:gd name="T50" fmla="*/ 594832 w 497"/>
              <a:gd name="T51" fmla="*/ 336635 h 337"/>
              <a:gd name="T52" fmla="*/ 509684 w 497"/>
              <a:gd name="T53" fmla="*/ 116573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6" name="Freeform 105"/>
          <p:cNvSpPr>
            <a:spLocks noChangeArrowheads="1"/>
          </p:cNvSpPr>
          <p:nvPr/>
        </p:nvSpPr>
        <p:spPr bwMode="auto">
          <a:xfrm>
            <a:off x="911065" y="3585568"/>
            <a:ext cx="227469" cy="172045"/>
          </a:xfrm>
          <a:custGeom>
            <a:avLst/>
            <a:gdLst>
              <a:gd name="T0" fmla="*/ 584998 w 506"/>
              <a:gd name="T1" fmla="*/ 255872 h 382"/>
              <a:gd name="T2" fmla="*/ 435152 w 506"/>
              <a:gd name="T3" fmla="*/ 170581 h 382"/>
              <a:gd name="T4" fmla="*/ 540644 w 506"/>
              <a:gd name="T5" fmla="*/ 96102 h 382"/>
              <a:gd name="T6" fmla="*/ 540644 w 506"/>
              <a:gd name="T7" fmla="*/ 52856 h 382"/>
              <a:gd name="T8" fmla="*/ 435152 w 506"/>
              <a:gd name="T9" fmla="*/ 63668 h 382"/>
              <a:gd name="T10" fmla="*/ 435152 w 506"/>
              <a:gd name="T11" fmla="*/ 0 h 382"/>
              <a:gd name="T12" fmla="*/ 393196 w 506"/>
              <a:gd name="T13" fmla="*/ 0 h 382"/>
              <a:gd name="T14" fmla="*/ 308083 w 506"/>
              <a:gd name="T15" fmla="*/ 85291 h 382"/>
              <a:gd name="T16" fmla="*/ 308083 w 506"/>
              <a:gd name="T17" fmla="*/ 127335 h 382"/>
              <a:gd name="T18" fmla="*/ 402786 w 506"/>
              <a:gd name="T19" fmla="*/ 116524 h 382"/>
              <a:gd name="T20" fmla="*/ 329661 w 506"/>
              <a:gd name="T21" fmla="*/ 213827 h 382"/>
              <a:gd name="T22" fmla="*/ 371618 w 506"/>
              <a:gd name="T23" fmla="*/ 383207 h 382"/>
              <a:gd name="T24" fmla="*/ 477109 w 506"/>
              <a:gd name="T25" fmla="*/ 425251 h 382"/>
              <a:gd name="T26" fmla="*/ 487898 w 506"/>
              <a:gd name="T27" fmla="*/ 446874 h 382"/>
              <a:gd name="T28" fmla="*/ 584998 w 506"/>
              <a:gd name="T29" fmla="*/ 255872 h 382"/>
              <a:gd name="T30" fmla="*/ 371618 w 506"/>
              <a:gd name="T31" fmla="*/ 350772 h 382"/>
              <a:gd name="T32" fmla="*/ 360829 w 506"/>
              <a:gd name="T33" fmla="*/ 245060 h 382"/>
              <a:gd name="T34" fmla="*/ 402786 w 506"/>
              <a:gd name="T35" fmla="*/ 341162 h 382"/>
              <a:gd name="T36" fmla="*/ 435152 w 506"/>
              <a:gd name="T37" fmla="*/ 330351 h 382"/>
              <a:gd name="T38" fmla="*/ 435152 w 506"/>
              <a:gd name="T39" fmla="*/ 213827 h 382"/>
              <a:gd name="T40" fmla="*/ 498687 w 506"/>
              <a:gd name="T41" fmla="*/ 223437 h 382"/>
              <a:gd name="T42" fmla="*/ 170225 w 506"/>
              <a:gd name="T43" fmla="*/ 106913 h 382"/>
              <a:gd name="T44" fmla="*/ 170225 w 506"/>
              <a:gd name="T45" fmla="*/ 96102 h 382"/>
              <a:gd name="T46" fmla="*/ 105491 w 506"/>
              <a:gd name="T47" fmla="*/ 106913 h 382"/>
              <a:gd name="T48" fmla="*/ 0 w 506"/>
              <a:gd name="T49" fmla="*/ 436063 h 382"/>
              <a:gd name="T50" fmla="*/ 52746 w 506"/>
              <a:gd name="T51" fmla="*/ 436063 h 382"/>
              <a:gd name="T52" fmla="*/ 191803 w 506"/>
              <a:gd name="T53" fmla="*/ 330351 h 382"/>
              <a:gd name="T54" fmla="*/ 222971 w 506"/>
              <a:gd name="T55" fmla="*/ 436063 h 382"/>
              <a:gd name="T56" fmla="*/ 275716 w 506"/>
              <a:gd name="T57" fmla="*/ 436063 h 382"/>
              <a:gd name="T58" fmla="*/ 94703 w 506"/>
              <a:gd name="T59" fmla="*/ 287105 h 382"/>
              <a:gd name="T60" fmla="*/ 139057 w 506"/>
              <a:gd name="T61" fmla="*/ 139348 h 382"/>
              <a:gd name="T62" fmla="*/ 94703 w 506"/>
              <a:gd name="T63" fmla="*/ 287105 h 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cubicBezTo>
                  <a:pt x="354" y="0"/>
                  <a:pt x="336" y="0"/>
                  <a:pt x="336" y="0"/>
                </a:cubicBezTo>
                <a:lnTo>
                  <a:pt x="328" y="0"/>
                </a:lnTo>
                <a:cubicBezTo>
                  <a:pt x="328" y="9"/>
                  <a:pt x="336" y="62"/>
                  <a:pt x="336" y="62"/>
                </a:cubicBezTo>
                <a:lnTo>
                  <a:pt x="257" y="71"/>
                </a:lnTo>
                <a:lnTo>
                  <a:pt x="248" y="80"/>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cubicBezTo>
                  <a:pt x="44" y="363"/>
                  <a:pt x="44" y="363"/>
                  <a:pt x="44" y="363"/>
                </a:cubicBezTo>
                <a:cubicBezTo>
                  <a:pt x="44" y="354"/>
                  <a:pt x="71" y="275"/>
                  <a:pt x="71" y="275"/>
                </a:cubicBezTo>
                <a:cubicBezTo>
                  <a:pt x="160" y="275"/>
                  <a:pt x="160" y="275"/>
                  <a:pt x="160" y="275"/>
                </a:cubicBezTo>
                <a:cubicBezTo>
                  <a:pt x="160" y="275"/>
                  <a:pt x="186" y="354"/>
                  <a:pt x="186" y="363"/>
                </a:cubicBezTo>
                <a:cubicBezTo>
                  <a:pt x="230" y="363"/>
                  <a:pt x="230" y="363"/>
                  <a:pt x="230" y="363"/>
                </a:cubicBez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7" name="Freeform 106"/>
          <p:cNvSpPr>
            <a:spLocks noChangeArrowheads="1"/>
          </p:cNvSpPr>
          <p:nvPr/>
        </p:nvSpPr>
        <p:spPr bwMode="auto">
          <a:xfrm>
            <a:off x="3613893" y="1332905"/>
            <a:ext cx="160181" cy="227409"/>
          </a:xfrm>
          <a:custGeom>
            <a:avLst/>
            <a:gdLst>
              <a:gd name="T0" fmla="*/ 42122 w 355"/>
              <a:gd name="T1" fmla="*/ 595791 h 506"/>
              <a:gd name="T2" fmla="*/ 42122 w 355"/>
              <a:gd name="T3" fmla="*/ 595791 h 506"/>
              <a:gd name="T4" fmla="*/ 84245 w 355"/>
              <a:gd name="T5" fmla="*/ 456733 h 506"/>
              <a:gd name="T6" fmla="*/ 244310 w 355"/>
              <a:gd name="T7" fmla="*/ 371620 h 506"/>
              <a:gd name="T8" fmla="*/ 158861 w 355"/>
              <a:gd name="T9" fmla="*/ 340452 h 506"/>
              <a:gd name="T10" fmla="*/ 351421 w 355"/>
              <a:gd name="T11" fmla="*/ 232562 h 506"/>
              <a:gd name="T12" fmla="*/ 233478 w 355"/>
              <a:gd name="T13" fmla="*/ 201394 h 506"/>
              <a:gd name="T14" fmla="*/ 393543 w 355"/>
              <a:gd name="T15" fmla="*/ 159437 h 506"/>
              <a:gd name="T16" fmla="*/ 415206 w 355"/>
              <a:gd name="T17" fmla="*/ 52746 h 506"/>
              <a:gd name="T18" fmla="*/ 298467 w 355"/>
              <a:gd name="T19" fmla="*/ 0 h 506"/>
              <a:gd name="T20" fmla="*/ 191356 w 355"/>
              <a:gd name="T21" fmla="*/ 148648 h 506"/>
              <a:gd name="T22" fmla="*/ 202187 w 355"/>
              <a:gd name="T23" fmla="*/ 21578 h 506"/>
              <a:gd name="T24" fmla="*/ 84245 w 355"/>
              <a:gd name="T25" fmla="*/ 127070 h 506"/>
              <a:gd name="T26" fmla="*/ 73413 w 355"/>
              <a:gd name="T27" fmla="*/ 360831 h 506"/>
              <a:gd name="T28" fmla="*/ 9628 w 355"/>
              <a:gd name="T29" fmla="*/ 255339 h 506"/>
              <a:gd name="T30" fmla="*/ 42122 w 355"/>
              <a:gd name="T31" fmla="*/ 435155 h 506"/>
              <a:gd name="T32" fmla="*/ 9628 w 355"/>
              <a:gd name="T33" fmla="*/ 573014 h 506"/>
              <a:gd name="T34" fmla="*/ 42122 w 355"/>
              <a:gd name="T35" fmla="*/ 595791 h 5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8" name="Freeform 107"/>
          <p:cNvSpPr>
            <a:spLocks noChangeArrowheads="1"/>
          </p:cNvSpPr>
          <p:nvPr/>
        </p:nvSpPr>
        <p:spPr bwMode="auto">
          <a:xfrm>
            <a:off x="5362781" y="4066580"/>
            <a:ext cx="223301" cy="98822"/>
          </a:xfrm>
          <a:custGeom>
            <a:avLst/>
            <a:gdLst>
              <a:gd name="T0" fmla="*/ 478501 w 497"/>
              <a:gd name="T1" fmla="*/ 0 h 222"/>
              <a:gd name="T2" fmla="*/ 478501 w 497"/>
              <a:gd name="T3" fmla="*/ 0 h 222"/>
              <a:gd name="T4" fmla="*/ 297414 w 497"/>
              <a:gd name="T5" fmla="*/ 83158 h 222"/>
              <a:gd name="T6" fmla="*/ 116327 w 497"/>
              <a:gd name="T7" fmla="*/ 0 h 222"/>
              <a:gd name="T8" fmla="*/ 0 w 497"/>
              <a:gd name="T9" fmla="*/ 125925 h 222"/>
              <a:gd name="T10" fmla="*/ 116327 w 497"/>
              <a:gd name="T11" fmla="*/ 262541 h 222"/>
              <a:gd name="T12" fmla="*/ 116327 w 497"/>
              <a:gd name="T13" fmla="*/ 262541 h 222"/>
              <a:gd name="T14" fmla="*/ 297414 w 497"/>
              <a:gd name="T15" fmla="*/ 167504 h 222"/>
              <a:gd name="T16" fmla="*/ 478501 w 497"/>
              <a:gd name="T17" fmla="*/ 262541 h 222"/>
              <a:gd name="T18" fmla="*/ 594828 w 497"/>
              <a:gd name="T19" fmla="*/ 125925 h 222"/>
              <a:gd name="T20" fmla="*/ 478501 w 497"/>
              <a:gd name="T21" fmla="*/ 0 h 222"/>
              <a:gd name="T22" fmla="*/ 116327 w 497"/>
              <a:gd name="T23" fmla="*/ 209082 h 222"/>
              <a:gd name="T24" fmla="*/ 116327 w 497"/>
              <a:gd name="T25" fmla="*/ 209082 h 222"/>
              <a:gd name="T26" fmla="*/ 52767 w 497"/>
              <a:gd name="T27" fmla="*/ 125925 h 222"/>
              <a:gd name="T28" fmla="*/ 116327 w 497"/>
              <a:gd name="T29" fmla="*/ 52271 h 222"/>
              <a:gd name="T30" fmla="*/ 266233 w 497"/>
              <a:gd name="T31" fmla="*/ 125925 h 222"/>
              <a:gd name="T32" fmla="*/ 116327 w 497"/>
              <a:gd name="T33" fmla="*/ 209082 h 222"/>
              <a:gd name="T34" fmla="*/ 478501 w 497"/>
              <a:gd name="T35" fmla="*/ 209082 h 222"/>
              <a:gd name="T36" fmla="*/ 478501 w 497"/>
              <a:gd name="T37" fmla="*/ 209082 h 222"/>
              <a:gd name="T38" fmla="*/ 329794 w 497"/>
              <a:gd name="T39" fmla="*/ 125925 h 222"/>
              <a:gd name="T40" fmla="*/ 478501 w 497"/>
              <a:gd name="T41" fmla="*/ 52271 h 222"/>
              <a:gd name="T42" fmla="*/ 542061 w 497"/>
              <a:gd name="T43" fmla="*/ 125925 h 222"/>
              <a:gd name="T44" fmla="*/ 478501 w 497"/>
              <a:gd name="T45" fmla="*/ 209082 h 2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99" name="Freeform 108"/>
          <p:cNvSpPr>
            <a:spLocks noChangeArrowheads="1"/>
          </p:cNvSpPr>
          <p:nvPr/>
        </p:nvSpPr>
        <p:spPr bwMode="auto">
          <a:xfrm>
            <a:off x="4027147" y="4002881"/>
            <a:ext cx="223896" cy="223838"/>
          </a:xfrm>
          <a:custGeom>
            <a:avLst/>
            <a:gdLst>
              <a:gd name="T0" fmla="*/ 562452 w 497"/>
              <a:gd name="T1" fmla="*/ 276472 h 498"/>
              <a:gd name="T2" fmla="*/ 509684 w 497"/>
              <a:gd name="T3" fmla="*/ 298016 h 498"/>
              <a:gd name="T4" fmla="*/ 562452 w 497"/>
              <a:gd name="T5" fmla="*/ 329134 h 498"/>
              <a:gd name="T6" fmla="*/ 562452 w 497"/>
              <a:gd name="T7" fmla="*/ 276472 h 498"/>
              <a:gd name="T8" fmla="*/ 297416 w 497"/>
              <a:gd name="T9" fmla="*/ 138835 h 498"/>
              <a:gd name="T10" fmla="*/ 297416 w 497"/>
              <a:gd name="T11" fmla="*/ 467968 h 498"/>
              <a:gd name="T12" fmla="*/ 297416 w 497"/>
              <a:gd name="T13" fmla="*/ 138835 h 498"/>
              <a:gd name="T14" fmla="*/ 297416 w 497"/>
              <a:gd name="T15" fmla="*/ 414110 h 498"/>
              <a:gd name="T16" fmla="*/ 297416 w 497"/>
              <a:gd name="T17" fmla="*/ 180724 h 498"/>
              <a:gd name="T18" fmla="*/ 85147 w 497"/>
              <a:gd name="T19" fmla="*/ 298016 h 498"/>
              <a:gd name="T20" fmla="*/ 63561 w 497"/>
              <a:gd name="T21" fmla="*/ 276472 h 498"/>
              <a:gd name="T22" fmla="*/ 0 w 497"/>
              <a:gd name="T23" fmla="*/ 298016 h 498"/>
              <a:gd name="T24" fmla="*/ 63561 w 497"/>
              <a:gd name="T25" fmla="*/ 329134 h 498"/>
              <a:gd name="T26" fmla="*/ 297416 w 497"/>
              <a:gd name="T27" fmla="*/ 95748 h 498"/>
              <a:gd name="T28" fmla="*/ 317803 w 497"/>
              <a:gd name="T29" fmla="*/ 63433 h 498"/>
              <a:gd name="T30" fmla="*/ 297416 w 497"/>
              <a:gd name="T31" fmla="*/ 0 h 498"/>
              <a:gd name="T32" fmla="*/ 275829 w 497"/>
              <a:gd name="T33" fmla="*/ 63433 h 498"/>
              <a:gd name="T34" fmla="*/ 297416 w 497"/>
              <a:gd name="T35" fmla="*/ 509858 h 498"/>
              <a:gd name="T36" fmla="*/ 275829 w 497"/>
              <a:gd name="T37" fmla="*/ 542173 h 498"/>
              <a:gd name="T38" fmla="*/ 297416 w 497"/>
              <a:gd name="T39" fmla="*/ 594834 h 498"/>
              <a:gd name="T40" fmla="*/ 317803 w 497"/>
              <a:gd name="T41" fmla="*/ 542173 h 498"/>
              <a:gd name="T42" fmla="*/ 520478 w 497"/>
              <a:gd name="T43" fmla="*/ 117291 h 498"/>
              <a:gd name="T44" fmla="*/ 520478 w 497"/>
              <a:gd name="T45" fmla="*/ 74205 h 498"/>
              <a:gd name="T46" fmla="*/ 456917 w 497"/>
              <a:gd name="T47" fmla="*/ 106520 h 498"/>
              <a:gd name="T48" fmla="*/ 498891 w 497"/>
              <a:gd name="T49" fmla="*/ 138835 h 498"/>
              <a:gd name="T50" fmla="*/ 95941 w 497"/>
              <a:gd name="T51" fmla="*/ 467968 h 498"/>
              <a:gd name="T52" fmla="*/ 74354 w 497"/>
              <a:gd name="T53" fmla="*/ 488315 h 498"/>
              <a:gd name="T54" fmla="*/ 116328 w 497"/>
              <a:gd name="T55" fmla="*/ 520629 h 498"/>
              <a:gd name="T56" fmla="*/ 137915 w 497"/>
              <a:gd name="T57" fmla="*/ 456000 h 498"/>
              <a:gd name="T58" fmla="*/ 116328 w 497"/>
              <a:gd name="T59" fmla="*/ 86173 h 498"/>
              <a:gd name="T60" fmla="*/ 74354 w 497"/>
              <a:gd name="T61" fmla="*/ 74205 h 498"/>
              <a:gd name="T62" fmla="*/ 95941 w 497"/>
              <a:gd name="T63" fmla="*/ 138835 h 498"/>
              <a:gd name="T64" fmla="*/ 127121 w 497"/>
              <a:gd name="T65" fmla="*/ 106520 h 498"/>
              <a:gd name="T66" fmla="*/ 456917 w 497"/>
              <a:gd name="T67" fmla="*/ 499086 h 498"/>
              <a:gd name="T68" fmla="*/ 478504 w 497"/>
              <a:gd name="T69" fmla="*/ 520629 h 498"/>
              <a:gd name="T70" fmla="*/ 520478 w 497"/>
              <a:gd name="T71" fmla="*/ 488315 h 498"/>
              <a:gd name="T72" fmla="*/ 456917 w 497"/>
              <a:gd name="T73" fmla="*/ 456000 h 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0" name="Freeform 109"/>
          <p:cNvSpPr>
            <a:spLocks noChangeArrowheads="1"/>
          </p:cNvSpPr>
          <p:nvPr/>
        </p:nvSpPr>
        <p:spPr bwMode="auto">
          <a:xfrm>
            <a:off x="6253005" y="4038600"/>
            <a:ext cx="223300" cy="156567"/>
          </a:xfrm>
          <a:custGeom>
            <a:avLst/>
            <a:gdLst>
              <a:gd name="T0" fmla="*/ 531268 w 497"/>
              <a:gd name="T1" fmla="*/ 0 h 347"/>
              <a:gd name="T2" fmla="*/ 0 w 497"/>
              <a:gd name="T3" fmla="*/ 54038 h 347"/>
              <a:gd name="T4" fmla="*/ 63560 w 497"/>
              <a:gd name="T5" fmla="*/ 415493 h 347"/>
              <a:gd name="T6" fmla="*/ 594828 w 497"/>
              <a:gd name="T7" fmla="*/ 350647 h 347"/>
              <a:gd name="T8" fmla="*/ 531268 w 497"/>
              <a:gd name="T9" fmla="*/ 0 h 347"/>
              <a:gd name="T10" fmla="*/ 531268 w 497"/>
              <a:gd name="T11" fmla="*/ 350647 h 347"/>
              <a:gd name="T12" fmla="*/ 63560 w 497"/>
              <a:gd name="T13" fmla="*/ 170520 h 347"/>
              <a:gd name="T14" fmla="*/ 531268 w 497"/>
              <a:gd name="T15" fmla="*/ 350647 h 347"/>
              <a:gd name="T16" fmla="*/ 531268 w 497"/>
              <a:gd name="T17" fmla="*/ 85260 h 347"/>
              <a:gd name="T18" fmla="*/ 63560 w 497"/>
              <a:gd name="T19" fmla="*/ 54038 h 347"/>
              <a:gd name="T20" fmla="*/ 531268 w 497"/>
              <a:gd name="T21" fmla="*/ 85260 h 347"/>
              <a:gd name="T22" fmla="*/ 116327 w 497"/>
              <a:gd name="T23" fmla="*/ 234165 h 347"/>
              <a:gd name="T24" fmla="*/ 137914 w 497"/>
              <a:gd name="T25" fmla="*/ 255780 h 347"/>
              <a:gd name="T26" fmla="*/ 116327 w 497"/>
              <a:gd name="T27" fmla="*/ 234165 h 347"/>
              <a:gd name="T28" fmla="*/ 223060 w 497"/>
              <a:gd name="T29" fmla="*/ 277396 h 347"/>
              <a:gd name="T30" fmla="*/ 265034 w 497"/>
              <a:gd name="T31" fmla="*/ 287002 h 347"/>
              <a:gd name="T32" fmla="*/ 275827 w 497"/>
              <a:gd name="T33" fmla="*/ 277396 h 347"/>
              <a:gd name="T34" fmla="*/ 297414 w 497"/>
              <a:gd name="T35" fmla="*/ 255780 h 347"/>
              <a:gd name="T36" fmla="*/ 265034 w 497"/>
              <a:gd name="T37" fmla="*/ 234165 h 347"/>
              <a:gd name="T38" fmla="*/ 243448 w 497"/>
              <a:gd name="T39" fmla="*/ 255780 h 347"/>
              <a:gd name="T40" fmla="*/ 223060 w 497"/>
              <a:gd name="T41" fmla="*/ 277396 h 347"/>
              <a:gd name="T42" fmla="*/ 297414 w 497"/>
              <a:gd name="T43" fmla="*/ 287002 h 347"/>
              <a:gd name="T44" fmla="*/ 275827 w 497"/>
              <a:gd name="T45" fmla="*/ 277396 h 347"/>
              <a:gd name="T46" fmla="*/ 297414 w 497"/>
              <a:gd name="T47" fmla="*/ 287002 h 347"/>
              <a:gd name="T48" fmla="*/ 212267 w 497"/>
              <a:gd name="T49" fmla="*/ 287002 h 347"/>
              <a:gd name="T50" fmla="*/ 170293 w 497"/>
              <a:gd name="T51" fmla="*/ 277396 h 347"/>
              <a:gd name="T52" fmla="*/ 212267 w 497"/>
              <a:gd name="T53" fmla="*/ 287002 h 347"/>
              <a:gd name="T54" fmla="*/ 223060 w 497"/>
              <a:gd name="T55" fmla="*/ 255780 h 347"/>
              <a:gd name="T56" fmla="*/ 243448 w 497"/>
              <a:gd name="T57" fmla="*/ 234165 h 347"/>
              <a:gd name="T58" fmla="*/ 212267 w 497"/>
              <a:gd name="T59" fmla="*/ 277396 h 347"/>
              <a:gd name="T60" fmla="*/ 223060 w 497"/>
              <a:gd name="T61" fmla="*/ 255780 h 347"/>
              <a:gd name="T62" fmla="*/ 159500 w 497"/>
              <a:gd name="T63" fmla="*/ 277396 h 347"/>
              <a:gd name="T64" fmla="*/ 170293 w 497"/>
              <a:gd name="T65" fmla="*/ 255780 h 347"/>
              <a:gd name="T66" fmla="*/ 190681 w 497"/>
              <a:gd name="T67" fmla="*/ 234165 h 347"/>
              <a:gd name="T68" fmla="*/ 159500 w 497"/>
              <a:gd name="T69" fmla="*/ 255780 h 347"/>
              <a:gd name="T70" fmla="*/ 137914 w 497"/>
              <a:gd name="T71" fmla="*/ 277396 h 347"/>
              <a:gd name="T72" fmla="*/ 116327 w 497"/>
              <a:gd name="T73" fmla="*/ 287002 h 347"/>
              <a:gd name="T74" fmla="*/ 159500 w 497"/>
              <a:gd name="T75" fmla="*/ 277396 h 3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1" name="Freeform 110"/>
          <p:cNvSpPr>
            <a:spLocks noChangeArrowheads="1"/>
          </p:cNvSpPr>
          <p:nvPr/>
        </p:nvSpPr>
        <p:spPr bwMode="auto">
          <a:xfrm>
            <a:off x="2699850" y="1360289"/>
            <a:ext cx="207223" cy="168473"/>
          </a:xfrm>
          <a:custGeom>
            <a:avLst/>
            <a:gdLst>
              <a:gd name="T0" fmla="*/ 532252 w 462"/>
              <a:gd name="T1" fmla="*/ 10818 h 373"/>
              <a:gd name="T2" fmla="*/ 532252 w 462"/>
              <a:gd name="T3" fmla="*/ 10818 h 373"/>
              <a:gd name="T4" fmla="*/ 10789 w 462"/>
              <a:gd name="T5" fmla="*/ 192318 h 373"/>
              <a:gd name="T6" fmla="*/ 10789 w 462"/>
              <a:gd name="T7" fmla="*/ 203136 h 373"/>
              <a:gd name="T8" fmla="*/ 117479 w 462"/>
              <a:gd name="T9" fmla="*/ 256024 h 373"/>
              <a:gd name="T10" fmla="*/ 117479 w 462"/>
              <a:gd name="T11" fmla="*/ 256024 h 373"/>
              <a:gd name="T12" fmla="*/ 191803 w 462"/>
              <a:gd name="T13" fmla="*/ 276458 h 373"/>
              <a:gd name="T14" fmla="*/ 520265 w 462"/>
              <a:gd name="T15" fmla="*/ 42070 h 373"/>
              <a:gd name="T16" fmla="*/ 520265 w 462"/>
              <a:gd name="T17" fmla="*/ 42070 h 373"/>
              <a:gd name="T18" fmla="*/ 287704 w 462"/>
              <a:gd name="T19" fmla="*/ 298093 h 373"/>
              <a:gd name="T20" fmla="*/ 287704 w 462"/>
              <a:gd name="T21" fmla="*/ 298093 h 373"/>
              <a:gd name="T22" fmla="*/ 276915 w 462"/>
              <a:gd name="T23" fmla="*/ 308911 h 373"/>
              <a:gd name="T24" fmla="*/ 287704 w 462"/>
              <a:gd name="T25" fmla="*/ 319729 h 373"/>
              <a:gd name="T26" fmla="*/ 287704 w 462"/>
              <a:gd name="T27" fmla="*/ 319729 h 373"/>
              <a:gd name="T28" fmla="*/ 435152 w 462"/>
              <a:gd name="T29" fmla="*/ 405070 h 373"/>
              <a:gd name="T30" fmla="*/ 467519 w 462"/>
              <a:gd name="T31" fmla="*/ 394252 h 373"/>
              <a:gd name="T32" fmla="*/ 552631 w 462"/>
              <a:gd name="T33" fmla="*/ 21636 h 373"/>
              <a:gd name="T34" fmla="*/ 532252 w 462"/>
              <a:gd name="T35" fmla="*/ 10818 h 373"/>
              <a:gd name="T36" fmla="*/ 191803 w 462"/>
              <a:gd name="T37" fmla="*/ 436322 h 373"/>
              <a:gd name="T38" fmla="*/ 191803 w 462"/>
              <a:gd name="T39" fmla="*/ 436322 h 373"/>
              <a:gd name="T40" fmla="*/ 202591 w 462"/>
              <a:gd name="T41" fmla="*/ 447140 h 373"/>
              <a:gd name="T42" fmla="*/ 287704 w 462"/>
              <a:gd name="T43" fmla="*/ 372617 h 373"/>
              <a:gd name="T44" fmla="*/ 191803 w 462"/>
              <a:gd name="T45" fmla="*/ 319729 h 373"/>
              <a:gd name="T46" fmla="*/ 191803 w 462"/>
              <a:gd name="T47" fmla="*/ 436322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cubicBezTo>
                  <a:pt x="160" y="230"/>
                  <a:pt x="160" y="230"/>
                  <a:pt x="160" y="230"/>
                </a:cubicBezTo>
                <a:cubicBezTo>
                  <a:pt x="160" y="230"/>
                  <a:pt x="425" y="35"/>
                  <a:pt x="434" y="35"/>
                </a:cubicBezTo>
                <a:cubicBezTo>
                  <a:pt x="434" y="26"/>
                  <a:pt x="434" y="35"/>
                  <a:pt x="434" y="35"/>
                </a:cubicBezTo>
                <a:lnTo>
                  <a:pt x="240" y="248"/>
                </a:lnTo>
                <a:cubicBezTo>
                  <a:pt x="231" y="257"/>
                  <a:pt x="231" y="257"/>
                  <a:pt x="231" y="257"/>
                </a:cubicBezTo>
                <a:cubicBezTo>
                  <a:pt x="240" y="266"/>
                  <a:pt x="240" y="266"/>
                  <a:pt x="240" y="266"/>
                </a:cubicBez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2" name="Freeform 111"/>
          <p:cNvSpPr>
            <a:spLocks noChangeArrowheads="1"/>
          </p:cNvSpPr>
          <p:nvPr/>
        </p:nvSpPr>
        <p:spPr bwMode="auto">
          <a:xfrm>
            <a:off x="6729974" y="4018955"/>
            <a:ext cx="160181" cy="195858"/>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3" name="Freeform 112"/>
          <p:cNvSpPr>
            <a:spLocks noChangeArrowheads="1"/>
          </p:cNvSpPr>
          <p:nvPr/>
        </p:nvSpPr>
        <p:spPr bwMode="auto">
          <a:xfrm>
            <a:off x="489474" y="3124795"/>
            <a:ext cx="174472" cy="200025"/>
          </a:xfrm>
          <a:custGeom>
            <a:avLst/>
            <a:gdLst>
              <a:gd name="T0" fmla="*/ 410607 w 390"/>
              <a:gd name="T1" fmla="*/ 0 h 444"/>
              <a:gd name="T2" fmla="*/ 0 w 390"/>
              <a:gd name="T3" fmla="*/ 63592 h 444"/>
              <a:gd name="T4" fmla="*/ 52367 w 390"/>
              <a:gd name="T5" fmla="*/ 531536 h 444"/>
              <a:gd name="T6" fmla="*/ 462974 w 390"/>
              <a:gd name="T7" fmla="*/ 478742 h 444"/>
              <a:gd name="T8" fmla="*/ 410607 w 390"/>
              <a:gd name="T9" fmla="*/ 0 h 444"/>
              <a:gd name="T10" fmla="*/ 410607 w 390"/>
              <a:gd name="T11" fmla="*/ 478742 h 444"/>
              <a:gd name="T12" fmla="*/ 52367 w 390"/>
              <a:gd name="T13" fmla="*/ 63592 h 444"/>
              <a:gd name="T14" fmla="*/ 410607 w 390"/>
              <a:gd name="T15" fmla="*/ 478742 h 444"/>
              <a:gd name="T16" fmla="*/ 263026 w 390"/>
              <a:gd name="T17" fmla="*/ 329960 h 444"/>
              <a:gd name="T18" fmla="*/ 115446 w 390"/>
              <a:gd name="T19" fmla="*/ 362356 h 444"/>
              <a:gd name="T20" fmla="*/ 263026 w 390"/>
              <a:gd name="T21" fmla="*/ 329960 h 444"/>
              <a:gd name="T22" fmla="*/ 347528 w 390"/>
              <a:gd name="T23" fmla="*/ 212374 h 444"/>
              <a:gd name="T24" fmla="*/ 232082 w 390"/>
              <a:gd name="T25" fmla="*/ 235172 h 444"/>
              <a:gd name="T26" fmla="*/ 347528 w 390"/>
              <a:gd name="T27" fmla="*/ 212374 h 444"/>
              <a:gd name="T28" fmla="*/ 232082 w 390"/>
              <a:gd name="T29" fmla="*/ 181178 h 444"/>
              <a:gd name="T30" fmla="*/ 347528 w 390"/>
              <a:gd name="T31" fmla="*/ 117586 h 444"/>
              <a:gd name="T32" fmla="*/ 232082 w 390"/>
              <a:gd name="T33" fmla="*/ 181178 h 444"/>
              <a:gd name="T34" fmla="*/ 199948 w 390"/>
              <a:gd name="T35" fmla="*/ 117586 h 444"/>
              <a:gd name="T36" fmla="*/ 115446 w 390"/>
              <a:gd name="T37" fmla="*/ 235172 h 444"/>
              <a:gd name="T38" fmla="*/ 199948 w 390"/>
              <a:gd name="T39" fmla="*/ 117586 h 444"/>
              <a:gd name="T40" fmla="*/ 167813 w 390"/>
              <a:gd name="T41" fmla="*/ 266368 h 444"/>
              <a:gd name="T42" fmla="*/ 115446 w 390"/>
              <a:gd name="T43" fmla="*/ 298764 h 444"/>
              <a:gd name="T44" fmla="*/ 167813 w 390"/>
              <a:gd name="T45" fmla="*/ 266368 h 444"/>
              <a:gd name="T46" fmla="*/ 199948 w 390"/>
              <a:gd name="T47" fmla="*/ 298764 h 444"/>
              <a:gd name="T48" fmla="*/ 347528 w 390"/>
              <a:gd name="T49" fmla="*/ 266368 h 444"/>
              <a:gd name="T50" fmla="*/ 199948 w 390"/>
              <a:gd name="T51" fmla="*/ 298764 h 444"/>
              <a:gd name="T52" fmla="*/ 347528 w 390"/>
              <a:gd name="T53" fmla="*/ 382754 h 444"/>
              <a:gd name="T54" fmla="*/ 115446 w 390"/>
              <a:gd name="T55" fmla="*/ 415150 h 444"/>
              <a:gd name="T56" fmla="*/ 347528 w 390"/>
              <a:gd name="T57" fmla="*/ 382754 h 444"/>
              <a:gd name="T58" fmla="*/ 295161 w 390"/>
              <a:gd name="T59" fmla="*/ 362356 h 444"/>
              <a:gd name="T60" fmla="*/ 347528 w 390"/>
              <a:gd name="T61" fmla="*/ 329960 h 444"/>
              <a:gd name="T62" fmla="*/ 295161 w 390"/>
              <a:gd name="T63" fmla="*/ 362356 h 4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4" name="Freeform 114"/>
          <p:cNvSpPr>
            <a:spLocks noChangeArrowheads="1"/>
          </p:cNvSpPr>
          <p:nvPr/>
        </p:nvSpPr>
        <p:spPr bwMode="auto">
          <a:xfrm>
            <a:off x="5815932" y="2671762"/>
            <a:ext cx="207818" cy="219671"/>
          </a:xfrm>
          <a:custGeom>
            <a:avLst/>
            <a:gdLst>
              <a:gd name="T0" fmla="*/ 531057 w 462"/>
              <a:gd name="T1" fmla="*/ 361125 h 488"/>
              <a:gd name="T2" fmla="*/ 531057 w 462"/>
              <a:gd name="T3" fmla="*/ 361125 h 488"/>
              <a:gd name="T4" fmla="*/ 489100 w 462"/>
              <a:gd name="T5" fmla="*/ 319134 h 488"/>
              <a:gd name="T6" fmla="*/ 489100 w 462"/>
              <a:gd name="T7" fmla="*/ 265145 h 488"/>
              <a:gd name="T8" fmla="*/ 531057 w 462"/>
              <a:gd name="T9" fmla="*/ 223154 h 488"/>
              <a:gd name="T10" fmla="*/ 531057 w 462"/>
              <a:gd name="T11" fmla="*/ 191960 h 488"/>
              <a:gd name="T12" fmla="*/ 456733 w 462"/>
              <a:gd name="T13" fmla="*/ 181162 h 488"/>
              <a:gd name="T14" fmla="*/ 436354 w 462"/>
              <a:gd name="T15" fmla="*/ 148769 h 488"/>
              <a:gd name="T16" fmla="*/ 467522 w 462"/>
              <a:gd name="T17" fmla="*/ 43191 h 488"/>
              <a:gd name="T18" fmla="*/ 456733 w 462"/>
              <a:gd name="T19" fmla="*/ 32393 h 488"/>
              <a:gd name="T20" fmla="*/ 372819 w 462"/>
              <a:gd name="T21" fmla="*/ 85182 h 488"/>
              <a:gd name="T22" fmla="*/ 320073 w 462"/>
              <a:gd name="T23" fmla="*/ 63587 h 488"/>
              <a:gd name="T24" fmla="*/ 297296 w 462"/>
              <a:gd name="T25" fmla="*/ 20396 h 488"/>
              <a:gd name="T26" fmla="*/ 255339 w 462"/>
              <a:gd name="T27" fmla="*/ 20396 h 488"/>
              <a:gd name="T28" fmla="*/ 233761 w 462"/>
              <a:gd name="T29" fmla="*/ 63587 h 488"/>
              <a:gd name="T30" fmla="*/ 181015 w 462"/>
              <a:gd name="T31" fmla="*/ 85182 h 488"/>
              <a:gd name="T32" fmla="*/ 139058 w 462"/>
              <a:gd name="T33" fmla="*/ 63587 h 488"/>
              <a:gd name="T34" fmla="*/ 106691 w 462"/>
              <a:gd name="T35" fmla="*/ 85182 h 488"/>
              <a:gd name="T36" fmla="*/ 106691 w 462"/>
              <a:gd name="T37" fmla="*/ 127174 h 488"/>
              <a:gd name="T38" fmla="*/ 75523 w 462"/>
              <a:gd name="T39" fmla="*/ 170365 h 488"/>
              <a:gd name="T40" fmla="*/ 21578 w 462"/>
              <a:gd name="T41" fmla="*/ 191960 h 488"/>
              <a:gd name="T42" fmla="*/ 21578 w 462"/>
              <a:gd name="T43" fmla="*/ 223154 h 488"/>
              <a:gd name="T44" fmla="*/ 75523 w 462"/>
              <a:gd name="T45" fmla="*/ 265145 h 488"/>
              <a:gd name="T46" fmla="*/ 75523 w 462"/>
              <a:gd name="T47" fmla="*/ 319134 h 488"/>
              <a:gd name="T48" fmla="*/ 21578 w 462"/>
              <a:gd name="T49" fmla="*/ 361125 h 488"/>
              <a:gd name="T50" fmla="*/ 32367 w 462"/>
              <a:gd name="T51" fmla="*/ 382720 h 488"/>
              <a:gd name="T52" fmla="*/ 85113 w 462"/>
              <a:gd name="T53" fmla="*/ 393518 h 488"/>
              <a:gd name="T54" fmla="*/ 117480 w 462"/>
              <a:gd name="T55" fmla="*/ 436709 h 488"/>
              <a:gd name="T56" fmla="*/ 85113 w 462"/>
              <a:gd name="T57" fmla="*/ 531489 h 488"/>
              <a:gd name="T58" fmla="*/ 106691 w 462"/>
              <a:gd name="T59" fmla="*/ 553085 h 488"/>
              <a:gd name="T60" fmla="*/ 170226 w 462"/>
              <a:gd name="T61" fmla="*/ 509894 h 488"/>
              <a:gd name="T62" fmla="*/ 222972 w 462"/>
              <a:gd name="T63" fmla="*/ 520692 h 488"/>
              <a:gd name="T64" fmla="*/ 255339 w 462"/>
              <a:gd name="T65" fmla="*/ 563883 h 488"/>
              <a:gd name="T66" fmla="*/ 297296 w 462"/>
              <a:gd name="T67" fmla="*/ 563883 h 488"/>
              <a:gd name="T68" fmla="*/ 320073 w 462"/>
              <a:gd name="T69" fmla="*/ 509894 h 488"/>
              <a:gd name="T70" fmla="*/ 372819 w 462"/>
              <a:gd name="T71" fmla="*/ 489498 h 488"/>
              <a:gd name="T72" fmla="*/ 425565 w 462"/>
              <a:gd name="T73" fmla="*/ 520692 h 488"/>
              <a:gd name="T74" fmla="*/ 447143 w 462"/>
              <a:gd name="T75" fmla="*/ 500296 h 488"/>
              <a:gd name="T76" fmla="*/ 447143 w 462"/>
              <a:gd name="T77" fmla="*/ 446307 h 488"/>
              <a:gd name="T78" fmla="*/ 478311 w 462"/>
              <a:gd name="T79" fmla="*/ 404316 h 488"/>
              <a:gd name="T80" fmla="*/ 531057 w 462"/>
              <a:gd name="T81" fmla="*/ 393518 h 488"/>
              <a:gd name="T82" fmla="*/ 531057 w 462"/>
              <a:gd name="T83" fmla="*/ 361125 h 488"/>
              <a:gd name="T84" fmla="*/ 308085 w 462"/>
              <a:gd name="T85" fmla="*/ 415114 h 488"/>
              <a:gd name="T86" fmla="*/ 308085 w 462"/>
              <a:gd name="T87" fmla="*/ 415114 h 488"/>
              <a:gd name="T88" fmla="*/ 244550 w 462"/>
              <a:gd name="T89" fmla="*/ 415114 h 488"/>
              <a:gd name="T90" fmla="*/ 244550 w 462"/>
              <a:gd name="T91" fmla="*/ 350327 h 488"/>
              <a:gd name="T92" fmla="*/ 308085 w 462"/>
              <a:gd name="T93" fmla="*/ 350327 h 488"/>
              <a:gd name="T94" fmla="*/ 308085 w 462"/>
              <a:gd name="T95" fmla="*/ 415114 h 488"/>
              <a:gd name="T96" fmla="*/ 308085 w 462"/>
              <a:gd name="T97" fmla="*/ 319134 h 488"/>
              <a:gd name="T98" fmla="*/ 308085 w 462"/>
              <a:gd name="T99" fmla="*/ 319134 h 488"/>
              <a:gd name="T100" fmla="*/ 244550 w 462"/>
              <a:gd name="T101" fmla="*/ 319134 h 488"/>
              <a:gd name="T102" fmla="*/ 244550 w 462"/>
              <a:gd name="T103" fmla="*/ 159567 h 488"/>
              <a:gd name="T104" fmla="*/ 308085 w 462"/>
              <a:gd name="T105" fmla="*/ 159567 h 488"/>
              <a:gd name="T106" fmla="*/ 308085 w 462"/>
              <a:gd name="T107" fmla="*/ 319134 h 4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5" name="Freeform 115"/>
          <p:cNvSpPr>
            <a:spLocks noChangeArrowheads="1"/>
          </p:cNvSpPr>
          <p:nvPr/>
        </p:nvSpPr>
        <p:spPr bwMode="auto">
          <a:xfrm>
            <a:off x="1825109" y="3558183"/>
            <a:ext cx="179831" cy="223242"/>
          </a:xfrm>
          <a:custGeom>
            <a:avLst/>
            <a:gdLst>
              <a:gd name="T0" fmla="*/ 457187 w 400"/>
              <a:gd name="T1" fmla="*/ 148408 h 498"/>
              <a:gd name="T2" fmla="*/ 457187 w 400"/>
              <a:gd name="T3" fmla="*/ 148408 h 498"/>
              <a:gd name="T4" fmla="*/ 277192 w 400"/>
              <a:gd name="T5" fmla="*/ 10772 h 498"/>
              <a:gd name="T6" fmla="*/ 137996 w 400"/>
              <a:gd name="T7" fmla="*/ 180723 h 498"/>
              <a:gd name="T8" fmla="*/ 159595 w 400"/>
              <a:gd name="T9" fmla="*/ 254927 h 498"/>
              <a:gd name="T10" fmla="*/ 10800 w 400"/>
              <a:gd name="T11" fmla="*/ 487114 h 498"/>
              <a:gd name="T12" fmla="*/ 0 w 400"/>
              <a:gd name="T13" fmla="*/ 519429 h 498"/>
              <a:gd name="T14" fmla="*/ 10800 w 400"/>
              <a:gd name="T15" fmla="*/ 572090 h 498"/>
              <a:gd name="T16" fmla="*/ 32399 w 400"/>
              <a:gd name="T17" fmla="*/ 594830 h 498"/>
              <a:gd name="T18" fmla="*/ 74398 w 400"/>
              <a:gd name="T19" fmla="*/ 582862 h 498"/>
              <a:gd name="T20" fmla="*/ 106797 w 400"/>
              <a:gd name="T21" fmla="*/ 562515 h 498"/>
              <a:gd name="T22" fmla="*/ 170395 w 400"/>
              <a:gd name="T23" fmla="*/ 466768 h 498"/>
              <a:gd name="T24" fmla="*/ 170395 w 400"/>
              <a:gd name="T25" fmla="*/ 466768 h 498"/>
              <a:gd name="T26" fmla="*/ 212394 w 400"/>
              <a:gd name="T27" fmla="*/ 455997 h 498"/>
              <a:gd name="T28" fmla="*/ 277192 w 400"/>
              <a:gd name="T29" fmla="*/ 339903 h 498"/>
              <a:gd name="T30" fmla="*/ 351590 w 400"/>
              <a:gd name="T31" fmla="*/ 339903 h 498"/>
              <a:gd name="T32" fmla="*/ 457187 w 400"/>
              <a:gd name="T33" fmla="*/ 148408 h 498"/>
              <a:gd name="T34" fmla="*/ 382789 w 400"/>
              <a:gd name="T35" fmla="*/ 190298 h 498"/>
              <a:gd name="T36" fmla="*/ 382789 w 400"/>
              <a:gd name="T37" fmla="*/ 190298 h 498"/>
              <a:gd name="T38" fmla="*/ 307191 w 400"/>
              <a:gd name="T39" fmla="*/ 169951 h 498"/>
              <a:gd name="T40" fmla="*/ 265192 w 400"/>
              <a:gd name="T41" fmla="*/ 95747 h 498"/>
              <a:gd name="T42" fmla="*/ 371989 w 400"/>
              <a:gd name="T43" fmla="*/ 84976 h 498"/>
              <a:gd name="T44" fmla="*/ 382789 w 400"/>
              <a:gd name="T45" fmla="*/ 19029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6" name="Freeform 116"/>
          <p:cNvSpPr>
            <a:spLocks noChangeArrowheads="1"/>
          </p:cNvSpPr>
          <p:nvPr/>
        </p:nvSpPr>
        <p:spPr bwMode="auto">
          <a:xfrm>
            <a:off x="3148833" y="2675930"/>
            <a:ext cx="199482" cy="207764"/>
          </a:xfrm>
          <a:custGeom>
            <a:avLst/>
            <a:gdLst>
              <a:gd name="T0" fmla="*/ 478864 w 445"/>
              <a:gd name="T1" fmla="*/ 190604 h 462"/>
              <a:gd name="T2" fmla="*/ 478864 w 445"/>
              <a:gd name="T3" fmla="*/ 190604 h 462"/>
              <a:gd name="T4" fmla="*/ 318444 w 445"/>
              <a:gd name="T5" fmla="*/ 9590 h 462"/>
              <a:gd name="T6" fmla="*/ 43098 w 445"/>
              <a:gd name="T7" fmla="*/ 297294 h 462"/>
              <a:gd name="T8" fmla="*/ 10774 w 445"/>
              <a:gd name="T9" fmla="*/ 382406 h 462"/>
              <a:gd name="T10" fmla="*/ 96970 w 445"/>
              <a:gd name="T11" fmla="*/ 425562 h 462"/>
              <a:gd name="T12" fmla="*/ 117322 w 445"/>
              <a:gd name="T13" fmla="*/ 414773 h 462"/>
              <a:gd name="T14" fmla="*/ 160419 w 445"/>
              <a:gd name="T15" fmla="*/ 445941 h 462"/>
              <a:gd name="T16" fmla="*/ 191546 w 445"/>
              <a:gd name="T17" fmla="*/ 520265 h 462"/>
              <a:gd name="T18" fmla="*/ 223869 w 445"/>
              <a:gd name="T19" fmla="*/ 541842 h 462"/>
              <a:gd name="T20" fmla="*/ 287318 w 445"/>
              <a:gd name="T21" fmla="*/ 520265 h 462"/>
              <a:gd name="T22" fmla="*/ 298093 w 445"/>
              <a:gd name="T23" fmla="*/ 498687 h 462"/>
              <a:gd name="T24" fmla="*/ 276544 w 445"/>
              <a:gd name="T25" fmla="*/ 467519 h 462"/>
              <a:gd name="T26" fmla="*/ 244221 w 445"/>
              <a:gd name="T27" fmla="*/ 403984 h 462"/>
              <a:gd name="T28" fmla="*/ 276544 w 445"/>
              <a:gd name="T29" fmla="*/ 371618 h 462"/>
              <a:gd name="T30" fmla="*/ 499216 w 445"/>
              <a:gd name="T31" fmla="*/ 425562 h 462"/>
              <a:gd name="T32" fmla="*/ 478864 w 445"/>
              <a:gd name="T33" fmla="*/ 190604 h 462"/>
              <a:gd name="T34" fmla="*/ 466892 w 445"/>
              <a:gd name="T35" fmla="*/ 371618 h 462"/>
              <a:gd name="T36" fmla="*/ 466892 w 445"/>
              <a:gd name="T37" fmla="*/ 371618 h 462"/>
              <a:gd name="T38" fmla="*/ 361542 w 445"/>
              <a:gd name="T39" fmla="*/ 244548 h 462"/>
              <a:gd name="T40" fmla="*/ 339993 w 445"/>
              <a:gd name="T41" fmla="*/ 74324 h 462"/>
              <a:gd name="T42" fmla="*/ 435766 w 445"/>
              <a:gd name="T43" fmla="*/ 212182 h 462"/>
              <a:gd name="T44" fmla="*/ 466892 w 445"/>
              <a:gd name="T45" fmla="*/ 371618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7" name="Freeform 117"/>
          <p:cNvSpPr>
            <a:spLocks noChangeArrowheads="1"/>
          </p:cNvSpPr>
          <p:nvPr/>
        </p:nvSpPr>
        <p:spPr bwMode="auto">
          <a:xfrm>
            <a:off x="2699850" y="3573661"/>
            <a:ext cx="207223" cy="192286"/>
          </a:xfrm>
          <a:custGeom>
            <a:avLst/>
            <a:gdLst>
              <a:gd name="T0" fmla="*/ 318872 w 462"/>
              <a:gd name="T1" fmla="*/ 0 h 427"/>
              <a:gd name="T2" fmla="*/ 318872 w 462"/>
              <a:gd name="T3" fmla="*/ 0 h 427"/>
              <a:gd name="T4" fmla="*/ 318872 w 462"/>
              <a:gd name="T5" fmla="*/ 0 h 427"/>
              <a:gd name="T6" fmla="*/ 85112 w 462"/>
              <a:gd name="T7" fmla="*/ 95856 h 427"/>
              <a:gd name="T8" fmla="*/ 95901 w 462"/>
              <a:gd name="T9" fmla="*/ 171343 h 427"/>
              <a:gd name="T10" fmla="*/ 0 w 462"/>
              <a:gd name="T11" fmla="*/ 287569 h 427"/>
              <a:gd name="T12" fmla="*/ 137858 w 462"/>
              <a:gd name="T13" fmla="*/ 382227 h 427"/>
              <a:gd name="T14" fmla="*/ 276915 w 462"/>
              <a:gd name="T15" fmla="*/ 318722 h 427"/>
              <a:gd name="T16" fmla="*/ 276915 w 462"/>
              <a:gd name="T17" fmla="*/ 298353 h 427"/>
              <a:gd name="T18" fmla="*/ 318872 w 462"/>
              <a:gd name="T19" fmla="*/ 255217 h 427"/>
              <a:gd name="T20" fmla="*/ 362027 w 462"/>
              <a:gd name="T21" fmla="*/ 298353 h 427"/>
              <a:gd name="T22" fmla="*/ 318872 w 462"/>
              <a:gd name="T23" fmla="*/ 340290 h 427"/>
              <a:gd name="T24" fmla="*/ 137858 w 462"/>
              <a:gd name="T25" fmla="*/ 425362 h 427"/>
              <a:gd name="T26" fmla="*/ 137858 w 462"/>
              <a:gd name="T27" fmla="*/ 445732 h 427"/>
              <a:gd name="T28" fmla="*/ 318872 w 462"/>
              <a:gd name="T29" fmla="*/ 510435 h 427"/>
              <a:gd name="T30" fmla="*/ 318872 w 462"/>
              <a:gd name="T31" fmla="*/ 510435 h 427"/>
              <a:gd name="T32" fmla="*/ 489097 w 462"/>
              <a:gd name="T33" fmla="*/ 445732 h 427"/>
              <a:gd name="T34" fmla="*/ 543041 w 462"/>
              <a:gd name="T35" fmla="*/ 95856 h 427"/>
              <a:gd name="T36" fmla="*/ 318872 w 462"/>
              <a:gd name="T37" fmla="*/ 0 h 427"/>
              <a:gd name="T38" fmla="*/ 43156 w 462"/>
              <a:gd name="T39" fmla="*/ 276785 h 427"/>
              <a:gd name="T40" fmla="*/ 43156 w 462"/>
              <a:gd name="T41" fmla="*/ 276785 h 427"/>
              <a:gd name="T42" fmla="*/ 106690 w 462"/>
              <a:gd name="T43" fmla="*/ 213280 h 427"/>
              <a:gd name="T44" fmla="*/ 127069 w 462"/>
              <a:gd name="T45" fmla="*/ 340290 h 427"/>
              <a:gd name="T46" fmla="*/ 43156 w 462"/>
              <a:gd name="T47" fmla="*/ 276785 h 427"/>
              <a:gd name="T48" fmla="*/ 318872 w 462"/>
              <a:gd name="T49" fmla="*/ 159361 h 427"/>
              <a:gd name="T50" fmla="*/ 318872 w 462"/>
              <a:gd name="T51" fmla="*/ 159361 h 427"/>
              <a:gd name="T52" fmla="*/ 127069 w 462"/>
              <a:gd name="T53" fmla="*/ 95856 h 427"/>
              <a:gd name="T54" fmla="*/ 318872 w 462"/>
              <a:gd name="T55" fmla="*/ 43135 h 427"/>
              <a:gd name="T56" fmla="*/ 498687 w 462"/>
              <a:gd name="T57" fmla="*/ 95856 h 427"/>
              <a:gd name="T58" fmla="*/ 318872 w 462"/>
              <a:gd name="T59" fmla="*/ 159361 h 4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2" h="427">
                <a:moveTo>
                  <a:pt x="266" y="0"/>
                </a:move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8" name="Freeform 118"/>
          <p:cNvSpPr>
            <a:spLocks noChangeArrowheads="1"/>
          </p:cNvSpPr>
          <p:nvPr/>
        </p:nvSpPr>
        <p:spPr bwMode="auto">
          <a:xfrm>
            <a:off x="3156574" y="3573661"/>
            <a:ext cx="183999" cy="195858"/>
          </a:xfrm>
          <a:custGeom>
            <a:avLst/>
            <a:gdLst>
              <a:gd name="T0" fmla="*/ 308235 w 409"/>
              <a:gd name="T1" fmla="*/ 488648 h 436"/>
              <a:gd name="T2" fmla="*/ 308235 w 409"/>
              <a:gd name="T3" fmla="*/ 488648 h 436"/>
              <a:gd name="T4" fmla="*/ 329824 w 409"/>
              <a:gd name="T5" fmla="*/ 510206 h 436"/>
              <a:gd name="T6" fmla="*/ 446162 w 409"/>
              <a:gd name="T7" fmla="*/ 520985 h 436"/>
              <a:gd name="T8" fmla="*/ 468950 w 409"/>
              <a:gd name="T9" fmla="*/ 499427 h 436"/>
              <a:gd name="T10" fmla="*/ 468950 w 409"/>
              <a:gd name="T11" fmla="*/ 403614 h 436"/>
              <a:gd name="T12" fmla="*/ 319030 w 409"/>
              <a:gd name="T13" fmla="*/ 392835 h 436"/>
              <a:gd name="T14" fmla="*/ 308235 w 409"/>
              <a:gd name="T15" fmla="*/ 488648 h 436"/>
              <a:gd name="T16" fmla="*/ 21588 w 409"/>
              <a:gd name="T17" fmla="*/ 403614 h 436"/>
              <a:gd name="T18" fmla="*/ 21588 w 409"/>
              <a:gd name="T19" fmla="*/ 403614 h 436"/>
              <a:gd name="T20" fmla="*/ 21588 w 409"/>
              <a:gd name="T21" fmla="*/ 499427 h 436"/>
              <a:gd name="T22" fmla="*/ 41978 w 409"/>
              <a:gd name="T23" fmla="*/ 520985 h 436"/>
              <a:gd name="T24" fmla="*/ 159515 w 409"/>
              <a:gd name="T25" fmla="*/ 510206 h 436"/>
              <a:gd name="T26" fmla="*/ 181103 w 409"/>
              <a:gd name="T27" fmla="*/ 488648 h 436"/>
              <a:gd name="T28" fmla="*/ 170309 w 409"/>
              <a:gd name="T29" fmla="*/ 392835 h 436"/>
              <a:gd name="T30" fmla="*/ 21588 w 409"/>
              <a:gd name="T31" fmla="*/ 403614 h 436"/>
              <a:gd name="T32" fmla="*/ 0 w 409"/>
              <a:gd name="T33" fmla="*/ 245522 h 436"/>
              <a:gd name="T34" fmla="*/ 0 w 409"/>
              <a:gd name="T35" fmla="*/ 245522 h 436"/>
              <a:gd name="T36" fmla="*/ 10794 w 409"/>
              <a:gd name="T37" fmla="*/ 350917 h 436"/>
              <a:gd name="T38" fmla="*/ 159515 w 409"/>
              <a:gd name="T39" fmla="*/ 329359 h 436"/>
              <a:gd name="T40" fmla="*/ 159515 w 409"/>
              <a:gd name="T41" fmla="*/ 234743 h 436"/>
              <a:gd name="T42" fmla="*/ 159515 w 409"/>
              <a:gd name="T43" fmla="*/ 223964 h 436"/>
              <a:gd name="T44" fmla="*/ 244669 w 409"/>
              <a:gd name="T45" fmla="*/ 138929 h 436"/>
              <a:gd name="T46" fmla="*/ 329824 w 409"/>
              <a:gd name="T47" fmla="*/ 223964 h 436"/>
              <a:gd name="T48" fmla="*/ 329824 w 409"/>
              <a:gd name="T49" fmla="*/ 234743 h 436"/>
              <a:gd name="T50" fmla="*/ 319030 w 409"/>
              <a:gd name="T51" fmla="*/ 329359 h 436"/>
              <a:gd name="T52" fmla="*/ 478544 w 409"/>
              <a:gd name="T53" fmla="*/ 350917 h 436"/>
              <a:gd name="T54" fmla="*/ 489339 w 409"/>
              <a:gd name="T55" fmla="*/ 245522 h 436"/>
              <a:gd name="T56" fmla="*/ 489339 w 409"/>
              <a:gd name="T57" fmla="*/ 223964 h 436"/>
              <a:gd name="T58" fmla="*/ 244669 w 409"/>
              <a:gd name="T59" fmla="*/ 0 h 436"/>
              <a:gd name="T60" fmla="*/ 0 w 409"/>
              <a:gd name="T61" fmla="*/ 223964 h 436"/>
              <a:gd name="T62" fmla="*/ 0 w 409"/>
              <a:gd name="T63" fmla="*/ 245522 h 4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09" name="Freeform 119"/>
          <p:cNvSpPr>
            <a:spLocks noChangeArrowheads="1"/>
          </p:cNvSpPr>
          <p:nvPr/>
        </p:nvSpPr>
        <p:spPr bwMode="auto">
          <a:xfrm>
            <a:off x="5362781" y="3570089"/>
            <a:ext cx="223301" cy="199430"/>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0" name="Freeform 120"/>
          <p:cNvSpPr>
            <a:spLocks noChangeArrowheads="1"/>
          </p:cNvSpPr>
          <p:nvPr/>
        </p:nvSpPr>
        <p:spPr bwMode="auto">
          <a:xfrm>
            <a:off x="4965008" y="3117056"/>
            <a:ext cx="126835" cy="215503"/>
          </a:xfrm>
          <a:custGeom>
            <a:avLst/>
            <a:gdLst>
              <a:gd name="T0" fmla="*/ 178926 w 283"/>
              <a:gd name="T1" fmla="*/ 10802 h 479"/>
              <a:gd name="T2" fmla="*/ 178926 w 283"/>
              <a:gd name="T3" fmla="*/ 10802 h 479"/>
              <a:gd name="T4" fmla="*/ 157455 w 283"/>
              <a:gd name="T5" fmla="*/ 10802 h 479"/>
              <a:gd name="T6" fmla="*/ 0 w 283"/>
              <a:gd name="T7" fmla="*/ 414095 h 479"/>
              <a:gd name="T8" fmla="*/ 168191 w 283"/>
              <a:gd name="T9" fmla="*/ 573732 h 479"/>
              <a:gd name="T10" fmla="*/ 336381 w 283"/>
              <a:gd name="T11" fmla="*/ 414095 h 479"/>
              <a:gd name="T12" fmla="*/ 178926 w 283"/>
              <a:gd name="T13" fmla="*/ 10802 h 479"/>
              <a:gd name="T14" fmla="*/ 146719 w 283"/>
              <a:gd name="T15" fmla="*/ 244856 h 479"/>
              <a:gd name="T16" fmla="*/ 146719 w 283"/>
              <a:gd name="T17" fmla="*/ 244856 h 479"/>
              <a:gd name="T18" fmla="*/ 146719 w 283"/>
              <a:gd name="T19" fmla="*/ 265261 h 479"/>
              <a:gd name="T20" fmla="*/ 115706 w 283"/>
              <a:gd name="T21" fmla="*/ 403293 h 479"/>
              <a:gd name="T22" fmla="*/ 83499 w 283"/>
              <a:gd name="T23" fmla="*/ 446503 h 479"/>
              <a:gd name="T24" fmla="*/ 52485 w 283"/>
              <a:gd name="T25" fmla="*/ 414095 h 479"/>
              <a:gd name="T26" fmla="*/ 104970 w 283"/>
              <a:gd name="T27" fmla="*/ 265261 h 479"/>
              <a:gd name="T28" fmla="*/ 135984 w 283"/>
              <a:gd name="T29" fmla="*/ 232853 h 479"/>
              <a:gd name="T30" fmla="*/ 146719 w 283"/>
              <a:gd name="T31" fmla="*/ 232853 h 479"/>
              <a:gd name="T32" fmla="*/ 146719 w 283"/>
              <a:gd name="T33" fmla="*/ 244856 h 4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1" name="Freeform 122"/>
          <p:cNvSpPr>
            <a:spLocks noChangeArrowheads="1"/>
          </p:cNvSpPr>
          <p:nvPr/>
        </p:nvSpPr>
        <p:spPr bwMode="auto">
          <a:xfrm>
            <a:off x="3593647" y="3585568"/>
            <a:ext cx="200077" cy="168473"/>
          </a:xfrm>
          <a:custGeom>
            <a:avLst/>
            <a:gdLst>
              <a:gd name="T0" fmla="*/ 520734 w 444"/>
              <a:gd name="T1" fmla="*/ 256022 h 373"/>
              <a:gd name="T2" fmla="*/ 520734 w 444"/>
              <a:gd name="T3" fmla="*/ 256022 h 373"/>
              <a:gd name="T4" fmla="*/ 424746 w 444"/>
              <a:gd name="T5" fmla="*/ 32453 h 373"/>
              <a:gd name="T6" fmla="*/ 382751 w 444"/>
              <a:gd name="T7" fmla="*/ 0 h 373"/>
              <a:gd name="T8" fmla="*/ 148781 w 444"/>
              <a:gd name="T9" fmla="*/ 0 h 373"/>
              <a:gd name="T10" fmla="*/ 95988 w 444"/>
              <a:gd name="T11" fmla="*/ 32453 h 373"/>
              <a:gd name="T12" fmla="*/ 10799 w 444"/>
              <a:gd name="T13" fmla="*/ 256022 h 373"/>
              <a:gd name="T14" fmla="*/ 0 w 444"/>
              <a:gd name="T15" fmla="*/ 308909 h 373"/>
              <a:gd name="T16" fmla="*/ 21597 w 444"/>
              <a:gd name="T17" fmla="*/ 414684 h 373"/>
              <a:gd name="T18" fmla="*/ 53993 w 444"/>
              <a:gd name="T19" fmla="*/ 447137 h 373"/>
              <a:gd name="T20" fmla="*/ 478739 w 444"/>
              <a:gd name="T21" fmla="*/ 447137 h 373"/>
              <a:gd name="T22" fmla="*/ 509935 w 444"/>
              <a:gd name="T23" fmla="*/ 414684 h 373"/>
              <a:gd name="T24" fmla="*/ 531532 w 444"/>
              <a:gd name="T25" fmla="*/ 308909 h 373"/>
              <a:gd name="T26" fmla="*/ 520734 w 444"/>
              <a:gd name="T27" fmla="*/ 256022 h 373"/>
              <a:gd name="T28" fmla="*/ 478739 w 444"/>
              <a:gd name="T29" fmla="*/ 330545 h 373"/>
              <a:gd name="T30" fmla="*/ 478739 w 444"/>
              <a:gd name="T31" fmla="*/ 330545 h 373"/>
              <a:gd name="T32" fmla="*/ 478739 w 444"/>
              <a:gd name="T33" fmla="*/ 372614 h 373"/>
              <a:gd name="T34" fmla="*/ 446343 w 444"/>
              <a:gd name="T35" fmla="*/ 405068 h 373"/>
              <a:gd name="T36" fmla="*/ 85189 w 444"/>
              <a:gd name="T37" fmla="*/ 405068 h 373"/>
              <a:gd name="T38" fmla="*/ 53993 w 444"/>
              <a:gd name="T39" fmla="*/ 372614 h 373"/>
              <a:gd name="T40" fmla="*/ 41995 w 444"/>
              <a:gd name="T41" fmla="*/ 330545 h 373"/>
              <a:gd name="T42" fmla="*/ 74391 w 444"/>
              <a:gd name="T43" fmla="*/ 298091 h 373"/>
              <a:gd name="T44" fmla="*/ 457142 w 444"/>
              <a:gd name="T45" fmla="*/ 298091 h 373"/>
              <a:gd name="T46" fmla="*/ 478739 w 444"/>
              <a:gd name="T47" fmla="*/ 330545 h 3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2" name="Freeform 123"/>
          <p:cNvSpPr>
            <a:spLocks noChangeArrowheads="1"/>
          </p:cNvSpPr>
          <p:nvPr/>
        </p:nvSpPr>
        <p:spPr bwMode="auto">
          <a:xfrm>
            <a:off x="4484467" y="3561755"/>
            <a:ext cx="203650" cy="207764"/>
          </a:xfrm>
          <a:custGeom>
            <a:avLst/>
            <a:gdLst>
              <a:gd name="T0" fmla="*/ 330536 w 452"/>
              <a:gd name="T1" fmla="*/ 360829 h 462"/>
              <a:gd name="T2" fmla="*/ 330536 w 452"/>
              <a:gd name="T3" fmla="*/ 360829 h 462"/>
              <a:gd name="T4" fmla="*/ 521646 w 452"/>
              <a:gd name="T5" fmla="*/ 31168 h 462"/>
              <a:gd name="T6" fmla="*/ 521646 w 452"/>
              <a:gd name="T7" fmla="*/ 21578 h 462"/>
              <a:gd name="T8" fmla="*/ 510828 w 452"/>
              <a:gd name="T9" fmla="*/ 21578 h 462"/>
              <a:gd name="T10" fmla="*/ 191110 w 452"/>
              <a:gd name="T11" fmla="*/ 213380 h 462"/>
              <a:gd name="T12" fmla="*/ 10818 w 452"/>
              <a:gd name="T13" fmla="*/ 360829 h 462"/>
              <a:gd name="T14" fmla="*/ 42068 w 452"/>
              <a:gd name="T15" fmla="*/ 393195 h 462"/>
              <a:gd name="T16" fmla="*/ 105772 w 452"/>
              <a:gd name="T17" fmla="*/ 371618 h 462"/>
              <a:gd name="T18" fmla="*/ 181494 w 452"/>
              <a:gd name="T19" fmla="*/ 445941 h 462"/>
              <a:gd name="T20" fmla="*/ 159859 w 452"/>
              <a:gd name="T21" fmla="*/ 509476 h 462"/>
              <a:gd name="T22" fmla="*/ 181494 w 452"/>
              <a:gd name="T23" fmla="*/ 541842 h 462"/>
              <a:gd name="T24" fmla="*/ 330536 w 452"/>
              <a:gd name="T25" fmla="*/ 360829 h 462"/>
              <a:gd name="T26" fmla="*/ 361787 w 452"/>
              <a:gd name="T27" fmla="*/ 179815 h 462"/>
              <a:gd name="T28" fmla="*/ 361787 w 452"/>
              <a:gd name="T29" fmla="*/ 179815 h 462"/>
              <a:gd name="T30" fmla="*/ 361787 w 452"/>
              <a:gd name="T31" fmla="*/ 116280 h 462"/>
              <a:gd name="T32" fmla="*/ 425490 w 452"/>
              <a:gd name="T33" fmla="*/ 116280 h 462"/>
              <a:gd name="T34" fmla="*/ 425490 w 452"/>
              <a:gd name="T35" fmla="*/ 179815 h 462"/>
              <a:gd name="T36" fmla="*/ 361787 w 452"/>
              <a:gd name="T37" fmla="*/ 179815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3" name="Freeform 124"/>
          <p:cNvSpPr>
            <a:spLocks noChangeArrowheads="1"/>
          </p:cNvSpPr>
          <p:nvPr/>
        </p:nvSpPr>
        <p:spPr bwMode="auto">
          <a:xfrm>
            <a:off x="4913799" y="3558183"/>
            <a:ext cx="231041" cy="223242"/>
          </a:xfrm>
          <a:custGeom>
            <a:avLst/>
            <a:gdLst>
              <a:gd name="T0" fmla="*/ 94666 w 515"/>
              <a:gd name="T1" fmla="*/ 403336 h 498"/>
              <a:gd name="T2" fmla="*/ 94666 w 515"/>
              <a:gd name="T3" fmla="*/ 403336 h 498"/>
              <a:gd name="T4" fmla="*/ 21570 w 515"/>
              <a:gd name="T5" fmla="*/ 562515 h 498"/>
              <a:gd name="T6" fmla="*/ 202514 w 515"/>
              <a:gd name="T7" fmla="*/ 519429 h 498"/>
              <a:gd name="T8" fmla="*/ 191729 w 515"/>
              <a:gd name="T9" fmla="*/ 414107 h 498"/>
              <a:gd name="T10" fmla="*/ 94666 w 515"/>
              <a:gd name="T11" fmla="*/ 403336 h 498"/>
              <a:gd name="T12" fmla="*/ 594360 w 515"/>
              <a:gd name="T13" fmla="*/ 21543 h 498"/>
              <a:gd name="T14" fmla="*/ 594360 w 515"/>
              <a:gd name="T15" fmla="*/ 21543 h 498"/>
              <a:gd name="T16" fmla="*/ 233670 w 515"/>
              <a:gd name="T17" fmla="*/ 276470 h 498"/>
              <a:gd name="T18" fmla="*/ 168961 w 515"/>
              <a:gd name="T19" fmla="*/ 350675 h 498"/>
              <a:gd name="T20" fmla="*/ 179746 w 515"/>
              <a:gd name="T21" fmla="*/ 360249 h 498"/>
              <a:gd name="T22" fmla="*/ 222885 w 515"/>
              <a:gd name="T23" fmla="*/ 392564 h 498"/>
              <a:gd name="T24" fmla="*/ 244455 w 515"/>
              <a:gd name="T25" fmla="*/ 423682 h 498"/>
              <a:gd name="T26" fmla="*/ 255239 w 515"/>
              <a:gd name="T27" fmla="*/ 434453 h 498"/>
              <a:gd name="T28" fmla="*/ 329534 w 515"/>
              <a:gd name="T29" fmla="*/ 371021 h 498"/>
              <a:gd name="T30" fmla="*/ 594360 w 515"/>
              <a:gd name="T31" fmla="*/ 21543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4" name="Freeform 126"/>
          <p:cNvSpPr>
            <a:spLocks noChangeArrowheads="1"/>
          </p:cNvSpPr>
          <p:nvPr/>
        </p:nvSpPr>
        <p:spPr bwMode="auto">
          <a:xfrm>
            <a:off x="5807595" y="3570089"/>
            <a:ext cx="223896" cy="203597"/>
          </a:xfrm>
          <a:custGeom>
            <a:avLst/>
            <a:gdLst>
              <a:gd name="T0" fmla="*/ 296217 w 497"/>
              <a:gd name="T1" fmla="*/ 329334 h 452"/>
              <a:gd name="T2" fmla="*/ 296217 w 497"/>
              <a:gd name="T3" fmla="*/ 329334 h 452"/>
              <a:gd name="T4" fmla="*/ 435330 w 497"/>
              <a:gd name="T5" fmla="*/ 276448 h 452"/>
              <a:gd name="T6" fmla="*/ 404150 w 497"/>
              <a:gd name="T7" fmla="*/ 181494 h 452"/>
              <a:gd name="T8" fmla="*/ 296217 w 497"/>
              <a:gd name="T9" fmla="*/ 223563 h 452"/>
              <a:gd name="T10" fmla="*/ 201475 w 497"/>
              <a:gd name="T11" fmla="*/ 181494 h 452"/>
              <a:gd name="T12" fmla="*/ 159501 w 497"/>
              <a:gd name="T13" fmla="*/ 276448 h 452"/>
              <a:gd name="T14" fmla="*/ 296217 w 497"/>
              <a:gd name="T15" fmla="*/ 329334 h 452"/>
              <a:gd name="T16" fmla="*/ 296217 w 497"/>
              <a:gd name="T17" fmla="*/ 127407 h 452"/>
              <a:gd name="T18" fmla="*/ 296217 w 497"/>
              <a:gd name="T19" fmla="*/ 127407 h 452"/>
              <a:gd name="T20" fmla="*/ 370571 w 497"/>
              <a:gd name="T21" fmla="*/ 105772 h 452"/>
              <a:gd name="T22" fmla="*/ 340589 w 497"/>
              <a:gd name="T23" fmla="*/ 20433 h 452"/>
              <a:gd name="T24" fmla="*/ 296217 w 497"/>
              <a:gd name="T25" fmla="*/ 0 h 452"/>
              <a:gd name="T26" fmla="*/ 254243 w 497"/>
              <a:gd name="T27" fmla="*/ 20433 h 452"/>
              <a:gd name="T28" fmla="*/ 223062 w 497"/>
              <a:gd name="T29" fmla="*/ 105772 h 452"/>
              <a:gd name="T30" fmla="*/ 296217 w 497"/>
              <a:gd name="T31" fmla="*/ 127407 h 452"/>
              <a:gd name="T32" fmla="*/ 562452 w 497"/>
              <a:gd name="T33" fmla="*/ 361787 h 452"/>
              <a:gd name="T34" fmla="*/ 562452 w 497"/>
              <a:gd name="T35" fmla="*/ 361787 h 452"/>
              <a:gd name="T36" fmla="*/ 446124 w 497"/>
              <a:gd name="T37" fmla="*/ 319718 h 452"/>
              <a:gd name="T38" fmla="*/ 456917 w 497"/>
              <a:gd name="T39" fmla="*/ 350969 h 452"/>
              <a:gd name="T40" fmla="*/ 296217 w 497"/>
              <a:gd name="T41" fmla="*/ 414672 h 452"/>
              <a:gd name="T42" fmla="*/ 137915 w 497"/>
              <a:gd name="T43" fmla="*/ 350969 h 452"/>
              <a:gd name="T44" fmla="*/ 148708 w 497"/>
              <a:gd name="T45" fmla="*/ 319718 h 452"/>
              <a:gd name="T46" fmla="*/ 31181 w 497"/>
              <a:gd name="T47" fmla="*/ 361787 h 452"/>
              <a:gd name="T48" fmla="*/ 31181 w 497"/>
              <a:gd name="T49" fmla="*/ 414672 h 452"/>
              <a:gd name="T50" fmla="*/ 243449 w 497"/>
              <a:gd name="T51" fmla="*/ 521646 h 452"/>
              <a:gd name="T52" fmla="*/ 350183 w 497"/>
              <a:gd name="T53" fmla="*/ 521646 h 452"/>
              <a:gd name="T54" fmla="*/ 562452 w 497"/>
              <a:gd name="T55" fmla="*/ 414672 h 452"/>
              <a:gd name="T56" fmla="*/ 562452 w 497"/>
              <a:gd name="T57" fmla="*/ 361787 h 4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5" name="Freeform 127"/>
          <p:cNvSpPr>
            <a:spLocks noChangeArrowheads="1"/>
          </p:cNvSpPr>
          <p:nvPr/>
        </p:nvSpPr>
        <p:spPr bwMode="auto">
          <a:xfrm>
            <a:off x="5362781" y="1801416"/>
            <a:ext cx="223301" cy="180380"/>
          </a:xfrm>
          <a:custGeom>
            <a:avLst/>
            <a:gdLst>
              <a:gd name="T0" fmla="*/ 202673 w 497"/>
              <a:gd name="T1" fmla="*/ 235193 h 400"/>
              <a:gd name="T2" fmla="*/ 202673 w 497"/>
              <a:gd name="T3" fmla="*/ 235193 h 400"/>
              <a:gd name="T4" fmla="*/ 297414 w 497"/>
              <a:gd name="T5" fmla="*/ 329990 h 400"/>
              <a:gd name="T6" fmla="*/ 393354 w 497"/>
              <a:gd name="T7" fmla="*/ 235193 h 400"/>
              <a:gd name="T8" fmla="*/ 297414 w 497"/>
              <a:gd name="T9" fmla="*/ 139196 h 400"/>
              <a:gd name="T10" fmla="*/ 202673 w 497"/>
              <a:gd name="T11" fmla="*/ 235193 h 400"/>
              <a:gd name="T12" fmla="*/ 139113 w 497"/>
              <a:gd name="T13" fmla="*/ 202794 h 400"/>
              <a:gd name="T14" fmla="*/ 139113 w 497"/>
              <a:gd name="T15" fmla="*/ 202794 h 400"/>
              <a:gd name="T16" fmla="*/ 297414 w 497"/>
              <a:gd name="T17" fmla="*/ 75598 h 400"/>
              <a:gd name="T18" fmla="*/ 413741 w 497"/>
              <a:gd name="T19" fmla="*/ 117597 h 400"/>
              <a:gd name="T20" fmla="*/ 467707 w 497"/>
              <a:gd name="T21" fmla="*/ 117597 h 400"/>
              <a:gd name="T22" fmla="*/ 467707 w 497"/>
              <a:gd name="T23" fmla="*/ 64798 h 400"/>
              <a:gd name="T24" fmla="*/ 297414 w 497"/>
              <a:gd name="T25" fmla="*/ 0 h 400"/>
              <a:gd name="T26" fmla="*/ 74353 w 497"/>
              <a:gd name="T27" fmla="*/ 171595 h 400"/>
              <a:gd name="T28" fmla="*/ 0 w 497"/>
              <a:gd name="T29" fmla="*/ 171595 h 400"/>
              <a:gd name="T30" fmla="*/ 0 w 497"/>
              <a:gd name="T31" fmla="*/ 235193 h 400"/>
              <a:gd name="T32" fmla="*/ 95940 w 497"/>
              <a:gd name="T33" fmla="*/ 235193 h 400"/>
              <a:gd name="T34" fmla="*/ 139113 w 497"/>
              <a:gd name="T35" fmla="*/ 202794 h 400"/>
              <a:gd name="T36" fmla="*/ 498888 w 497"/>
              <a:gd name="T37" fmla="*/ 235193 h 400"/>
              <a:gd name="T38" fmla="*/ 498888 w 497"/>
              <a:gd name="T39" fmla="*/ 235193 h 400"/>
              <a:gd name="T40" fmla="*/ 456914 w 497"/>
              <a:gd name="T41" fmla="*/ 277192 h 400"/>
              <a:gd name="T42" fmla="*/ 297414 w 497"/>
              <a:gd name="T43" fmla="*/ 404388 h 400"/>
              <a:gd name="T44" fmla="*/ 181087 w 497"/>
              <a:gd name="T45" fmla="*/ 351590 h 400"/>
              <a:gd name="T46" fmla="*/ 128320 w 497"/>
              <a:gd name="T47" fmla="*/ 351590 h 400"/>
              <a:gd name="T48" fmla="*/ 128320 w 497"/>
              <a:gd name="T49" fmla="*/ 404388 h 400"/>
              <a:gd name="T50" fmla="*/ 297414 w 497"/>
              <a:gd name="T51" fmla="*/ 478786 h 400"/>
              <a:gd name="T52" fmla="*/ 521674 w 497"/>
              <a:gd name="T53" fmla="*/ 308391 h 400"/>
              <a:gd name="T54" fmla="*/ 594828 w 497"/>
              <a:gd name="T55" fmla="*/ 308391 h 400"/>
              <a:gd name="T56" fmla="*/ 594828 w 497"/>
              <a:gd name="T57" fmla="*/ 235193 h 400"/>
              <a:gd name="T58" fmla="*/ 498888 w 497"/>
              <a:gd name="T59" fmla="*/ 235193 h 4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6" name="Freeform 129"/>
          <p:cNvSpPr>
            <a:spLocks noChangeArrowheads="1"/>
          </p:cNvSpPr>
          <p:nvPr/>
        </p:nvSpPr>
        <p:spPr bwMode="auto">
          <a:xfrm>
            <a:off x="4062875" y="3577828"/>
            <a:ext cx="150058" cy="183952"/>
          </a:xfrm>
          <a:custGeom>
            <a:avLst/>
            <a:gdLst>
              <a:gd name="T0" fmla="*/ 199840 w 337"/>
              <a:gd name="T1" fmla="*/ 0 h 409"/>
              <a:gd name="T2" fmla="*/ 199840 w 337"/>
              <a:gd name="T3" fmla="*/ 0 h 409"/>
              <a:gd name="T4" fmla="*/ 0 w 337"/>
              <a:gd name="T5" fmla="*/ 74360 h 409"/>
              <a:gd name="T6" fmla="*/ 41633 w 337"/>
              <a:gd name="T7" fmla="*/ 435365 h 409"/>
              <a:gd name="T8" fmla="*/ 199840 w 337"/>
              <a:gd name="T9" fmla="*/ 489336 h 409"/>
              <a:gd name="T10" fmla="*/ 358046 w 337"/>
              <a:gd name="T11" fmla="*/ 435365 h 409"/>
              <a:gd name="T12" fmla="*/ 399679 w 337"/>
              <a:gd name="T13" fmla="*/ 74360 h 409"/>
              <a:gd name="T14" fmla="*/ 199840 w 337"/>
              <a:gd name="T15" fmla="*/ 0 h 409"/>
              <a:gd name="T16" fmla="*/ 199840 w 337"/>
              <a:gd name="T17" fmla="*/ 128331 h 409"/>
              <a:gd name="T18" fmla="*/ 199840 w 337"/>
              <a:gd name="T19" fmla="*/ 128331 h 409"/>
              <a:gd name="T20" fmla="*/ 41633 w 337"/>
              <a:gd name="T21" fmla="*/ 85154 h 409"/>
              <a:gd name="T22" fmla="*/ 199840 w 337"/>
              <a:gd name="T23" fmla="*/ 43177 h 409"/>
              <a:gd name="T24" fmla="*/ 358046 w 337"/>
              <a:gd name="T25" fmla="*/ 85154 h 409"/>
              <a:gd name="T26" fmla="*/ 199840 w 337"/>
              <a:gd name="T27" fmla="*/ 128331 h 4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7" name="Freeform 133"/>
          <p:cNvSpPr>
            <a:spLocks noChangeArrowheads="1"/>
          </p:cNvSpPr>
          <p:nvPr/>
        </p:nvSpPr>
        <p:spPr bwMode="auto">
          <a:xfrm>
            <a:off x="8462190" y="3131344"/>
            <a:ext cx="223300" cy="215503"/>
          </a:xfrm>
          <a:custGeom>
            <a:avLst/>
            <a:gdLst>
              <a:gd name="T0" fmla="*/ 509681 w 497"/>
              <a:gd name="T1" fmla="*/ 191643 h 480"/>
              <a:gd name="T2" fmla="*/ 509681 w 497"/>
              <a:gd name="T3" fmla="*/ 191643 h 480"/>
              <a:gd name="T4" fmla="*/ 446121 w 497"/>
              <a:gd name="T5" fmla="*/ 21560 h 480"/>
              <a:gd name="T6" fmla="*/ 414940 w 497"/>
              <a:gd name="T7" fmla="*/ 10780 h 480"/>
              <a:gd name="T8" fmla="*/ 10793 w 497"/>
              <a:gd name="T9" fmla="*/ 160501 h 480"/>
              <a:gd name="T10" fmla="*/ 0 w 497"/>
              <a:gd name="T11" fmla="*/ 191643 h 480"/>
              <a:gd name="T12" fmla="*/ 63560 w 497"/>
              <a:gd name="T13" fmla="*/ 361727 h 480"/>
              <a:gd name="T14" fmla="*/ 63560 w 497"/>
              <a:gd name="T15" fmla="*/ 265905 h 480"/>
              <a:gd name="T16" fmla="*/ 137914 w 497"/>
              <a:gd name="T17" fmla="*/ 191643 h 480"/>
              <a:gd name="T18" fmla="*/ 243448 w 497"/>
              <a:gd name="T19" fmla="*/ 191643 h 480"/>
              <a:gd name="T20" fmla="*/ 370568 w 497"/>
              <a:gd name="T21" fmla="*/ 106602 h 480"/>
              <a:gd name="T22" fmla="*/ 446121 w 497"/>
              <a:gd name="T23" fmla="*/ 191643 h 480"/>
              <a:gd name="T24" fmla="*/ 509681 w 497"/>
              <a:gd name="T25" fmla="*/ 191643 h 480"/>
              <a:gd name="T26" fmla="*/ 573241 w 497"/>
              <a:gd name="T27" fmla="*/ 244345 h 480"/>
              <a:gd name="T28" fmla="*/ 573241 w 497"/>
              <a:gd name="T29" fmla="*/ 244345 h 480"/>
              <a:gd name="T30" fmla="*/ 137914 w 497"/>
              <a:gd name="T31" fmla="*/ 244345 h 480"/>
              <a:gd name="T32" fmla="*/ 116327 w 497"/>
              <a:gd name="T33" fmla="*/ 265905 h 480"/>
              <a:gd name="T34" fmla="*/ 116327 w 497"/>
              <a:gd name="T35" fmla="*/ 553370 h 480"/>
              <a:gd name="T36" fmla="*/ 137914 w 497"/>
              <a:gd name="T37" fmla="*/ 573732 h 480"/>
              <a:gd name="T38" fmla="*/ 573241 w 497"/>
              <a:gd name="T39" fmla="*/ 573732 h 480"/>
              <a:gd name="T40" fmla="*/ 594828 w 497"/>
              <a:gd name="T41" fmla="*/ 553370 h 480"/>
              <a:gd name="T42" fmla="*/ 594828 w 497"/>
              <a:gd name="T43" fmla="*/ 265905 h 480"/>
              <a:gd name="T44" fmla="*/ 573241 w 497"/>
              <a:gd name="T45" fmla="*/ 244345 h 480"/>
              <a:gd name="T46" fmla="*/ 542061 w 497"/>
              <a:gd name="T47" fmla="*/ 510250 h 480"/>
              <a:gd name="T48" fmla="*/ 542061 w 497"/>
              <a:gd name="T49" fmla="*/ 510250 h 480"/>
              <a:gd name="T50" fmla="*/ 179887 w 497"/>
              <a:gd name="T51" fmla="*/ 510250 h 480"/>
              <a:gd name="T52" fmla="*/ 179887 w 497"/>
              <a:gd name="T53" fmla="*/ 468328 h 480"/>
              <a:gd name="T54" fmla="*/ 233854 w 497"/>
              <a:gd name="T55" fmla="*/ 329387 h 480"/>
              <a:gd name="T56" fmla="*/ 317801 w 497"/>
              <a:gd name="T57" fmla="*/ 435989 h 480"/>
              <a:gd name="T58" fmla="*/ 393354 w 497"/>
              <a:gd name="T59" fmla="*/ 361727 h 480"/>
              <a:gd name="T60" fmla="*/ 498888 w 497"/>
              <a:gd name="T61" fmla="*/ 318607 h 480"/>
              <a:gd name="T62" fmla="*/ 542061 w 497"/>
              <a:gd name="T63" fmla="*/ 415626 h 480"/>
              <a:gd name="T64" fmla="*/ 542061 w 497"/>
              <a:gd name="T65" fmla="*/ 51025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8" name="Freeform 135"/>
          <p:cNvSpPr>
            <a:spLocks noChangeArrowheads="1"/>
          </p:cNvSpPr>
          <p:nvPr/>
        </p:nvSpPr>
        <p:spPr bwMode="auto">
          <a:xfrm>
            <a:off x="7158116" y="3139083"/>
            <a:ext cx="160181" cy="204192"/>
          </a:xfrm>
          <a:custGeom>
            <a:avLst/>
            <a:gdLst>
              <a:gd name="T0" fmla="*/ 362436 w 356"/>
              <a:gd name="T1" fmla="*/ 0 h 453"/>
              <a:gd name="T2" fmla="*/ 362436 w 356"/>
              <a:gd name="T3" fmla="*/ 0 h 453"/>
              <a:gd name="T4" fmla="*/ 63606 w 356"/>
              <a:gd name="T5" fmla="*/ 0 h 453"/>
              <a:gd name="T6" fmla="*/ 0 w 356"/>
              <a:gd name="T7" fmla="*/ 64762 h 453"/>
              <a:gd name="T8" fmla="*/ 0 w 356"/>
              <a:gd name="T9" fmla="*/ 478519 h 453"/>
              <a:gd name="T10" fmla="*/ 63606 w 356"/>
              <a:gd name="T11" fmla="*/ 542082 h 453"/>
              <a:gd name="T12" fmla="*/ 362436 w 356"/>
              <a:gd name="T13" fmla="*/ 542082 h 453"/>
              <a:gd name="T14" fmla="*/ 426043 w 356"/>
              <a:gd name="T15" fmla="*/ 478519 h 453"/>
              <a:gd name="T16" fmla="*/ 426043 w 356"/>
              <a:gd name="T17" fmla="*/ 64762 h 453"/>
              <a:gd name="T18" fmla="*/ 362436 w 356"/>
              <a:gd name="T19" fmla="*/ 0 h 453"/>
              <a:gd name="T20" fmla="*/ 362436 w 356"/>
              <a:gd name="T21" fmla="*/ 478519 h 453"/>
              <a:gd name="T22" fmla="*/ 362436 w 356"/>
              <a:gd name="T23" fmla="*/ 478519 h 453"/>
              <a:gd name="T24" fmla="*/ 63606 w 356"/>
              <a:gd name="T25" fmla="*/ 478519 h 453"/>
              <a:gd name="T26" fmla="*/ 63606 w 356"/>
              <a:gd name="T27" fmla="*/ 64762 h 453"/>
              <a:gd name="T28" fmla="*/ 362436 w 356"/>
              <a:gd name="T29" fmla="*/ 64762 h 453"/>
              <a:gd name="T30" fmla="*/ 362436 w 356"/>
              <a:gd name="T31" fmla="*/ 478519 h 4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19" name="Freeform 136"/>
          <p:cNvSpPr>
            <a:spLocks noChangeArrowheads="1"/>
          </p:cNvSpPr>
          <p:nvPr/>
        </p:nvSpPr>
        <p:spPr bwMode="auto">
          <a:xfrm>
            <a:off x="8016780" y="3162895"/>
            <a:ext cx="223896" cy="154186"/>
          </a:xfrm>
          <a:custGeom>
            <a:avLst/>
            <a:gdLst>
              <a:gd name="T0" fmla="*/ 0 w 498"/>
              <a:gd name="T1" fmla="*/ 52319 h 346"/>
              <a:gd name="T2" fmla="*/ 0 w 498"/>
              <a:gd name="T3" fmla="*/ 52319 h 346"/>
              <a:gd name="T4" fmla="*/ 0 w 498"/>
              <a:gd name="T5" fmla="*/ 347207 h 346"/>
              <a:gd name="T6" fmla="*/ 63433 w 498"/>
              <a:gd name="T7" fmla="*/ 410228 h 346"/>
              <a:gd name="T8" fmla="*/ 531401 w 498"/>
              <a:gd name="T9" fmla="*/ 410228 h 346"/>
              <a:gd name="T10" fmla="*/ 594834 w 498"/>
              <a:gd name="T11" fmla="*/ 347207 h 346"/>
              <a:gd name="T12" fmla="*/ 594834 w 498"/>
              <a:gd name="T13" fmla="*/ 52319 h 346"/>
              <a:gd name="T14" fmla="*/ 531401 w 498"/>
              <a:gd name="T15" fmla="*/ 0 h 346"/>
              <a:gd name="T16" fmla="*/ 63433 w 498"/>
              <a:gd name="T17" fmla="*/ 0 h 346"/>
              <a:gd name="T18" fmla="*/ 0 w 498"/>
              <a:gd name="T19" fmla="*/ 52319 h 346"/>
              <a:gd name="T20" fmla="*/ 531401 w 498"/>
              <a:gd name="T21" fmla="*/ 52319 h 346"/>
              <a:gd name="T22" fmla="*/ 531401 w 498"/>
              <a:gd name="T23" fmla="*/ 52319 h 346"/>
              <a:gd name="T24" fmla="*/ 531401 w 498"/>
              <a:gd name="T25" fmla="*/ 347207 h 346"/>
              <a:gd name="T26" fmla="*/ 63433 w 498"/>
              <a:gd name="T27" fmla="*/ 347207 h 346"/>
              <a:gd name="T28" fmla="*/ 63433 w 498"/>
              <a:gd name="T29" fmla="*/ 52319 h 346"/>
              <a:gd name="T30" fmla="*/ 531401 w 498"/>
              <a:gd name="T31" fmla="*/ 52319 h 3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0" name="Freeform 141"/>
          <p:cNvSpPr>
            <a:spLocks noChangeArrowheads="1"/>
          </p:cNvSpPr>
          <p:nvPr/>
        </p:nvSpPr>
        <p:spPr bwMode="auto">
          <a:xfrm>
            <a:off x="7571966" y="3127177"/>
            <a:ext cx="223301" cy="228005"/>
          </a:xfrm>
          <a:custGeom>
            <a:avLst/>
            <a:gdLst>
              <a:gd name="T0" fmla="*/ 574441 w 497"/>
              <a:gd name="T1" fmla="*/ 222971 h 506"/>
              <a:gd name="T2" fmla="*/ 574441 w 497"/>
              <a:gd name="T3" fmla="*/ 222971 h 506"/>
              <a:gd name="T4" fmla="*/ 350181 w 497"/>
              <a:gd name="T5" fmla="*/ 170225 h 506"/>
              <a:gd name="T6" fmla="*/ 319000 w 497"/>
              <a:gd name="T7" fmla="*/ 20379 h 506"/>
              <a:gd name="T8" fmla="*/ 286621 w 497"/>
              <a:gd name="T9" fmla="*/ 0 h 506"/>
              <a:gd name="T10" fmla="*/ 20387 w 497"/>
              <a:gd name="T11" fmla="*/ 73125 h 506"/>
              <a:gd name="T12" fmla="*/ 0 w 497"/>
              <a:gd name="T13" fmla="*/ 106690 h 506"/>
              <a:gd name="T14" fmla="*/ 94741 w 497"/>
              <a:gd name="T15" fmla="*/ 467519 h 506"/>
              <a:gd name="T16" fmla="*/ 128320 w 497"/>
              <a:gd name="T17" fmla="*/ 478308 h 506"/>
              <a:gd name="T18" fmla="*/ 233854 w 497"/>
              <a:gd name="T19" fmla="*/ 445941 h 506"/>
              <a:gd name="T20" fmla="*/ 212267 w 497"/>
              <a:gd name="T21" fmla="*/ 509476 h 506"/>
              <a:gd name="T22" fmla="*/ 233854 w 497"/>
              <a:gd name="T23" fmla="*/ 531054 h 506"/>
              <a:gd name="T24" fmla="*/ 477301 w 497"/>
              <a:gd name="T25" fmla="*/ 594588 h 506"/>
              <a:gd name="T26" fmla="*/ 510880 w 497"/>
              <a:gd name="T27" fmla="*/ 583799 h 506"/>
              <a:gd name="T28" fmla="*/ 594828 w 497"/>
              <a:gd name="T29" fmla="*/ 254139 h 506"/>
              <a:gd name="T30" fmla="*/ 574441 w 497"/>
              <a:gd name="T31" fmla="*/ 222971 h 506"/>
              <a:gd name="T32" fmla="*/ 41974 w 497"/>
              <a:gd name="T33" fmla="*/ 116280 h 506"/>
              <a:gd name="T34" fmla="*/ 41974 w 497"/>
              <a:gd name="T35" fmla="*/ 116280 h 506"/>
              <a:gd name="T36" fmla="*/ 275827 w 497"/>
              <a:gd name="T37" fmla="*/ 52746 h 506"/>
              <a:gd name="T38" fmla="*/ 371767 w 497"/>
              <a:gd name="T39" fmla="*/ 371618 h 506"/>
              <a:gd name="T40" fmla="*/ 139113 w 497"/>
              <a:gd name="T41" fmla="*/ 436351 h 506"/>
              <a:gd name="T42" fmla="*/ 41974 w 497"/>
              <a:gd name="T43" fmla="*/ 116280 h 506"/>
              <a:gd name="T44" fmla="*/ 466508 w 497"/>
              <a:gd name="T45" fmla="*/ 552631 h 506"/>
              <a:gd name="T46" fmla="*/ 466508 w 497"/>
              <a:gd name="T47" fmla="*/ 552631 h 506"/>
              <a:gd name="T48" fmla="*/ 266233 w 497"/>
              <a:gd name="T49" fmla="*/ 499886 h 506"/>
              <a:gd name="T50" fmla="*/ 275827 w 497"/>
              <a:gd name="T51" fmla="*/ 436351 h 506"/>
              <a:gd name="T52" fmla="*/ 393354 w 497"/>
              <a:gd name="T53" fmla="*/ 402786 h 506"/>
              <a:gd name="T54" fmla="*/ 413741 w 497"/>
              <a:gd name="T55" fmla="*/ 382407 h 506"/>
              <a:gd name="T56" fmla="*/ 371767 w 497"/>
              <a:gd name="T57" fmla="*/ 212182 h 506"/>
              <a:gd name="T58" fmla="*/ 540862 w 497"/>
              <a:gd name="T59" fmla="*/ 254139 h 506"/>
              <a:gd name="T60" fmla="*/ 466508 w 497"/>
              <a:gd name="T61" fmla="*/ 552631 h 5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1" name="Freeform 144"/>
          <p:cNvSpPr>
            <a:spLocks noChangeArrowheads="1"/>
          </p:cNvSpPr>
          <p:nvPr/>
        </p:nvSpPr>
        <p:spPr bwMode="auto">
          <a:xfrm>
            <a:off x="8474099" y="1371005"/>
            <a:ext cx="199481" cy="177998"/>
          </a:xfrm>
          <a:custGeom>
            <a:avLst/>
            <a:gdLst>
              <a:gd name="T0" fmla="*/ 511135 w 444"/>
              <a:gd name="T1" fmla="*/ 0 h 399"/>
              <a:gd name="T2" fmla="*/ 511135 w 444"/>
              <a:gd name="T3" fmla="*/ 0 h 399"/>
              <a:gd name="T4" fmla="*/ 10799 w 444"/>
              <a:gd name="T5" fmla="*/ 0 h 399"/>
              <a:gd name="T6" fmla="*/ 0 w 444"/>
              <a:gd name="T7" fmla="*/ 20226 h 399"/>
              <a:gd name="T8" fmla="*/ 0 w 444"/>
              <a:gd name="T9" fmla="*/ 83283 h 399"/>
              <a:gd name="T10" fmla="*/ 531532 w 444"/>
              <a:gd name="T11" fmla="*/ 83283 h 399"/>
              <a:gd name="T12" fmla="*/ 531532 w 444"/>
              <a:gd name="T13" fmla="*/ 20226 h 399"/>
              <a:gd name="T14" fmla="*/ 511135 w 444"/>
              <a:gd name="T15" fmla="*/ 0 h 399"/>
              <a:gd name="T16" fmla="*/ 32396 w 444"/>
              <a:gd name="T17" fmla="*/ 431883 h 399"/>
              <a:gd name="T18" fmla="*/ 32396 w 444"/>
              <a:gd name="T19" fmla="*/ 431883 h 399"/>
              <a:gd name="T20" fmla="*/ 64792 w 444"/>
              <a:gd name="T21" fmla="*/ 473524 h 399"/>
              <a:gd name="T22" fmla="*/ 457142 w 444"/>
              <a:gd name="T23" fmla="*/ 473524 h 399"/>
              <a:gd name="T24" fmla="*/ 500336 w 444"/>
              <a:gd name="T25" fmla="*/ 431883 h 399"/>
              <a:gd name="T26" fmla="*/ 500336 w 444"/>
              <a:gd name="T27" fmla="*/ 115407 h 399"/>
              <a:gd name="T28" fmla="*/ 32396 w 444"/>
              <a:gd name="T29" fmla="*/ 115407 h 399"/>
              <a:gd name="T30" fmla="*/ 32396 w 444"/>
              <a:gd name="T31" fmla="*/ 431883 h 399"/>
              <a:gd name="T32" fmla="*/ 181177 w 444"/>
              <a:gd name="T33" fmla="*/ 178464 h 399"/>
              <a:gd name="T34" fmla="*/ 181177 w 444"/>
              <a:gd name="T35" fmla="*/ 178464 h 399"/>
              <a:gd name="T36" fmla="*/ 351555 w 444"/>
              <a:gd name="T37" fmla="*/ 178464 h 399"/>
              <a:gd name="T38" fmla="*/ 351555 w 444"/>
              <a:gd name="T39" fmla="*/ 230813 h 399"/>
              <a:gd name="T40" fmla="*/ 181177 w 444"/>
              <a:gd name="T41" fmla="*/ 230813 h 399"/>
              <a:gd name="T42" fmla="*/ 181177 w 444"/>
              <a:gd name="T43" fmla="*/ 178464 h 3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2" name="Freeform 145"/>
          <p:cNvSpPr>
            <a:spLocks noChangeArrowheads="1"/>
          </p:cNvSpPr>
          <p:nvPr/>
        </p:nvSpPr>
        <p:spPr bwMode="auto">
          <a:xfrm>
            <a:off x="8028689" y="1359099"/>
            <a:ext cx="200077" cy="200025"/>
          </a:xfrm>
          <a:custGeom>
            <a:avLst/>
            <a:gdLst>
              <a:gd name="T0" fmla="*/ 83990 w 444"/>
              <a:gd name="T1" fmla="*/ 478860 h 445"/>
              <a:gd name="T2" fmla="*/ 83990 w 444"/>
              <a:gd name="T3" fmla="*/ 478860 h 445"/>
              <a:gd name="T4" fmla="*/ 148782 w 444"/>
              <a:gd name="T5" fmla="*/ 531535 h 445"/>
              <a:gd name="T6" fmla="*/ 201576 w 444"/>
              <a:gd name="T7" fmla="*/ 478860 h 445"/>
              <a:gd name="T8" fmla="*/ 148782 w 444"/>
              <a:gd name="T9" fmla="*/ 414214 h 445"/>
              <a:gd name="T10" fmla="*/ 83990 w 444"/>
              <a:gd name="T11" fmla="*/ 478860 h 445"/>
              <a:gd name="T12" fmla="*/ 382754 w 444"/>
              <a:gd name="T13" fmla="*/ 478860 h 445"/>
              <a:gd name="T14" fmla="*/ 382754 w 444"/>
              <a:gd name="T15" fmla="*/ 478860 h 445"/>
              <a:gd name="T16" fmla="*/ 446346 w 444"/>
              <a:gd name="T17" fmla="*/ 531535 h 445"/>
              <a:gd name="T18" fmla="*/ 500340 w 444"/>
              <a:gd name="T19" fmla="*/ 478860 h 445"/>
              <a:gd name="T20" fmla="*/ 446346 w 444"/>
              <a:gd name="T21" fmla="*/ 414214 h 445"/>
              <a:gd name="T22" fmla="*/ 382754 w 444"/>
              <a:gd name="T23" fmla="*/ 478860 h 445"/>
              <a:gd name="T24" fmla="*/ 190777 w 444"/>
              <a:gd name="T25" fmla="*/ 339991 h 445"/>
              <a:gd name="T26" fmla="*/ 190777 w 444"/>
              <a:gd name="T27" fmla="*/ 339991 h 445"/>
              <a:gd name="T28" fmla="*/ 520737 w 444"/>
              <a:gd name="T29" fmla="*/ 244219 h 445"/>
              <a:gd name="T30" fmla="*/ 531536 w 444"/>
              <a:gd name="T31" fmla="*/ 223867 h 445"/>
              <a:gd name="T32" fmla="*/ 531536 w 444"/>
              <a:gd name="T33" fmla="*/ 64646 h 445"/>
              <a:gd name="T34" fmla="*/ 117586 w 444"/>
              <a:gd name="T35" fmla="*/ 64646 h 445"/>
              <a:gd name="T36" fmla="*/ 117586 w 444"/>
              <a:gd name="T37" fmla="*/ 11972 h 445"/>
              <a:gd name="T38" fmla="*/ 106787 w 444"/>
              <a:gd name="T39" fmla="*/ 0 h 445"/>
              <a:gd name="T40" fmla="*/ 10799 w 444"/>
              <a:gd name="T41" fmla="*/ 0 h 445"/>
              <a:gd name="T42" fmla="*/ 0 w 444"/>
              <a:gd name="T43" fmla="*/ 11972 h 445"/>
              <a:gd name="T44" fmla="*/ 0 w 444"/>
              <a:gd name="T45" fmla="*/ 64646 h 445"/>
              <a:gd name="T46" fmla="*/ 53994 w 444"/>
              <a:gd name="T47" fmla="*/ 64646 h 445"/>
              <a:gd name="T48" fmla="*/ 117586 w 444"/>
              <a:gd name="T49" fmla="*/ 329216 h 445"/>
              <a:gd name="T50" fmla="*/ 117586 w 444"/>
              <a:gd name="T51" fmla="*/ 361539 h 445"/>
              <a:gd name="T52" fmla="*/ 117586 w 444"/>
              <a:gd name="T53" fmla="*/ 404637 h 445"/>
              <a:gd name="T54" fmla="*/ 127185 w 444"/>
              <a:gd name="T55" fmla="*/ 414214 h 445"/>
              <a:gd name="T56" fmla="*/ 148782 w 444"/>
              <a:gd name="T57" fmla="*/ 414214 h 445"/>
              <a:gd name="T58" fmla="*/ 446346 w 444"/>
              <a:gd name="T59" fmla="*/ 414214 h 445"/>
              <a:gd name="T60" fmla="*/ 520737 w 444"/>
              <a:gd name="T61" fmla="*/ 414214 h 445"/>
              <a:gd name="T62" fmla="*/ 531536 w 444"/>
              <a:gd name="T63" fmla="*/ 404637 h 445"/>
              <a:gd name="T64" fmla="*/ 531536 w 444"/>
              <a:gd name="T65" fmla="*/ 361539 h 445"/>
              <a:gd name="T66" fmla="*/ 201576 w 444"/>
              <a:gd name="T67" fmla="*/ 361539 h 445"/>
              <a:gd name="T68" fmla="*/ 190777 w 444"/>
              <a:gd name="T69" fmla="*/ 339991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3" name="Freeform 146"/>
          <p:cNvSpPr>
            <a:spLocks noChangeArrowheads="1"/>
          </p:cNvSpPr>
          <p:nvPr/>
        </p:nvSpPr>
        <p:spPr bwMode="auto">
          <a:xfrm>
            <a:off x="7603526" y="1347192"/>
            <a:ext cx="160181" cy="223838"/>
          </a:xfrm>
          <a:custGeom>
            <a:avLst/>
            <a:gdLst>
              <a:gd name="T0" fmla="*/ 381637 w 356"/>
              <a:gd name="T1" fmla="*/ 64759 h 497"/>
              <a:gd name="T2" fmla="*/ 381637 w 356"/>
              <a:gd name="T3" fmla="*/ 64759 h 497"/>
              <a:gd name="T4" fmla="*/ 339633 w 356"/>
              <a:gd name="T5" fmla="*/ 148707 h 497"/>
              <a:gd name="T6" fmla="*/ 85208 w 356"/>
              <a:gd name="T7" fmla="*/ 148707 h 497"/>
              <a:gd name="T8" fmla="*/ 43204 w 356"/>
              <a:gd name="T9" fmla="*/ 64759 h 497"/>
              <a:gd name="T10" fmla="*/ 0 w 356"/>
              <a:gd name="T11" fmla="*/ 106733 h 497"/>
              <a:gd name="T12" fmla="*/ 0 w 356"/>
              <a:gd name="T13" fmla="*/ 552854 h 497"/>
              <a:gd name="T14" fmla="*/ 43204 w 356"/>
              <a:gd name="T15" fmla="*/ 594828 h 497"/>
              <a:gd name="T16" fmla="*/ 381637 w 356"/>
              <a:gd name="T17" fmla="*/ 594828 h 497"/>
              <a:gd name="T18" fmla="*/ 426041 w 356"/>
              <a:gd name="T19" fmla="*/ 552854 h 497"/>
              <a:gd name="T20" fmla="*/ 426041 w 356"/>
              <a:gd name="T21" fmla="*/ 106733 h 497"/>
              <a:gd name="T22" fmla="*/ 381637 w 356"/>
              <a:gd name="T23" fmla="*/ 64759 h 497"/>
              <a:gd name="T24" fmla="*/ 318031 w 356"/>
              <a:gd name="T25" fmla="*/ 117526 h 497"/>
              <a:gd name="T26" fmla="*/ 318031 w 356"/>
              <a:gd name="T27" fmla="*/ 117526 h 497"/>
              <a:gd name="T28" fmla="*/ 350434 w 356"/>
              <a:gd name="T29" fmla="*/ 64759 h 497"/>
              <a:gd name="T30" fmla="*/ 276026 w 356"/>
              <a:gd name="T31" fmla="*/ 64759 h 497"/>
              <a:gd name="T32" fmla="*/ 254424 w 356"/>
              <a:gd name="T33" fmla="*/ 0 h 497"/>
              <a:gd name="T34" fmla="*/ 159615 w 356"/>
              <a:gd name="T35" fmla="*/ 0 h 497"/>
              <a:gd name="T36" fmla="*/ 138013 w 356"/>
              <a:gd name="T37" fmla="*/ 64759 h 497"/>
              <a:gd name="T38" fmla="*/ 73207 w 356"/>
              <a:gd name="T39" fmla="*/ 64759 h 497"/>
              <a:gd name="T40" fmla="*/ 106810 w 356"/>
              <a:gd name="T41" fmla="*/ 117526 h 497"/>
              <a:gd name="T42" fmla="*/ 318031 w 356"/>
              <a:gd name="T43" fmla="*/ 117526 h 4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6" h="497">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4" name="Freeform 149"/>
          <p:cNvSpPr>
            <a:spLocks noChangeArrowheads="1"/>
          </p:cNvSpPr>
          <p:nvPr/>
        </p:nvSpPr>
        <p:spPr bwMode="auto">
          <a:xfrm>
            <a:off x="5839751" y="4002881"/>
            <a:ext cx="163753" cy="223838"/>
          </a:xfrm>
          <a:custGeom>
            <a:avLst/>
            <a:gdLst>
              <a:gd name="T0" fmla="*/ 127489 w 364"/>
              <a:gd name="T1" fmla="*/ 573291 h 498"/>
              <a:gd name="T2" fmla="*/ 127489 w 364"/>
              <a:gd name="T3" fmla="*/ 573291 h 498"/>
              <a:gd name="T4" fmla="*/ 211680 w 364"/>
              <a:gd name="T5" fmla="*/ 594834 h 498"/>
              <a:gd name="T6" fmla="*/ 298277 w 364"/>
              <a:gd name="T7" fmla="*/ 573291 h 498"/>
              <a:gd name="T8" fmla="*/ 298277 w 364"/>
              <a:gd name="T9" fmla="*/ 509858 h 498"/>
              <a:gd name="T10" fmla="*/ 127489 w 364"/>
              <a:gd name="T11" fmla="*/ 509858 h 498"/>
              <a:gd name="T12" fmla="*/ 127489 w 364"/>
              <a:gd name="T13" fmla="*/ 573291 h 498"/>
              <a:gd name="T14" fmla="*/ 298277 w 364"/>
              <a:gd name="T15" fmla="*/ 478740 h 498"/>
              <a:gd name="T16" fmla="*/ 298277 w 364"/>
              <a:gd name="T17" fmla="*/ 478740 h 498"/>
              <a:gd name="T18" fmla="*/ 425766 w 364"/>
              <a:gd name="T19" fmla="*/ 180724 h 498"/>
              <a:gd name="T20" fmla="*/ 211680 w 364"/>
              <a:gd name="T21" fmla="*/ 0 h 498"/>
              <a:gd name="T22" fmla="*/ 0 w 364"/>
              <a:gd name="T23" fmla="*/ 180724 h 498"/>
              <a:gd name="T24" fmla="*/ 127489 w 364"/>
              <a:gd name="T25" fmla="*/ 478740 h 498"/>
              <a:gd name="T26" fmla="*/ 298277 w 364"/>
              <a:gd name="T27" fmla="*/ 478740 h 498"/>
              <a:gd name="T28" fmla="*/ 63745 w 364"/>
              <a:gd name="T29" fmla="*/ 180724 h 498"/>
              <a:gd name="T30" fmla="*/ 63745 w 364"/>
              <a:gd name="T31" fmla="*/ 180724 h 498"/>
              <a:gd name="T32" fmla="*/ 211680 w 364"/>
              <a:gd name="T33" fmla="*/ 63433 h 498"/>
              <a:gd name="T34" fmla="*/ 362021 w 364"/>
              <a:gd name="T35" fmla="*/ 180724 h 498"/>
              <a:gd name="T36" fmla="*/ 309101 w 364"/>
              <a:gd name="T37" fmla="*/ 298016 h 498"/>
              <a:gd name="T38" fmla="*/ 233329 w 364"/>
              <a:gd name="T39" fmla="*/ 424882 h 498"/>
              <a:gd name="T40" fmla="*/ 191234 w 364"/>
              <a:gd name="T41" fmla="*/ 424882 h 498"/>
              <a:gd name="T42" fmla="*/ 116665 w 364"/>
              <a:gd name="T43" fmla="*/ 298016 h 498"/>
              <a:gd name="T44" fmla="*/ 63745 w 364"/>
              <a:gd name="T45" fmla="*/ 180724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5" name="Freeform 151"/>
          <p:cNvSpPr>
            <a:spLocks noChangeArrowheads="1"/>
          </p:cNvSpPr>
          <p:nvPr/>
        </p:nvSpPr>
        <p:spPr bwMode="auto">
          <a:xfrm>
            <a:off x="8462190" y="2730103"/>
            <a:ext cx="223300" cy="130374"/>
          </a:xfrm>
          <a:custGeom>
            <a:avLst/>
            <a:gdLst>
              <a:gd name="T0" fmla="*/ 148707 w 497"/>
              <a:gd name="T1" fmla="*/ 262577 h 293"/>
              <a:gd name="T2" fmla="*/ 148707 w 497"/>
              <a:gd name="T3" fmla="*/ 262577 h 293"/>
              <a:gd name="T4" fmla="*/ 148707 w 497"/>
              <a:gd name="T5" fmla="*/ 115249 h 293"/>
              <a:gd name="T6" fmla="*/ 212267 w 497"/>
              <a:gd name="T7" fmla="*/ 115249 h 293"/>
              <a:gd name="T8" fmla="*/ 105534 w 497"/>
              <a:gd name="T9" fmla="*/ 0 h 293"/>
              <a:gd name="T10" fmla="*/ 0 w 497"/>
              <a:gd name="T11" fmla="*/ 115249 h 293"/>
              <a:gd name="T12" fmla="*/ 63560 w 497"/>
              <a:gd name="T13" fmla="*/ 115249 h 293"/>
              <a:gd name="T14" fmla="*/ 63560 w 497"/>
              <a:gd name="T15" fmla="*/ 294657 h 293"/>
              <a:gd name="T16" fmla="*/ 116327 w 497"/>
              <a:gd name="T17" fmla="*/ 346935 h 293"/>
              <a:gd name="T18" fmla="*/ 382561 w 497"/>
              <a:gd name="T19" fmla="*/ 346935 h 293"/>
              <a:gd name="T20" fmla="*/ 307008 w 497"/>
              <a:gd name="T21" fmla="*/ 262577 h 293"/>
              <a:gd name="T22" fmla="*/ 148707 w 497"/>
              <a:gd name="T23" fmla="*/ 262577 h 293"/>
              <a:gd name="T24" fmla="*/ 531268 w 497"/>
              <a:gd name="T25" fmla="*/ 231686 h 293"/>
              <a:gd name="T26" fmla="*/ 531268 w 497"/>
              <a:gd name="T27" fmla="*/ 231686 h 293"/>
              <a:gd name="T28" fmla="*/ 531268 w 497"/>
              <a:gd name="T29" fmla="*/ 52278 h 293"/>
              <a:gd name="T30" fmla="*/ 478501 w 497"/>
              <a:gd name="T31" fmla="*/ 0 h 293"/>
              <a:gd name="T32" fmla="*/ 212267 w 497"/>
              <a:gd name="T33" fmla="*/ 0 h 293"/>
              <a:gd name="T34" fmla="*/ 286621 w 497"/>
              <a:gd name="T35" fmla="*/ 72476 h 293"/>
              <a:gd name="T36" fmla="*/ 446121 w 497"/>
              <a:gd name="T37" fmla="*/ 72476 h 293"/>
              <a:gd name="T38" fmla="*/ 446121 w 497"/>
              <a:gd name="T39" fmla="*/ 231686 h 293"/>
              <a:gd name="T40" fmla="*/ 382561 w 497"/>
              <a:gd name="T41" fmla="*/ 231686 h 293"/>
              <a:gd name="T42" fmla="*/ 488095 w 497"/>
              <a:gd name="T43" fmla="*/ 346935 h 293"/>
              <a:gd name="T44" fmla="*/ 594828 w 497"/>
              <a:gd name="T45" fmla="*/ 231686 h 293"/>
              <a:gd name="T46" fmla="*/ 531268 w 497"/>
              <a:gd name="T47" fmla="*/ 231686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6" name="Freeform 154"/>
          <p:cNvSpPr>
            <a:spLocks noChangeArrowheads="1"/>
          </p:cNvSpPr>
          <p:nvPr/>
        </p:nvSpPr>
        <p:spPr bwMode="auto">
          <a:xfrm>
            <a:off x="6729974" y="2668191"/>
            <a:ext cx="160181" cy="217289"/>
          </a:xfrm>
          <a:custGeom>
            <a:avLst/>
            <a:gdLst>
              <a:gd name="T0" fmla="*/ 416411 w 355"/>
              <a:gd name="T1" fmla="*/ 157263 h 487"/>
              <a:gd name="T2" fmla="*/ 416411 w 355"/>
              <a:gd name="T3" fmla="*/ 157263 h 487"/>
              <a:gd name="T4" fmla="*/ 139606 w 355"/>
              <a:gd name="T5" fmla="*/ 20254 h 487"/>
              <a:gd name="T6" fmla="*/ 10832 w 355"/>
              <a:gd name="T7" fmla="*/ 63143 h 487"/>
              <a:gd name="T8" fmla="*/ 0 w 355"/>
              <a:gd name="T9" fmla="*/ 94119 h 487"/>
              <a:gd name="T10" fmla="*/ 10832 w 355"/>
              <a:gd name="T11" fmla="*/ 411028 h 487"/>
              <a:gd name="T12" fmla="*/ 21663 w 355"/>
              <a:gd name="T13" fmla="*/ 432473 h 487"/>
              <a:gd name="T14" fmla="*/ 267177 w 355"/>
              <a:gd name="T15" fmla="*/ 579014 h 487"/>
              <a:gd name="T16" fmla="*/ 278009 w 355"/>
              <a:gd name="T17" fmla="*/ 579014 h 487"/>
              <a:gd name="T18" fmla="*/ 288840 w 355"/>
              <a:gd name="T19" fmla="*/ 579014 h 487"/>
              <a:gd name="T20" fmla="*/ 298468 w 355"/>
              <a:gd name="T21" fmla="*/ 569483 h 487"/>
              <a:gd name="T22" fmla="*/ 298468 w 355"/>
              <a:gd name="T23" fmla="*/ 241851 h 487"/>
              <a:gd name="T24" fmla="*/ 288840 w 355"/>
              <a:gd name="T25" fmla="*/ 220406 h 487"/>
              <a:gd name="T26" fmla="*/ 52954 w 355"/>
              <a:gd name="T27" fmla="*/ 83397 h 487"/>
              <a:gd name="T28" fmla="*/ 85449 w 355"/>
              <a:gd name="T29" fmla="*/ 63143 h 487"/>
              <a:gd name="T30" fmla="*/ 128775 w 355"/>
              <a:gd name="T31" fmla="*/ 52421 h 487"/>
              <a:gd name="T32" fmla="*/ 362254 w 355"/>
              <a:gd name="T33" fmla="*/ 178708 h 487"/>
              <a:gd name="T34" fmla="*/ 373085 w 355"/>
              <a:gd name="T35" fmla="*/ 189430 h 487"/>
              <a:gd name="T36" fmla="*/ 373085 w 355"/>
              <a:gd name="T37" fmla="*/ 506339 h 487"/>
              <a:gd name="T38" fmla="*/ 394748 w 355"/>
              <a:gd name="T39" fmla="*/ 526593 h 487"/>
              <a:gd name="T40" fmla="*/ 426039 w 355"/>
              <a:gd name="T41" fmla="*/ 506339 h 487"/>
              <a:gd name="T42" fmla="*/ 426039 w 355"/>
              <a:gd name="T43" fmla="*/ 167985 h 487"/>
              <a:gd name="T44" fmla="*/ 416411 w 355"/>
              <a:gd name="T45" fmla="*/ 15726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7" name="Freeform 155"/>
          <p:cNvSpPr>
            <a:spLocks noChangeArrowheads="1"/>
          </p:cNvSpPr>
          <p:nvPr/>
        </p:nvSpPr>
        <p:spPr bwMode="auto">
          <a:xfrm>
            <a:off x="8035239" y="3561755"/>
            <a:ext cx="207223" cy="223838"/>
          </a:xfrm>
          <a:custGeom>
            <a:avLst/>
            <a:gdLst>
              <a:gd name="T0" fmla="*/ 94909 w 461"/>
              <a:gd name="T1" fmla="*/ 10793 h 497"/>
              <a:gd name="T2" fmla="*/ 94909 w 461"/>
              <a:gd name="T3" fmla="*/ 10793 h 497"/>
              <a:gd name="T4" fmla="*/ 85298 w 461"/>
              <a:gd name="T5" fmla="*/ 10793 h 497"/>
              <a:gd name="T6" fmla="*/ 0 w 461"/>
              <a:gd name="T7" fmla="*/ 233854 h 497"/>
              <a:gd name="T8" fmla="*/ 94909 w 461"/>
              <a:gd name="T9" fmla="*/ 328594 h 497"/>
              <a:gd name="T10" fmla="*/ 191019 w 461"/>
              <a:gd name="T11" fmla="*/ 233854 h 497"/>
              <a:gd name="T12" fmla="*/ 94909 w 461"/>
              <a:gd name="T13" fmla="*/ 10793 h 497"/>
              <a:gd name="T14" fmla="*/ 468536 w 461"/>
              <a:gd name="T15" fmla="*/ 10793 h 497"/>
              <a:gd name="T16" fmla="*/ 468536 w 461"/>
              <a:gd name="T17" fmla="*/ 10793 h 497"/>
              <a:gd name="T18" fmla="*/ 457724 w 461"/>
              <a:gd name="T19" fmla="*/ 10793 h 497"/>
              <a:gd name="T20" fmla="*/ 361614 w 461"/>
              <a:gd name="T21" fmla="*/ 233854 h 497"/>
              <a:gd name="T22" fmla="*/ 457724 w 461"/>
              <a:gd name="T23" fmla="*/ 328594 h 497"/>
              <a:gd name="T24" fmla="*/ 552633 w 461"/>
              <a:gd name="T25" fmla="*/ 233854 h 497"/>
              <a:gd name="T26" fmla="*/ 468536 w 461"/>
              <a:gd name="T27" fmla="*/ 10793 h 497"/>
              <a:gd name="T28" fmla="*/ 276316 w 461"/>
              <a:gd name="T29" fmla="*/ 265034 h 497"/>
              <a:gd name="T30" fmla="*/ 276316 w 461"/>
              <a:gd name="T31" fmla="*/ 265034 h 497"/>
              <a:gd name="T32" fmla="*/ 180206 w 461"/>
              <a:gd name="T33" fmla="*/ 500087 h 497"/>
              <a:gd name="T34" fmla="*/ 276316 w 461"/>
              <a:gd name="T35" fmla="*/ 594828 h 497"/>
              <a:gd name="T36" fmla="*/ 372426 w 461"/>
              <a:gd name="T37" fmla="*/ 500087 h 497"/>
              <a:gd name="T38" fmla="*/ 276316 w 461"/>
              <a:gd name="T39" fmla="*/ 265034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8" name="Freeform 156"/>
          <p:cNvSpPr>
            <a:spLocks noChangeArrowheads="1"/>
          </p:cNvSpPr>
          <p:nvPr/>
        </p:nvSpPr>
        <p:spPr bwMode="auto">
          <a:xfrm>
            <a:off x="7633299" y="3561755"/>
            <a:ext cx="118498" cy="223838"/>
          </a:xfrm>
          <a:custGeom>
            <a:avLst/>
            <a:gdLst>
              <a:gd name="T0" fmla="*/ 230813 w 266"/>
              <a:gd name="T1" fmla="*/ 297414 h 497"/>
              <a:gd name="T2" fmla="*/ 230813 w 266"/>
              <a:gd name="T3" fmla="*/ 297414 h 497"/>
              <a:gd name="T4" fmla="*/ 230813 w 266"/>
              <a:gd name="T5" fmla="*/ 31180 h 497"/>
              <a:gd name="T6" fmla="*/ 199879 w 266"/>
              <a:gd name="T7" fmla="*/ 0 h 497"/>
              <a:gd name="T8" fmla="*/ 104698 w 266"/>
              <a:gd name="T9" fmla="*/ 0 h 497"/>
              <a:gd name="T10" fmla="*/ 84473 w 266"/>
              <a:gd name="T11" fmla="*/ 31180 h 497"/>
              <a:gd name="T12" fmla="*/ 84473 w 266"/>
              <a:gd name="T13" fmla="*/ 297414 h 497"/>
              <a:gd name="T14" fmla="*/ 0 w 266"/>
              <a:gd name="T15" fmla="*/ 436527 h 497"/>
              <a:gd name="T16" fmla="*/ 157048 w 266"/>
              <a:gd name="T17" fmla="*/ 594828 h 497"/>
              <a:gd name="T18" fmla="*/ 315285 w 266"/>
              <a:gd name="T19" fmla="*/ 436527 h 497"/>
              <a:gd name="T20" fmla="*/ 230813 w 266"/>
              <a:gd name="T21" fmla="*/ 297414 h 497"/>
              <a:gd name="T22" fmla="*/ 157048 w 266"/>
              <a:gd name="T23" fmla="*/ 542061 h 497"/>
              <a:gd name="T24" fmla="*/ 157048 w 266"/>
              <a:gd name="T25" fmla="*/ 542061 h 497"/>
              <a:gd name="T26" fmla="*/ 52349 w 266"/>
              <a:gd name="T27" fmla="*/ 436527 h 497"/>
              <a:gd name="T28" fmla="*/ 126114 w 266"/>
              <a:gd name="T29" fmla="*/ 339388 h 497"/>
              <a:gd name="T30" fmla="*/ 126114 w 266"/>
              <a:gd name="T31" fmla="*/ 117526 h 497"/>
              <a:gd name="T32" fmla="*/ 189171 w 266"/>
              <a:gd name="T33" fmla="*/ 117526 h 497"/>
              <a:gd name="T34" fmla="*/ 189171 w 266"/>
              <a:gd name="T35" fmla="*/ 339388 h 497"/>
              <a:gd name="T36" fmla="*/ 252228 w 266"/>
              <a:gd name="T37" fmla="*/ 436527 h 497"/>
              <a:gd name="T38" fmla="*/ 157048 w 266"/>
              <a:gd name="T39" fmla="*/ 542061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29" name="Freeform 158"/>
          <p:cNvSpPr>
            <a:spLocks noChangeArrowheads="1"/>
          </p:cNvSpPr>
          <p:nvPr/>
        </p:nvSpPr>
        <p:spPr bwMode="auto">
          <a:xfrm>
            <a:off x="7126556" y="1406724"/>
            <a:ext cx="223896" cy="104775"/>
          </a:xfrm>
          <a:custGeom>
            <a:avLst/>
            <a:gdLst>
              <a:gd name="T0" fmla="*/ 455718 w 497"/>
              <a:gd name="T1" fmla="*/ 0 h 232"/>
              <a:gd name="T2" fmla="*/ 455718 w 497"/>
              <a:gd name="T3" fmla="*/ 0 h 232"/>
              <a:gd name="T4" fmla="*/ 319003 w 497"/>
              <a:gd name="T5" fmla="*/ 138571 h 232"/>
              <a:gd name="T6" fmla="*/ 339390 w 497"/>
              <a:gd name="T7" fmla="*/ 224124 h 232"/>
              <a:gd name="T8" fmla="*/ 243449 w 497"/>
              <a:gd name="T9" fmla="*/ 224124 h 232"/>
              <a:gd name="T10" fmla="*/ 275829 w 497"/>
              <a:gd name="T11" fmla="*/ 138571 h 232"/>
              <a:gd name="T12" fmla="*/ 136715 w 497"/>
              <a:gd name="T13" fmla="*/ 0 h 232"/>
              <a:gd name="T14" fmla="*/ 0 w 497"/>
              <a:gd name="T15" fmla="*/ 138571 h 232"/>
              <a:gd name="T16" fmla="*/ 136715 w 497"/>
              <a:gd name="T17" fmla="*/ 278347 h 232"/>
              <a:gd name="T18" fmla="*/ 455718 w 497"/>
              <a:gd name="T19" fmla="*/ 278347 h 232"/>
              <a:gd name="T20" fmla="*/ 594832 w 497"/>
              <a:gd name="T21" fmla="*/ 138571 h 232"/>
              <a:gd name="T22" fmla="*/ 455718 w 497"/>
              <a:gd name="T23" fmla="*/ 0 h 232"/>
              <a:gd name="T24" fmla="*/ 63561 w 497"/>
              <a:gd name="T25" fmla="*/ 138571 h 232"/>
              <a:gd name="T26" fmla="*/ 63561 w 497"/>
              <a:gd name="T27" fmla="*/ 138571 h 232"/>
              <a:gd name="T28" fmla="*/ 136715 w 497"/>
              <a:gd name="T29" fmla="*/ 63863 h 232"/>
              <a:gd name="T30" fmla="*/ 212269 w 497"/>
              <a:gd name="T31" fmla="*/ 138571 h 232"/>
              <a:gd name="T32" fmla="*/ 136715 w 497"/>
              <a:gd name="T33" fmla="*/ 224124 h 232"/>
              <a:gd name="T34" fmla="*/ 63561 w 497"/>
              <a:gd name="T35" fmla="*/ 138571 h 232"/>
              <a:gd name="T36" fmla="*/ 455718 w 497"/>
              <a:gd name="T37" fmla="*/ 224124 h 232"/>
              <a:gd name="T38" fmla="*/ 455718 w 497"/>
              <a:gd name="T39" fmla="*/ 224124 h 232"/>
              <a:gd name="T40" fmla="*/ 382563 w 497"/>
              <a:gd name="T41" fmla="*/ 138571 h 232"/>
              <a:gd name="T42" fmla="*/ 455718 w 497"/>
              <a:gd name="T43" fmla="*/ 63863 h 232"/>
              <a:gd name="T44" fmla="*/ 530072 w 497"/>
              <a:gd name="T45" fmla="*/ 138571 h 232"/>
              <a:gd name="T46" fmla="*/ 455718 w 497"/>
              <a:gd name="T47" fmla="*/ 224124 h 2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0" name="Freeform 159"/>
          <p:cNvSpPr>
            <a:spLocks noChangeArrowheads="1"/>
          </p:cNvSpPr>
          <p:nvPr/>
        </p:nvSpPr>
        <p:spPr bwMode="auto">
          <a:xfrm>
            <a:off x="8462190" y="2272903"/>
            <a:ext cx="223300" cy="154186"/>
          </a:xfrm>
          <a:custGeom>
            <a:avLst/>
            <a:gdLst>
              <a:gd name="T0" fmla="*/ 531268 w 497"/>
              <a:gd name="T1" fmla="*/ 0 h 346"/>
              <a:gd name="T2" fmla="*/ 531268 w 497"/>
              <a:gd name="T3" fmla="*/ 0 h 346"/>
              <a:gd name="T4" fmla="*/ 254241 w 497"/>
              <a:gd name="T5" fmla="*/ 0 h 346"/>
              <a:gd name="T6" fmla="*/ 212267 w 497"/>
              <a:gd name="T7" fmla="*/ 9513 h 346"/>
              <a:gd name="T8" fmla="*/ 10793 w 497"/>
              <a:gd name="T9" fmla="*/ 189062 h 346"/>
              <a:gd name="T10" fmla="*/ 10793 w 497"/>
              <a:gd name="T11" fmla="*/ 221166 h 346"/>
              <a:gd name="T12" fmla="*/ 212267 w 497"/>
              <a:gd name="T13" fmla="*/ 388825 h 346"/>
              <a:gd name="T14" fmla="*/ 254241 w 497"/>
              <a:gd name="T15" fmla="*/ 410228 h 346"/>
              <a:gd name="T16" fmla="*/ 531268 w 497"/>
              <a:gd name="T17" fmla="*/ 410228 h 346"/>
              <a:gd name="T18" fmla="*/ 594828 w 497"/>
              <a:gd name="T19" fmla="*/ 347207 h 346"/>
              <a:gd name="T20" fmla="*/ 594828 w 497"/>
              <a:gd name="T21" fmla="*/ 52319 h 346"/>
              <a:gd name="T22" fmla="*/ 531268 w 497"/>
              <a:gd name="T23" fmla="*/ 0 h 346"/>
              <a:gd name="T24" fmla="*/ 446121 w 497"/>
              <a:gd name="T25" fmla="*/ 325804 h 346"/>
              <a:gd name="T26" fmla="*/ 446121 w 497"/>
              <a:gd name="T27" fmla="*/ 325804 h 346"/>
              <a:gd name="T28" fmla="*/ 370568 w 497"/>
              <a:gd name="T29" fmla="*/ 242570 h 346"/>
              <a:gd name="T30" fmla="*/ 297414 w 497"/>
              <a:gd name="T31" fmla="*/ 325804 h 346"/>
              <a:gd name="T32" fmla="*/ 254241 w 497"/>
              <a:gd name="T33" fmla="*/ 273485 h 346"/>
              <a:gd name="T34" fmla="*/ 328594 w 497"/>
              <a:gd name="T35" fmla="*/ 199763 h 346"/>
              <a:gd name="T36" fmla="*/ 254241 w 497"/>
              <a:gd name="T37" fmla="*/ 126041 h 346"/>
              <a:gd name="T38" fmla="*/ 297414 w 497"/>
              <a:gd name="T39" fmla="*/ 83235 h 346"/>
              <a:gd name="T40" fmla="*/ 370568 w 497"/>
              <a:gd name="T41" fmla="*/ 158146 h 346"/>
              <a:gd name="T42" fmla="*/ 446121 w 497"/>
              <a:gd name="T43" fmla="*/ 83235 h 346"/>
              <a:gd name="T44" fmla="*/ 498888 w 497"/>
              <a:gd name="T45" fmla="*/ 126041 h 346"/>
              <a:gd name="T46" fmla="*/ 414940 w 497"/>
              <a:gd name="T47" fmla="*/ 199763 h 346"/>
              <a:gd name="T48" fmla="*/ 498888 w 497"/>
              <a:gd name="T49" fmla="*/ 273485 h 346"/>
              <a:gd name="T50" fmla="*/ 446121 w 497"/>
              <a:gd name="T51" fmla="*/ 325804 h 3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1" name="Freeform 160"/>
          <p:cNvSpPr>
            <a:spLocks noChangeArrowheads="1"/>
          </p:cNvSpPr>
          <p:nvPr/>
        </p:nvSpPr>
        <p:spPr bwMode="auto">
          <a:xfrm>
            <a:off x="6260746" y="3128963"/>
            <a:ext cx="207818" cy="179784"/>
          </a:xfrm>
          <a:custGeom>
            <a:avLst/>
            <a:gdLst>
              <a:gd name="T0" fmla="*/ 52860 w 461"/>
              <a:gd name="T1" fmla="*/ 148797 h 400"/>
              <a:gd name="T2" fmla="*/ 52860 w 461"/>
              <a:gd name="T3" fmla="*/ 148797 h 400"/>
              <a:gd name="T4" fmla="*/ 265502 w 461"/>
              <a:gd name="T5" fmla="*/ 127197 h 400"/>
              <a:gd name="T6" fmla="*/ 394048 w 461"/>
              <a:gd name="T7" fmla="*/ 170396 h 400"/>
              <a:gd name="T8" fmla="*/ 532205 w 461"/>
              <a:gd name="T9" fmla="*/ 106798 h 400"/>
              <a:gd name="T10" fmla="*/ 541816 w 461"/>
              <a:gd name="T11" fmla="*/ 63599 h 400"/>
              <a:gd name="T12" fmla="*/ 499769 w 461"/>
              <a:gd name="T13" fmla="*/ 63599 h 400"/>
              <a:gd name="T14" fmla="*/ 287127 w 461"/>
              <a:gd name="T15" fmla="*/ 74398 h 400"/>
              <a:gd name="T16" fmla="*/ 21625 w 461"/>
              <a:gd name="T17" fmla="*/ 106798 h 400"/>
              <a:gd name="T18" fmla="*/ 10812 w 461"/>
              <a:gd name="T19" fmla="*/ 148797 h 400"/>
              <a:gd name="T20" fmla="*/ 52860 w 461"/>
              <a:gd name="T21" fmla="*/ 148797 h 400"/>
              <a:gd name="T22" fmla="*/ 499769 w 461"/>
              <a:gd name="T23" fmla="*/ 213595 h 400"/>
              <a:gd name="T24" fmla="*/ 499769 w 461"/>
              <a:gd name="T25" fmla="*/ 213595 h 400"/>
              <a:gd name="T26" fmla="*/ 287127 w 461"/>
              <a:gd name="T27" fmla="*/ 233995 h 400"/>
              <a:gd name="T28" fmla="*/ 21625 w 461"/>
              <a:gd name="T29" fmla="*/ 255594 h 400"/>
              <a:gd name="T30" fmla="*/ 10812 w 461"/>
              <a:gd name="T31" fmla="*/ 297593 h 400"/>
              <a:gd name="T32" fmla="*/ 52860 w 461"/>
              <a:gd name="T33" fmla="*/ 297593 h 400"/>
              <a:gd name="T34" fmla="*/ 265502 w 461"/>
              <a:gd name="T35" fmla="*/ 287993 h 400"/>
              <a:gd name="T36" fmla="*/ 394048 w 461"/>
              <a:gd name="T37" fmla="*/ 329992 h 400"/>
              <a:gd name="T38" fmla="*/ 532205 w 461"/>
              <a:gd name="T39" fmla="*/ 266394 h 400"/>
              <a:gd name="T40" fmla="*/ 541816 w 461"/>
              <a:gd name="T41" fmla="*/ 224395 h 400"/>
              <a:gd name="T42" fmla="*/ 499769 w 461"/>
              <a:gd name="T43" fmla="*/ 213595 h 400"/>
              <a:gd name="T44" fmla="*/ 499769 w 461"/>
              <a:gd name="T45" fmla="*/ 362392 h 400"/>
              <a:gd name="T46" fmla="*/ 499769 w 461"/>
              <a:gd name="T47" fmla="*/ 362392 h 400"/>
              <a:gd name="T48" fmla="*/ 287127 w 461"/>
              <a:gd name="T49" fmla="*/ 382791 h 400"/>
              <a:gd name="T50" fmla="*/ 21625 w 461"/>
              <a:gd name="T51" fmla="*/ 404391 h 400"/>
              <a:gd name="T52" fmla="*/ 10812 w 461"/>
              <a:gd name="T53" fmla="*/ 446390 h 400"/>
              <a:gd name="T54" fmla="*/ 52860 w 461"/>
              <a:gd name="T55" fmla="*/ 457190 h 400"/>
              <a:gd name="T56" fmla="*/ 265502 w 461"/>
              <a:gd name="T57" fmla="*/ 435590 h 400"/>
              <a:gd name="T58" fmla="*/ 394048 w 461"/>
              <a:gd name="T59" fmla="*/ 478789 h 400"/>
              <a:gd name="T60" fmla="*/ 532205 w 461"/>
              <a:gd name="T61" fmla="*/ 415190 h 400"/>
              <a:gd name="T62" fmla="*/ 541816 w 461"/>
              <a:gd name="T63" fmla="*/ 371991 h 400"/>
              <a:gd name="T64" fmla="*/ 499769 w 461"/>
              <a:gd name="T65" fmla="*/ 362392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2" name="Freeform 161"/>
          <p:cNvSpPr>
            <a:spLocks noChangeArrowheads="1"/>
          </p:cNvSpPr>
          <p:nvPr/>
        </p:nvSpPr>
        <p:spPr bwMode="auto">
          <a:xfrm>
            <a:off x="4517217" y="1752005"/>
            <a:ext cx="216155" cy="187523"/>
          </a:xfrm>
          <a:custGeom>
            <a:avLst/>
            <a:gdLst>
              <a:gd name="T0" fmla="*/ 573732 w 479"/>
              <a:gd name="T1" fmla="*/ 468640 h 417"/>
              <a:gd name="T2" fmla="*/ 573732 w 479"/>
              <a:gd name="T3" fmla="*/ 468640 h 417"/>
              <a:gd name="T4" fmla="*/ 308471 w 479"/>
              <a:gd name="T5" fmla="*/ 0 h 417"/>
              <a:gd name="T6" fmla="*/ 286866 w 479"/>
              <a:gd name="T7" fmla="*/ 0 h 417"/>
              <a:gd name="T8" fmla="*/ 265261 w 479"/>
              <a:gd name="T9" fmla="*/ 0 h 417"/>
              <a:gd name="T10" fmla="*/ 0 w 479"/>
              <a:gd name="T11" fmla="*/ 468640 h 417"/>
              <a:gd name="T12" fmla="*/ 0 w 479"/>
              <a:gd name="T13" fmla="*/ 490269 h 417"/>
              <a:gd name="T14" fmla="*/ 20405 w 479"/>
              <a:gd name="T15" fmla="*/ 499882 h 417"/>
              <a:gd name="T16" fmla="*/ 553327 w 479"/>
              <a:gd name="T17" fmla="*/ 499882 h 417"/>
              <a:gd name="T18" fmla="*/ 573732 w 479"/>
              <a:gd name="T19" fmla="*/ 490269 h 417"/>
              <a:gd name="T20" fmla="*/ 573732 w 479"/>
              <a:gd name="T21" fmla="*/ 468640 h 417"/>
              <a:gd name="T22" fmla="*/ 318073 w 479"/>
              <a:gd name="T23" fmla="*/ 447010 h 417"/>
              <a:gd name="T24" fmla="*/ 318073 w 479"/>
              <a:gd name="T25" fmla="*/ 447010 h 417"/>
              <a:gd name="T26" fmla="*/ 254458 w 479"/>
              <a:gd name="T27" fmla="*/ 447010 h 417"/>
              <a:gd name="T28" fmla="*/ 254458 w 479"/>
              <a:gd name="T29" fmla="*/ 383323 h 417"/>
              <a:gd name="T30" fmla="*/ 318073 w 479"/>
              <a:gd name="T31" fmla="*/ 383323 h 417"/>
              <a:gd name="T32" fmla="*/ 318073 w 479"/>
              <a:gd name="T33" fmla="*/ 447010 h 417"/>
              <a:gd name="T34" fmla="*/ 318073 w 479"/>
              <a:gd name="T35" fmla="*/ 341266 h 417"/>
              <a:gd name="T36" fmla="*/ 318073 w 479"/>
              <a:gd name="T37" fmla="*/ 341266 h 417"/>
              <a:gd name="T38" fmla="*/ 254458 w 479"/>
              <a:gd name="T39" fmla="*/ 341266 h 417"/>
              <a:gd name="T40" fmla="*/ 254458 w 479"/>
              <a:gd name="T41" fmla="*/ 161020 h 417"/>
              <a:gd name="T42" fmla="*/ 318073 w 479"/>
              <a:gd name="T43" fmla="*/ 161020 h 417"/>
              <a:gd name="T44" fmla="*/ 318073 w 479"/>
              <a:gd name="T45" fmla="*/ 341266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3" name="Freeform 166"/>
          <p:cNvSpPr>
            <a:spLocks noChangeArrowheads="1"/>
          </p:cNvSpPr>
          <p:nvPr/>
        </p:nvSpPr>
        <p:spPr bwMode="auto">
          <a:xfrm>
            <a:off x="8480054" y="3985022"/>
            <a:ext cx="173877" cy="200025"/>
          </a:xfrm>
          <a:custGeom>
            <a:avLst/>
            <a:gdLst>
              <a:gd name="T0" fmla="*/ 441551 w 390"/>
              <a:gd name="T1" fmla="*/ 0 h 445"/>
              <a:gd name="T2" fmla="*/ 441551 w 390"/>
              <a:gd name="T3" fmla="*/ 0 h 445"/>
              <a:gd name="T4" fmla="*/ 368951 w 390"/>
              <a:gd name="T5" fmla="*/ 0 h 445"/>
              <a:gd name="T6" fmla="*/ 347528 w 390"/>
              <a:gd name="T7" fmla="*/ 33520 h 445"/>
              <a:gd name="T8" fmla="*/ 347528 w 390"/>
              <a:gd name="T9" fmla="*/ 531535 h 445"/>
              <a:gd name="T10" fmla="*/ 462974 w 390"/>
              <a:gd name="T11" fmla="*/ 531535 h 445"/>
              <a:gd name="T12" fmla="*/ 462974 w 390"/>
              <a:gd name="T13" fmla="*/ 33520 h 445"/>
              <a:gd name="T14" fmla="*/ 441551 w 390"/>
              <a:gd name="T15" fmla="*/ 0 h 445"/>
              <a:gd name="T16" fmla="*/ 263026 w 390"/>
              <a:gd name="T17" fmla="*/ 180770 h 445"/>
              <a:gd name="T18" fmla="*/ 263026 w 390"/>
              <a:gd name="T19" fmla="*/ 180770 h 445"/>
              <a:gd name="T20" fmla="*/ 199948 w 390"/>
              <a:gd name="T21" fmla="*/ 180770 h 445"/>
              <a:gd name="T22" fmla="*/ 167813 w 390"/>
              <a:gd name="T23" fmla="*/ 213093 h 445"/>
              <a:gd name="T24" fmla="*/ 167813 w 390"/>
              <a:gd name="T25" fmla="*/ 531535 h 445"/>
              <a:gd name="T26" fmla="*/ 295161 w 390"/>
              <a:gd name="T27" fmla="*/ 531535 h 445"/>
              <a:gd name="T28" fmla="*/ 295161 w 390"/>
              <a:gd name="T29" fmla="*/ 213093 h 445"/>
              <a:gd name="T30" fmla="*/ 263026 w 390"/>
              <a:gd name="T31" fmla="*/ 180770 h 445"/>
              <a:gd name="T32" fmla="*/ 83311 w 390"/>
              <a:gd name="T33" fmla="*/ 361539 h 445"/>
              <a:gd name="T34" fmla="*/ 83311 w 390"/>
              <a:gd name="T35" fmla="*/ 361539 h 445"/>
              <a:gd name="T36" fmla="*/ 20233 w 390"/>
              <a:gd name="T37" fmla="*/ 361539 h 445"/>
              <a:gd name="T38" fmla="*/ 0 w 390"/>
              <a:gd name="T39" fmla="*/ 381891 h 445"/>
              <a:gd name="T40" fmla="*/ 0 w 390"/>
              <a:gd name="T41" fmla="*/ 531535 h 445"/>
              <a:gd name="T42" fmla="*/ 115446 w 390"/>
              <a:gd name="T43" fmla="*/ 531535 h 445"/>
              <a:gd name="T44" fmla="*/ 115446 w 390"/>
              <a:gd name="T45" fmla="*/ 381891 h 445"/>
              <a:gd name="T46" fmla="*/ 83311 w 390"/>
              <a:gd name="T47" fmla="*/ 361539 h 4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4" name="Freeform 167"/>
          <p:cNvSpPr>
            <a:spLocks noChangeArrowheads="1"/>
          </p:cNvSpPr>
          <p:nvPr/>
        </p:nvSpPr>
        <p:spPr bwMode="auto">
          <a:xfrm>
            <a:off x="7168238" y="4085034"/>
            <a:ext cx="188168" cy="188119"/>
          </a:xfrm>
          <a:custGeom>
            <a:avLst/>
            <a:gdLst>
              <a:gd name="T0" fmla="*/ 212182 w 418"/>
              <a:gd name="T1" fmla="*/ 0 h 417"/>
              <a:gd name="T2" fmla="*/ 212182 w 418"/>
              <a:gd name="T3" fmla="*/ 0 h 417"/>
              <a:gd name="T4" fmla="*/ 0 w 418"/>
              <a:gd name="T5" fmla="*/ 211489 h 417"/>
              <a:gd name="T6" fmla="*/ 212182 w 418"/>
              <a:gd name="T7" fmla="*/ 211489 h 417"/>
              <a:gd name="T8" fmla="*/ 212182 w 418"/>
              <a:gd name="T9" fmla="*/ 0 h 417"/>
              <a:gd name="T10" fmla="*/ 275716 w 418"/>
              <a:gd name="T11" fmla="*/ 0 h 417"/>
              <a:gd name="T12" fmla="*/ 275716 w 418"/>
              <a:gd name="T13" fmla="*/ 0 h 417"/>
              <a:gd name="T14" fmla="*/ 275716 w 418"/>
              <a:gd name="T15" fmla="*/ 243933 h 417"/>
              <a:gd name="T16" fmla="*/ 244548 w 418"/>
              <a:gd name="T17" fmla="*/ 275176 h 417"/>
              <a:gd name="T18" fmla="*/ 0 w 418"/>
              <a:gd name="T19" fmla="*/ 275176 h 417"/>
              <a:gd name="T20" fmla="*/ 244548 w 418"/>
              <a:gd name="T21" fmla="*/ 499882 h 417"/>
              <a:gd name="T22" fmla="*/ 499885 w 418"/>
              <a:gd name="T23" fmla="*/ 243933 h 417"/>
              <a:gd name="T24" fmla="*/ 275716 w 418"/>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5" name="Freeform 168"/>
          <p:cNvSpPr>
            <a:spLocks noChangeArrowheads="1"/>
          </p:cNvSpPr>
          <p:nvPr/>
        </p:nvSpPr>
        <p:spPr bwMode="auto">
          <a:xfrm>
            <a:off x="8430630" y="3593902"/>
            <a:ext cx="223301" cy="191691"/>
          </a:xfrm>
          <a:custGeom>
            <a:avLst/>
            <a:gdLst>
              <a:gd name="T0" fmla="*/ 20387 w 497"/>
              <a:gd name="T1" fmla="*/ 296651 h 426"/>
              <a:gd name="T2" fmla="*/ 20387 w 497"/>
              <a:gd name="T3" fmla="*/ 296651 h 426"/>
              <a:gd name="T4" fmla="*/ 63561 w 497"/>
              <a:gd name="T5" fmla="*/ 307460 h 426"/>
              <a:gd name="T6" fmla="*/ 95941 w 497"/>
              <a:gd name="T7" fmla="*/ 254615 h 426"/>
              <a:gd name="T8" fmla="*/ 31181 w 497"/>
              <a:gd name="T9" fmla="*/ 243806 h 426"/>
              <a:gd name="T10" fmla="*/ 0 w 497"/>
              <a:gd name="T11" fmla="*/ 265425 h 426"/>
              <a:gd name="T12" fmla="*/ 20387 w 497"/>
              <a:gd name="T13" fmla="*/ 296651 h 426"/>
              <a:gd name="T14" fmla="*/ 551658 w 497"/>
              <a:gd name="T15" fmla="*/ 307460 h 426"/>
              <a:gd name="T16" fmla="*/ 551658 w 497"/>
              <a:gd name="T17" fmla="*/ 307460 h 426"/>
              <a:gd name="T18" fmla="*/ 413744 w 497"/>
              <a:gd name="T19" fmla="*/ 425160 h 426"/>
              <a:gd name="T20" fmla="*/ 265036 w 497"/>
              <a:gd name="T21" fmla="*/ 307460 h 426"/>
              <a:gd name="T22" fmla="*/ 254243 w 497"/>
              <a:gd name="T23" fmla="*/ 296651 h 426"/>
              <a:gd name="T24" fmla="*/ 232656 w 497"/>
              <a:gd name="T25" fmla="*/ 296651 h 426"/>
              <a:gd name="T26" fmla="*/ 201475 w 497"/>
              <a:gd name="T27" fmla="*/ 339888 h 426"/>
              <a:gd name="T28" fmla="*/ 232656 w 497"/>
              <a:gd name="T29" fmla="*/ 350697 h 426"/>
              <a:gd name="T30" fmla="*/ 404150 w 497"/>
              <a:gd name="T31" fmla="*/ 478005 h 426"/>
              <a:gd name="T32" fmla="*/ 413744 w 497"/>
              <a:gd name="T33" fmla="*/ 488814 h 426"/>
              <a:gd name="T34" fmla="*/ 435330 w 497"/>
              <a:gd name="T35" fmla="*/ 478005 h 426"/>
              <a:gd name="T36" fmla="*/ 584038 w 497"/>
              <a:gd name="T37" fmla="*/ 350697 h 426"/>
              <a:gd name="T38" fmla="*/ 584038 w 497"/>
              <a:gd name="T39" fmla="*/ 307460 h 426"/>
              <a:gd name="T40" fmla="*/ 551658 w 497"/>
              <a:gd name="T41" fmla="*/ 307460 h 426"/>
              <a:gd name="T42" fmla="*/ 254243 w 497"/>
              <a:gd name="T43" fmla="*/ 169343 h 426"/>
              <a:gd name="T44" fmla="*/ 254243 w 497"/>
              <a:gd name="T45" fmla="*/ 169343 h 426"/>
              <a:gd name="T46" fmla="*/ 404150 w 497"/>
              <a:gd name="T47" fmla="*/ 265425 h 426"/>
              <a:gd name="T48" fmla="*/ 446124 w 497"/>
              <a:gd name="T49" fmla="*/ 254615 h 426"/>
              <a:gd name="T50" fmla="*/ 594832 w 497"/>
              <a:gd name="T51" fmla="*/ 42036 h 426"/>
              <a:gd name="T52" fmla="*/ 584038 w 497"/>
              <a:gd name="T53" fmla="*/ 10809 h 426"/>
              <a:gd name="T54" fmla="*/ 542064 w 497"/>
              <a:gd name="T55" fmla="*/ 10809 h 426"/>
              <a:gd name="T56" fmla="*/ 413744 w 497"/>
              <a:gd name="T57" fmla="*/ 212580 h 426"/>
              <a:gd name="T58" fmla="*/ 265036 w 497"/>
              <a:gd name="T59" fmla="*/ 116499 h 426"/>
              <a:gd name="T60" fmla="*/ 243449 w 497"/>
              <a:gd name="T61" fmla="*/ 105689 h 426"/>
              <a:gd name="T62" fmla="*/ 223062 w 497"/>
              <a:gd name="T63" fmla="*/ 127308 h 426"/>
              <a:gd name="T64" fmla="*/ 0 w 497"/>
              <a:gd name="T65" fmla="*/ 468396 h 426"/>
              <a:gd name="T66" fmla="*/ 10793 w 497"/>
              <a:gd name="T67" fmla="*/ 510432 h 426"/>
              <a:gd name="T68" fmla="*/ 31181 w 497"/>
              <a:gd name="T69" fmla="*/ 510432 h 426"/>
              <a:gd name="T70" fmla="*/ 52767 w 497"/>
              <a:gd name="T71" fmla="*/ 499623 h 426"/>
              <a:gd name="T72" fmla="*/ 254243 w 497"/>
              <a:gd name="T73" fmla="*/ 169343 h 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6" name="Freeform 169"/>
          <p:cNvSpPr>
            <a:spLocks noChangeArrowheads="1"/>
          </p:cNvSpPr>
          <p:nvPr/>
        </p:nvSpPr>
        <p:spPr bwMode="auto">
          <a:xfrm>
            <a:off x="7126556" y="1816299"/>
            <a:ext cx="217941" cy="173831"/>
          </a:xfrm>
          <a:custGeom>
            <a:avLst/>
            <a:gdLst>
              <a:gd name="T0" fmla="*/ 569483 w 487"/>
              <a:gd name="T1" fmla="*/ 10711 h 390"/>
              <a:gd name="T2" fmla="*/ 569483 w 487"/>
              <a:gd name="T3" fmla="*/ 10711 h 390"/>
              <a:gd name="T4" fmla="*/ 443196 w 487"/>
              <a:gd name="T5" fmla="*/ 232082 h 390"/>
              <a:gd name="T6" fmla="*/ 411028 w 487"/>
              <a:gd name="T7" fmla="*/ 232082 h 390"/>
              <a:gd name="T8" fmla="*/ 347885 w 487"/>
              <a:gd name="T9" fmla="*/ 178525 h 390"/>
              <a:gd name="T10" fmla="*/ 326440 w 487"/>
              <a:gd name="T11" fmla="*/ 178525 h 390"/>
              <a:gd name="T12" fmla="*/ 231129 w 487"/>
              <a:gd name="T13" fmla="*/ 316584 h 390"/>
              <a:gd name="T14" fmla="*/ 210875 w 487"/>
              <a:gd name="T15" fmla="*/ 316584 h 390"/>
              <a:gd name="T16" fmla="*/ 167985 w 487"/>
              <a:gd name="T17" fmla="*/ 284449 h 390"/>
              <a:gd name="T18" fmla="*/ 146540 w 487"/>
              <a:gd name="T19" fmla="*/ 284449 h 390"/>
              <a:gd name="T20" fmla="*/ 9531 w 487"/>
              <a:gd name="T21" fmla="*/ 453453 h 390"/>
              <a:gd name="T22" fmla="*/ 9531 w 487"/>
              <a:gd name="T23" fmla="*/ 462974 h 390"/>
              <a:gd name="T24" fmla="*/ 579014 w 487"/>
              <a:gd name="T25" fmla="*/ 462974 h 390"/>
              <a:gd name="T26" fmla="*/ 579014 w 487"/>
              <a:gd name="T27" fmla="*/ 10711 h 390"/>
              <a:gd name="T28" fmla="*/ 569483 w 487"/>
              <a:gd name="T29" fmla="*/ 10711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7" name="Freeform 170"/>
          <p:cNvSpPr>
            <a:spLocks noChangeArrowheads="1"/>
          </p:cNvSpPr>
          <p:nvPr/>
        </p:nvSpPr>
        <p:spPr bwMode="auto">
          <a:xfrm>
            <a:off x="934884" y="2227064"/>
            <a:ext cx="176258" cy="207764"/>
          </a:xfrm>
          <a:custGeom>
            <a:avLst/>
            <a:gdLst>
              <a:gd name="T0" fmla="*/ 339772 w 391"/>
              <a:gd name="T1" fmla="*/ 212921 h 463"/>
              <a:gd name="T2" fmla="*/ 339772 w 391"/>
              <a:gd name="T3" fmla="*/ 212921 h 463"/>
              <a:gd name="T4" fmla="*/ 382993 w 391"/>
              <a:gd name="T5" fmla="*/ 21531 h 463"/>
              <a:gd name="T6" fmla="*/ 244924 w 391"/>
              <a:gd name="T7" fmla="*/ 160289 h 463"/>
              <a:gd name="T8" fmla="*/ 117659 w 391"/>
              <a:gd name="T9" fmla="*/ 276319 h 463"/>
              <a:gd name="T10" fmla="*/ 117659 w 391"/>
              <a:gd name="T11" fmla="*/ 478474 h 463"/>
              <a:gd name="T12" fmla="*/ 372188 w 391"/>
              <a:gd name="T13" fmla="*/ 552638 h 463"/>
              <a:gd name="T14" fmla="*/ 468236 w 391"/>
              <a:gd name="T15" fmla="*/ 265553 h 463"/>
              <a:gd name="T16" fmla="*/ 339772 w 391"/>
              <a:gd name="T17" fmla="*/ 212921 h 463"/>
              <a:gd name="T18" fmla="*/ 85243 w 391"/>
              <a:gd name="T19" fmla="*/ 212921 h 463"/>
              <a:gd name="T20" fmla="*/ 85243 w 391"/>
              <a:gd name="T21" fmla="*/ 212921 h 463"/>
              <a:gd name="T22" fmla="*/ 0 w 391"/>
              <a:gd name="T23" fmla="*/ 307420 h 463"/>
              <a:gd name="T24" fmla="*/ 0 w 391"/>
              <a:gd name="T25" fmla="*/ 444981 h 463"/>
              <a:gd name="T26" fmla="*/ 85243 w 391"/>
              <a:gd name="T27" fmla="*/ 541872 h 463"/>
              <a:gd name="T28" fmla="*/ 52827 w 391"/>
              <a:gd name="T29" fmla="*/ 478474 h 463"/>
              <a:gd name="T30" fmla="*/ 52827 w 391"/>
              <a:gd name="T31" fmla="*/ 287085 h 463"/>
              <a:gd name="T32" fmla="*/ 85243 w 391"/>
              <a:gd name="T33" fmla="*/ 212921 h 4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8" name="Freeform 171"/>
          <p:cNvSpPr>
            <a:spLocks noChangeArrowheads="1"/>
          </p:cNvSpPr>
          <p:nvPr/>
        </p:nvSpPr>
        <p:spPr bwMode="auto">
          <a:xfrm>
            <a:off x="1379699" y="2234803"/>
            <a:ext cx="176258" cy="207764"/>
          </a:xfrm>
          <a:custGeom>
            <a:avLst/>
            <a:gdLst>
              <a:gd name="T0" fmla="*/ 128138 w 392"/>
              <a:gd name="T1" fmla="*/ 351241 h 462"/>
              <a:gd name="T2" fmla="*/ 128138 w 392"/>
              <a:gd name="T3" fmla="*/ 351241 h 462"/>
              <a:gd name="T4" fmla="*/ 86224 w 392"/>
              <a:gd name="T5" fmla="*/ 532256 h 462"/>
              <a:gd name="T6" fmla="*/ 222744 w 392"/>
              <a:gd name="T7" fmla="*/ 394397 h 462"/>
              <a:gd name="T8" fmla="*/ 350882 w 392"/>
              <a:gd name="T9" fmla="*/ 286507 h 462"/>
              <a:gd name="T10" fmla="*/ 350882 w 392"/>
              <a:gd name="T11" fmla="*/ 75523 h 462"/>
              <a:gd name="T12" fmla="*/ 95804 w 392"/>
              <a:gd name="T13" fmla="*/ 0 h 462"/>
              <a:gd name="T14" fmla="*/ 0 w 392"/>
              <a:gd name="T15" fmla="*/ 297296 h 462"/>
              <a:gd name="T16" fmla="*/ 128138 w 392"/>
              <a:gd name="T17" fmla="*/ 351241 h 462"/>
              <a:gd name="T18" fmla="*/ 382019 w 392"/>
              <a:gd name="T19" fmla="*/ 340452 h 462"/>
              <a:gd name="T20" fmla="*/ 382019 w 392"/>
              <a:gd name="T21" fmla="*/ 340452 h 462"/>
              <a:gd name="T22" fmla="*/ 468242 w 392"/>
              <a:gd name="T23" fmla="*/ 255339 h 462"/>
              <a:gd name="T24" fmla="*/ 468242 w 392"/>
              <a:gd name="T25" fmla="*/ 106691 h 462"/>
              <a:gd name="T26" fmla="*/ 382019 w 392"/>
              <a:gd name="T27" fmla="*/ 21578 h 462"/>
              <a:gd name="T28" fmla="*/ 414353 w 392"/>
              <a:gd name="T29" fmla="*/ 85113 h 462"/>
              <a:gd name="T30" fmla="*/ 414353 w 392"/>
              <a:gd name="T31" fmla="*/ 276917 h 462"/>
              <a:gd name="T32" fmla="*/ 382019 w 392"/>
              <a:gd name="T33" fmla="*/ 340452 h 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tx1">
              <a:lumMod val="75000"/>
              <a:lumOff val="25000"/>
            </a:schemeClr>
          </a:solidFill>
          <a:ln>
            <a:noFill/>
          </a:ln>
          <a:effectLst/>
        </p:spPr>
        <p:txBody>
          <a:bodyPr wrap="none" lIns="34290" tIns="17145" rIns="34290" bIns="17145" anchor="ctr"/>
          <a:lstStyle/>
          <a:p>
            <a:pPr>
              <a:defRPr/>
            </a:pPr>
            <a:endParaRPr lang="zh-CN" altLang="en-US"/>
          </a:p>
        </p:txBody>
      </p:sp>
      <p:sp>
        <p:nvSpPr>
          <p:cNvPr id="139" name="矩形 138"/>
          <p:cNvSpPr/>
          <p:nvPr/>
        </p:nvSpPr>
        <p:spPr>
          <a:xfrm>
            <a:off x="3517527" y="227424"/>
            <a:ext cx="1980029" cy="400110"/>
          </a:xfrm>
          <a:prstGeom prst="rect">
            <a:avLst/>
          </a:prstGeom>
        </p:spPr>
        <p:txBody>
          <a:bodyPr wrap="none">
            <a:spAutoFit/>
          </a:bodyPr>
          <a:lstStyle/>
          <a:p>
            <a:pPr lvl="0" algn="ctr" defTabSz="685165">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赠送备用小图标</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31</a:t>
            </a:fld>
            <a:endParaRPr lang="zh-CN" altLang="en-US"/>
          </a:p>
        </p:txBody>
      </p:sp>
      <p:sp>
        <p:nvSpPr>
          <p:cNvPr id="3" name="Freeform 52"/>
          <p:cNvSpPr>
            <a:spLocks noEditPoints="1"/>
          </p:cNvSpPr>
          <p:nvPr/>
        </p:nvSpPr>
        <p:spPr bwMode="auto">
          <a:xfrm>
            <a:off x="2318816" y="1226278"/>
            <a:ext cx="428789" cy="46131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4" name="Freeform 86"/>
          <p:cNvSpPr>
            <a:spLocks noEditPoints="1"/>
          </p:cNvSpPr>
          <p:nvPr/>
        </p:nvSpPr>
        <p:spPr bwMode="auto">
          <a:xfrm>
            <a:off x="816679" y="1187758"/>
            <a:ext cx="319968" cy="53835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5" name="Group 15"/>
          <p:cNvGrpSpPr/>
          <p:nvPr/>
        </p:nvGrpSpPr>
        <p:grpSpPr>
          <a:xfrm>
            <a:off x="1508872" y="3040941"/>
            <a:ext cx="449864" cy="429528"/>
            <a:chOff x="4417791" y="3086470"/>
            <a:chExt cx="441754" cy="421788"/>
          </a:xfrm>
          <a:solidFill>
            <a:schemeClr val="tx1">
              <a:lumMod val="75000"/>
              <a:lumOff val="25000"/>
            </a:schemeClr>
          </a:solidFill>
        </p:grpSpPr>
        <p:sp>
          <p:nvSpPr>
            <p:cNvPr id="6"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p>
          </p:txBody>
        </p:sp>
        <p:sp>
          <p:nvSpPr>
            <p:cNvPr id="7"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p>
          </p:txBody>
        </p:sp>
      </p:grpSp>
      <p:sp>
        <p:nvSpPr>
          <p:cNvPr id="8" name="Freeform 62"/>
          <p:cNvSpPr>
            <a:spLocks noEditPoints="1"/>
          </p:cNvSpPr>
          <p:nvPr/>
        </p:nvSpPr>
        <p:spPr bwMode="auto">
          <a:xfrm>
            <a:off x="1496112" y="1250437"/>
            <a:ext cx="463241" cy="412998"/>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sp>
        <p:nvSpPr>
          <p:cNvPr id="9" name="Freeform 96"/>
          <p:cNvSpPr>
            <a:spLocks noEditPoints="1"/>
          </p:cNvSpPr>
          <p:nvPr/>
        </p:nvSpPr>
        <p:spPr bwMode="auto">
          <a:xfrm>
            <a:off x="3107068" y="1295935"/>
            <a:ext cx="412823" cy="322003"/>
          </a:xfrm>
          <a:custGeom>
            <a:avLst/>
            <a:gdLst>
              <a:gd name="T0" fmla="*/ 293 w 293"/>
              <a:gd name="T1" fmla="*/ 212 h 228"/>
              <a:gd name="T2" fmla="*/ 293 w 293"/>
              <a:gd name="T3" fmla="*/ 212 h 228"/>
              <a:gd name="T4" fmla="*/ 293 w 293"/>
              <a:gd name="T5" fmla="*/ 17 h 228"/>
              <a:gd name="T6" fmla="*/ 293 w 293"/>
              <a:gd name="T7" fmla="*/ 17 h 228"/>
              <a:gd name="T8" fmla="*/ 292 w 293"/>
              <a:gd name="T9" fmla="*/ 11 h 228"/>
              <a:gd name="T10" fmla="*/ 276 w 293"/>
              <a:gd name="T11" fmla="*/ 0 h 228"/>
              <a:gd name="T12" fmla="*/ 146 w 293"/>
              <a:gd name="T13" fmla="*/ 0 h 228"/>
              <a:gd name="T14" fmla="*/ 16 w 293"/>
              <a:gd name="T15" fmla="*/ 0 h 228"/>
              <a:gd name="T16" fmla="*/ 1 w 293"/>
              <a:gd name="T17" fmla="*/ 11 h 228"/>
              <a:gd name="T18" fmla="*/ 0 w 293"/>
              <a:gd name="T19" fmla="*/ 18 h 228"/>
              <a:gd name="T20" fmla="*/ 0 w 293"/>
              <a:gd name="T21" fmla="*/ 211 h 228"/>
              <a:gd name="T22" fmla="*/ 1 w 293"/>
              <a:gd name="T23" fmla="*/ 217 h 228"/>
              <a:gd name="T24" fmla="*/ 16 w 293"/>
              <a:gd name="T25" fmla="*/ 228 h 228"/>
              <a:gd name="T26" fmla="*/ 146 w 293"/>
              <a:gd name="T27" fmla="*/ 228 h 228"/>
              <a:gd name="T28" fmla="*/ 276 w 293"/>
              <a:gd name="T29" fmla="*/ 228 h 228"/>
              <a:gd name="T30" fmla="*/ 292 w 293"/>
              <a:gd name="T31" fmla="*/ 217 h 228"/>
              <a:gd name="T32" fmla="*/ 293 w 293"/>
              <a:gd name="T33" fmla="*/ 213 h 228"/>
              <a:gd name="T34" fmla="*/ 293 w 293"/>
              <a:gd name="T35" fmla="*/ 213 h 228"/>
              <a:gd name="T36" fmla="*/ 293 w 293"/>
              <a:gd name="T37" fmla="*/ 212 h 228"/>
              <a:gd name="T38" fmla="*/ 276 w 293"/>
              <a:gd name="T39" fmla="*/ 190 h 228"/>
              <a:gd name="T40" fmla="*/ 222 w 293"/>
              <a:gd name="T41" fmla="*/ 145 h 228"/>
              <a:gd name="T42" fmla="*/ 185 w 293"/>
              <a:gd name="T43" fmla="*/ 114 h 228"/>
              <a:gd name="T44" fmla="*/ 222 w 293"/>
              <a:gd name="T45" fmla="*/ 84 h 228"/>
              <a:gd name="T46" fmla="*/ 276 w 293"/>
              <a:gd name="T47" fmla="*/ 38 h 228"/>
              <a:gd name="T48" fmla="*/ 276 w 293"/>
              <a:gd name="T49" fmla="*/ 190 h 228"/>
              <a:gd name="T50" fmla="*/ 276 w 293"/>
              <a:gd name="T51" fmla="*/ 17 h 228"/>
              <a:gd name="T52" fmla="*/ 211 w 293"/>
              <a:gd name="T53" fmla="*/ 71 h 228"/>
              <a:gd name="T54" fmla="*/ 169 w 293"/>
              <a:gd name="T55" fmla="*/ 106 h 228"/>
              <a:gd name="T56" fmla="*/ 146 w 293"/>
              <a:gd name="T57" fmla="*/ 116 h 228"/>
              <a:gd name="T58" fmla="*/ 123 w 293"/>
              <a:gd name="T59" fmla="*/ 106 h 228"/>
              <a:gd name="T60" fmla="*/ 81 w 293"/>
              <a:gd name="T61" fmla="*/ 71 h 228"/>
              <a:gd name="T62" fmla="*/ 16 w 293"/>
              <a:gd name="T63" fmla="*/ 17 h 228"/>
              <a:gd name="T64" fmla="*/ 16 w 293"/>
              <a:gd name="T65" fmla="*/ 17 h 228"/>
              <a:gd name="T66" fmla="*/ 146 w 293"/>
              <a:gd name="T67" fmla="*/ 17 h 228"/>
              <a:gd name="T68" fmla="*/ 276 w 293"/>
              <a:gd name="T69" fmla="*/ 17 h 228"/>
              <a:gd name="T70" fmla="*/ 16 w 293"/>
              <a:gd name="T71" fmla="*/ 38 h 228"/>
              <a:gd name="T72" fmla="*/ 71 w 293"/>
              <a:gd name="T73" fmla="*/ 84 h 228"/>
              <a:gd name="T74" fmla="*/ 107 w 293"/>
              <a:gd name="T75" fmla="*/ 114 h 228"/>
              <a:gd name="T76" fmla="*/ 71 w 293"/>
              <a:gd name="T77" fmla="*/ 145 h 228"/>
              <a:gd name="T78" fmla="*/ 16 w 293"/>
              <a:gd name="T79" fmla="*/ 190 h 228"/>
              <a:gd name="T80" fmla="*/ 16 w 293"/>
              <a:gd name="T81" fmla="*/ 38 h 228"/>
              <a:gd name="T82" fmla="*/ 146 w 293"/>
              <a:gd name="T83" fmla="*/ 212 h 228"/>
              <a:gd name="T84" fmla="*/ 16 w 293"/>
              <a:gd name="T85" fmla="*/ 212 h 228"/>
              <a:gd name="T86" fmla="*/ 16 w 293"/>
              <a:gd name="T87" fmla="*/ 212 h 228"/>
              <a:gd name="T88" fmla="*/ 81 w 293"/>
              <a:gd name="T89" fmla="*/ 158 h 228"/>
              <a:gd name="T90" fmla="*/ 120 w 293"/>
              <a:gd name="T91" fmla="*/ 125 h 228"/>
              <a:gd name="T92" fmla="*/ 146 w 293"/>
              <a:gd name="T93" fmla="*/ 133 h 228"/>
              <a:gd name="T94" fmla="*/ 172 w 293"/>
              <a:gd name="T95" fmla="*/ 125 h 228"/>
              <a:gd name="T96" fmla="*/ 211 w 293"/>
              <a:gd name="T97" fmla="*/ 158 h 228"/>
              <a:gd name="T98" fmla="*/ 276 w 293"/>
              <a:gd name="T99" fmla="*/ 212 h 228"/>
              <a:gd name="T100" fmla="*/ 146 w 293"/>
              <a:gd name="T101"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3" h="228">
                <a:moveTo>
                  <a:pt x="293" y="212"/>
                </a:moveTo>
                <a:cubicBezTo>
                  <a:pt x="293" y="212"/>
                  <a:pt x="293" y="212"/>
                  <a:pt x="293" y="212"/>
                </a:cubicBezTo>
                <a:cubicBezTo>
                  <a:pt x="293" y="17"/>
                  <a:pt x="293" y="17"/>
                  <a:pt x="293" y="17"/>
                </a:cubicBezTo>
                <a:cubicBezTo>
                  <a:pt x="293" y="17"/>
                  <a:pt x="293" y="17"/>
                  <a:pt x="293" y="17"/>
                </a:cubicBezTo>
                <a:cubicBezTo>
                  <a:pt x="293" y="15"/>
                  <a:pt x="292" y="13"/>
                  <a:pt x="292" y="11"/>
                </a:cubicBezTo>
                <a:cubicBezTo>
                  <a:pt x="289" y="5"/>
                  <a:pt x="283" y="0"/>
                  <a:pt x="276" y="0"/>
                </a:cubicBezTo>
                <a:cubicBezTo>
                  <a:pt x="146" y="0"/>
                  <a:pt x="146" y="0"/>
                  <a:pt x="146" y="0"/>
                </a:cubicBezTo>
                <a:cubicBezTo>
                  <a:pt x="16" y="0"/>
                  <a:pt x="16" y="0"/>
                  <a:pt x="16" y="0"/>
                </a:cubicBezTo>
                <a:cubicBezTo>
                  <a:pt x="9" y="0"/>
                  <a:pt x="3" y="5"/>
                  <a:pt x="1" y="11"/>
                </a:cubicBezTo>
                <a:cubicBezTo>
                  <a:pt x="0" y="13"/>
                  <a:pt x="0" y="15"/>
                  <a:pt x="0" y="18"/>
                </a:cubicBezTo>
                <a:cubicBezTo>
                  <a:pt x="0" y="211"/>
                  <a:pt x="0" y="211"/>
                  <a:pt x="0" y="211"/>
                </a:cubicBezTo>
                <a:cubicBezTo>
                  <a:pt x="0" y="213"/>
                  <a:pt x="0" y="215"/>
                  <a:pt x="1" y="217"/>
                </a:cubicBezTo>
                <a:cubicBezTo>
                  <a:pt x="3" y="224"/>
                  <a:pt x="9" y="228"/>
                  <a:pt x="16" y="228"/>
                </a:cubicBezTo>
                <a:cubicBezTo>
                  <a:pt x="146" y="228"/>
                  <a:pt x="146" y="228"/>
                  <a:pt x="146" y="228"/>
                </a:cubicBezTo>
                <a:cubicBezTo>
                  <a:pt x="276" y="228"/>
                  <a:pt x="276" y="228"/>
                  <a:pt x="276" y="228"/>
                </a:cubicBezTo>
                <a:cubicBezTo>
                  <a:pt x="283" y="228"/>
                  <a:pt x="289" y="224"/>
                  <a:pt x="292" y="217"/>
                </a:cubicBezTo>
                <a:cubicBezTo>
                  <a:pt x="292" y="216"/>
                  <a:pt x="292" y="214"/>
                  <a:pt x="293" y="213"/>
                </a:cubicBezTo>
                <a:cubicBezTo>
                  <a:pt x="293" y="213"/>
                  <a:pt x="293" y="213"/>
                  <a:pt x="293" y="213"/>
                </a:cubicBezTo>
                <a:cubicBezTo>
                  <a:pt x="293" y="212"/>
                  <a:pt x="293" y="212"/>
                  <a:pt x="293" y="212"/>
                </a:cubicBezTo>
                <a:close/>
                <a:moveTo>
                  <a:pt x="276" y="190"/>
                </a:moveTo>
                <a:cubicBezTo>
                  <a:pt x="222" y="145"/>
                  <a:pt x="222" y="145"/>
                  <a:pt x="222" y="145"/>
                </a:cubicBezTo>
                <a:cubicBezTo>
                  <a:pt x="185" y="114"/>
                  <a:pt x="185" y="114"/>
                  <a:pt x="185" y="114"/>
                </a:cubicBezTo>
                <a:cubicBezTo>
                  <a:pt x="222" y="84"/>
                  <a:pt x="222" y="84"/>
                  <a:pt x="222" y="84"/>
                </a:cubicBezTo>
                <a:cubicBezTo>
                  <a:pt x="276" y="38"/>
                  <a:pt x="276" y="38"/>
                  <a:pt x="276" y="38"/>
                </a:cubicBezTo>
                <a:lnTo>
                  <a:pt x="276" y="190"/>
                </a:lnTo>
                <a:close/>
                <a:moveTo>
                  <a:pt x="276" y="17"/>
                </a:moveTo>
                <a:cubicBezTo>
                  <a:pt x="211" y="71"/>
                  <a:pt x="211" y="71"/>
                  <a:pt x="211" y="71"/>
                </a:cubicBezTo>
                <a:cubicBezTo>
                  <a:pt x="169" y="106"/>
                  <a:pt x="169" y="106"/>
                  <a:pt x="169" y="106"/>
                </a:cubicBezTo>
                <a:cubicBezTo>
                  <a:pt x="163" y="112"/>
                  <a:pt x="155" y="116"/>
                  <a:pt x="146" y="116"/>
                </a:cubicBezTo>
                <a:cubicBezTo>
                  <a:pt x="137" y="116"/>
                  <a:pt x="129" y="112"/>
                  <a:pt x="123" y="106"/>
                </a:cubicBezTo>
                <a:cubicBezTo>
                  <a:pt x="81" y="71"/>
                  <a:pt x="81" y="71"/>
                  <a:pt x="81" y="71"/>
                </a:cubicBezTo>
                <a:cubicBezTo>
                  <a:pt x="16" y="17"/>
                  <a:pt x="16" y="17"/>
                  <a:pt x="16" y="17"/>
                </a:cubicBezTo>
                <a:cubicBezTo>
                  <a:pt x="16" y="17"/>
                  <a:pt x="16" y="17"/>
                  <a:pt x="16" y="17"/>
                </a:cubicBezTo>
                <a:cubicBezTo>
                  <a:pt x="146" y="17"/>
                  <a:pt x="146" y="17"/>
                  <a:pt x="146" y="17"/>
                </a:cubicBezTo>
                <a:lnTo>
                  <a:pt x="276" y="17"/>
                </a:lnTo>
                <a:close/>
                <a:moveTo>
                  <a:pt x="16" y="38"/>
                </a:moveTo>
                <a:cubicBezTo>
                  <a:pt x="71" y="84"/>
                  <a:pt x="71" y="84"/>
                  <a:pt x="71" y="84"/>
                </a:cubicBezTo>
                <a:cubicBezTo>
                  <a:pt x="107" y="114"/>
                  <a:pt x="107" y="114"/>
                  <a:pt x="107" y="114"/>
                </a:cubicBezTo>
                <a:cubicBezTo>
                  <a:pt x="71" y="145"/>
                  <a:pt x="71" y="145"/>
                  <a:pt x="71" y="145"/>
                </a:cubicBezTo>
                <a:cubicBezTo>
                  <a:pt x="16" y="190"/>
                  <a:pt x="16" y="190"/>
                  <a:pt x="16" y="190"/>
                </a:cubicBezTo>
                <a:lnTo>
                  <a:pt x="16" y="38"/>
                </a:lnTo>
                <a:close/>
                <a:moveTo>
                  <a:pt x="146" y="212"/>
                </a:moveTo>
                <a:cubicBezTo>
                  <a:pt x="16" y="212"/>
                  <a:pt x="16" y="212"/>
                  <a:pt x="16" y="212"/>
                </a:cubicBezTo>
                <a:cubicBezTo>
                  <a:pt x="16" y="212"/>
                  <a:pt x="16" y="212"/>
                  <a:pt x="16" y="212"/>
                </a:cubicBezTo>
                <a:cubicBezTo>
                  <a:pt x="81" y="158"/>
                  <a:pt x="81" y="158"/>
                  <a:pt x="81" y="158"/>
                </a:cubicBezTo>
                <a:cubicBezTo>
                  <a:pt x="120" y="125"/>
                  <a:pt x="120" y="125"/>
                  <a:pt x="120" y="125"/>
                </a:cubicBezTo>
                <a:cubicBezTo>
                  <a:pt x="128" y="130"/>
                  <a:pt x="137" y="133"/>
                  <a:pt x="146" y="133"/>
                </a:cubicBezTo>
                <a:cubicBezTo>
                  <a:pt x="155" y="133"/>
                  <a:pt x="164" y="130"/>
                  <a:pt x="172" y="125"/>
                </a:cubicBezTo>
                <a:cubicBezTo>
                  <a:pt x="211" y="158"/>
                  <a:pt x="211" y="158"/>
                  <a:pt x="211" y="158"/>
                </a:cubicBezTo>
                <a:cubicBezTo>
                  <a:pt x="276" y="212"/>
                  <a:pt x="276" y="212"/>
                  <a:pt x="276" y="212"/>
                </a:cubicBezTo>
                <a:lnTo>
                  <a:pt x="146" y="212"/>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10" name="Group 24"/>
          <p:cNvGrpSpPr/>
          <p:nvPr/>
        </p:nvGrpSpPr>
        <p:grpSpPr>
          <a:xfrm>
            <a:off x="2331862" y="3070296"/>
            <a:ext cx="423791" cy="409344"/>
            <a:chOff x="5099140" y="1309474"/>
            <a:chExt cx="439257" cy="424283"/>
          </a:xfrm>
          <a:solidFill>
            <a:schemeClr val="tx1">
              <a:lumMod val="75000"/>
              <a:lumOff val="25000"/>
            </a:schemeClr>
          </a:solidFill>
        </p:grpSpPr>
        <p:sp>
          <p:nvSpPr>
            <p:cNvPr id="11"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5"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6"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7"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2"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4"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25" name="Freeform 36"/>
          <p:cNvSpPr>
            <a:spLocks noEditPoints="1"/>
          </p:cNvSpPr>
          <p:nvPr/>
        </p:nvSpPr>
        <p:spPr bwMode="auto">
          <a:xfrm>
            <a:off x="2331863" y="2108275"/>
            <a:ext cx="376522" cy="408881"/>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26" name="Freeform 86"/>
          <p:cNvSpPr>
            <a:spLocks noEditPoints="1"/>
          </p:cNvSpPr>
          <p:nvPr/>
        </p:nvSpPr>
        <p:spPr bwMode="auto">
          <a:xfrm>
            <a:off x="3879355" y="1253581"/>
            <a:ext cx="451903" cy="406711"/>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27" name="Group 52"/>
          <p:cNvGrpSpPr/>
          <p:nvPr/>
        </p:nvGrpSpPr>
        <p:grpSpPr>
          <a:xfrm>
            <a:off x="3886189" y="2119436"/>
            <a:ext cx="489131" cy="386560"/>
            <a:chOff x="3653259" y="3001930"/>
            <a:chExt cx="658286" cy="520242"/>
          </a:xfrm>
          <a:solidFill>
            <a:schemeClr val="tx1">
              <a:lumMod val="75000"/>
              <a:lumOff val="25000"/>
            </a:schemeClr>
          </a:solidFill>
        </p:grpSpPr>
        <p:sp>
          <p:nvSpPr>
            <p:cNvPr id="28" name="Freeform 9"/>
            <p:cNvSpPr/>
            <p:nvPr/>
          </p:nvSpPr>
          <p:spPr bwMode="auto">
            <a:xfrm>
              <a:off x="3864446" y="3138944"/>
              <a:ext cx="447099" cy="342020"/>
            </a:xfrm>
            <a:custGeom>
              <a:avLst/>
              <a:gdLst>
                <a:gd name="T0" fmla="*/ 1511 w 1915"/>
                <a:gd name="T1" fmla="*/ 0 h 1465"/>
                <a:gd name="T2" fmla="*/ 1550 w 1915"/>
                <a:gd name="T3" fmla="*/ 238 h 1465"/>
                <a:gd name="T4" fmla="*/ 207 w 1915"/>
                <a:gd name="T5" fmla="*/ 1231 h 1465"/>
                <a:gd name="T6" fmla="*/ 0 w 1915"/>
                <a:gd name="T7" fmla="*/ 1219 h 1465"/>
                <a:gd name="T8" fmla="*/ 796 w 1915"/>
                <a:gd name="T9" fmla="*/ 1465 h 1465"/>
                <a:gd name="T10" fmla="*/ 1915 w 1915"/>
                <a:gd name="T11" fmla="*/ 637 h 1465"/>
                <a:gd name="T12" fmla="*/ 1511 w 1915"/>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1915" h="1465">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29" name="Oval 10"/>
            <p:cNvSpPr>
              <a:spLocks noChangeArrowheads="1"/>
            </p:cNvSpPr>
            <p:nvPr/>
          </p:nvSpPr>
          <p:spPr bwMode="auto">
            <a:xfrm>
              <a:off x="3653259" y="3001930"/>
              <a:ext cx="522302" cy="387348"/>
            </a:xfrm>
            <a:prstGeom prst="ellipse">
              <a:avLst/>
            </a:prstGeom>
            <a:grpFill/>
            <a:ln w="0">
              <a:noFill/>
              <a:prstDash val="solid"/>
              <a:round/>
            </a:ln>
          </p:spPr>
          <p:txBody>
            <a:bodyPr vert="horz" wrap="square" lIns="91440" tIns="45720" rIns="91440" bIns="45720" numCol="1" anchor="t" anchorCtr="0" compatLnSpc="1"/>
            <a:lstStyle/>
            <a:p>
              <a:endParaRPr lang="th-TH"/>
            </a:p>
          </p:txBody>
        </p:sp>
        <p:sp>
          <p:nvSpPr>
            <p:cNvPr id="30" name="Freeform 11"/>
            <p:cNvSpPr/>
            <p:nvPr/>
          </p:nvSpPr>
          <p:spPr bwMode="auto">
            <a:xfrm>
              <a:off x="3671802" y="3262566"/>
              <a:ext cx="229730" cy="163799"/>
            </a:xfrm>
            <a:custGeom>
              <a:avLst/>
              <a:gdLst>
                <a:gd name="T0" fmla="*/ 407 w 981"/>
                <a:gd name="T1" fmla="*/ 157 h 703"/>
                <a:gd name="T2" fmla="*/ 69 w 981"/>
                <a:gd name="T3" fmla="*/ 611 h 703"/>
                <a:gd name="T4" fmla="*/ 107 w 981"/>
                <a:gd name="T5" fmla="*/ 699 h 703"/>
                <a:gd name="T6" fmla="*/ 764 w 981"/>
                <a:gd name="T7" fmla="*/ 330 h 703"/>
                <a:gd name="T8" fmla="*/ 407 w 981"/>
                <a:gd name="T9" fmla="*/ 157 h 703"/>
              </a:gdLst>
              <a:ahLst/>
              <a:cxnLst>
                <a:cxn ang="0">
                  <a:pos x="T0" y="T1"/>
                </a:cxn>
                <a:cxn ang="0">
                  <a:pos x="T2" y="T3"/>
                </a:cxn>
                <a:cxn ang="0">
                  <a:pos x="T4" y="T5"/>
                </a:cxn>
                <a:cxn ang="0">
                  <a:pos x="T6" y="T7"/>
                </a:cxn>
                <a:cxn ang="0">
                  <a:pos x="T8" y="T9"/>
                </a:cxn>
              </a:cxnLst>
              <a:rect l="0" t="0" r="r" b="b"/>
              <a:pathLst>
                <a:path w="981" h="703">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31" name="Freeform 12"/>
            <p:cNvSpPr/>
            <p:nvPr/>
          </p:nvSpPr>
          <p:spPr bwMode="auto">
            <a:xfrm>
              <a:off x="4061211" y="3363524"/>
              <a:ext cx="232821" cy="158648"/>
            </a:xfrm>
            <a:custGeom>
              <a:avLst/>
              <a:gdLst>
                <a:gd name="T0" fmla="*/ 578 w 999"/>
                <a:gd name="T1" fmla="*/ 142 h 680"/>
                <a:gd name="T2" fmla="*/ 929 w 999"/>
                <a:gd name="T3" fmla="*/ 585 h 680"/>
                <a:gd name="T4" fmla="*/ 893 w 999"/>
                <a:gd name="T5" fmla="*/ 674 h 680"/>
                <a:gd name="T6" fmla="*/ 226 w 999"/>
                <a:gd name="T7" fmla="*/ 324 h 680"/>
                <a:gd name="T8" fmla="*/ 578 w 999"/>
                <a:gd name="T9" fmla="*/ 142 h 680"/>
              </a:gdLst>
              <a:ahLst/>
              <a:cxnLst>
                <a:cxn ang="0">
                  <a:pos x="T0" y="T1"/>
                </a:cxn>
                <a:cxn ang="0">
                  <a:pos x="T2" y="T3"/>
                </a:cxn>
                <a:cxn ang="0">
                  <a:pos x="T4" y="T5"/>
                </a:cxn>
                <a:cxn ang="0">
                  <a:pos x="T6" y="T7"/>
                </a:cxn>
                <a:cxn ang="0">
                  <a:pos x="T8" y="T9"/>
                </a:cxn>
              </a:cxnLst>
              <a:rect l="0" t="0" r="r" b="b"/>
              <a:pathLst>
                <a:path w="999" h="680">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32" name="Freeform 82"/>
          <p:cNvSpPr>
            <a:spLocks noEditPoints="1"/>
          </p:cNvSpPr>
          <p:nvPr/>
        </p:nvSpPr>
        <p:spPr bwMode="auto">
          <a:xfrm>
            <a:off x="4763391" y="2113191"/>
            <a:ext cx="337657" cy="399049"/>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33" name="Group 119"/>
          <p:cNvGrpSpPr/>
          <p:nvPr/>
        </p:nvGrpSpPr>
        <p:grpSpPr>
          <a:xfrm>
            <a:off x="4772981" y="1268980"/>
            <a:ext cx="364006" cy="375912"/>
            <a:chOff x="1227138" y="271463"/>
            <a:chExt cx="679450" cy="701675"/>
          </a:xfrm>
          <a:solidFill>
            <a:schemeClr val="tx1">
              <a:lumMod val="75000"/>
              <a:lumOff val="25000"/>
            </a:schemeClr>
          </a:solidFill>
        </p:grpSpPr>
        <p:sp>
          <p:nvSpPr>
            <p:cNvPr id="34"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ln>
          </p:spPr>
          <p:txBody>
            <a:bodyPr vert="horz" wrap="square" lIns="91440" tIns="45720" rIns="91440" bIns="45720" numCol="1" anchor="t" anchorCtr="0" compatLnSpc="1"/>
            <a:lstStyle/>
            <a:p>
              <a:endParaRPr lang="en-US"/>
            </a:p>
          </p:txBody>
        </p:sp>
        <p:sp>
          <p:nvSpPr>
            <p:cNvPr id="35"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ln>
          </p:spPr>
          <p:txBody>
            <a:bodyPr vert="horz" wrap="square" lIns="91440" tIns="45720" rIns="91440" bIns="45720" numCol="1" anchor="t" anchorCtr="0" compatLnSpc="1"/>
            <a:lstStyle/>
            <a:p>
              <a:endParaRPr lang="en-US"/>
            </a:p>
          </p:txBody>
        </p:sp>
        <p:sp>
          <p:nvSpPr>
            <p:cNvPr id="36"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ln>
          </p:spPr>
          <p:txBody>
            <a:bodyPr vert="horz" wrap="square" lIns="91440" tIns="45720" rIns="91440" bIns="45720" numCol="1" anchor="t" anchorCtr="0" compatLnSpc="1"/>
            <a:lstStyle/>
            <a:p>
              <a:endParaRPr lang="en-US"/>
            </a:p>
          </p:txBody>
        </p:sp>
      </p:grpSp>
      <p:grpSp>
        <p:nvGrpSpPr>
          <p:cNvPr id="38" name="Group 15"/>
          <p:cNvGrpSpPr>
            <a:grpSpLocks noChangeAspect="1"/>
          </p:cNvGrpSpPr>
          <p:nvPr/>
        </p:nvGrpSpPr>
        <p:grpSpPr bwMode="auto">
          <a:xfrm>
            <a:off x="5479676" y="1192044"/>
            <a:ext cx="472958" cy="529784"/>
            <a:chOff x="3415" y="1072"/>
            <a:chExt cx="541" cy="606"/>
          </a:xfrm>
          <a:solidFill>
            <a:schemeClr val="tx1">
              <a:lumMod val="75000"/>
              <a:lumOff val="25000"/>
            </a:schemeClr>
          </a:solidFill>
        </p:grpSpPr>
        <p:sp>
          <p:nvSpPr>
            <p:cNvPr id="39" name="Freeform 16"/>
            <p:cNvSpPr>
              <a:spLocks noEditPoints="1"/>
            </p:cNvSpPr>
            <p:nvPr/>
          </p:nvSpPr>
          <p:spPr bwMode="auto">
            <a:xfrm>
              <a:off x="3518" y="1151"/>
              <a:ext cx="335" cy="450"/>
            </a:xfrm>
            <a:custGeom>
              <a:avLst/>
              <a:gdLst>
                <a:gd name="T0" fmla="*/ 1129 w 1467"/>
                <a:gd name="T1" fmla="*/ 1975 h 1975"/>
                <a:gd name="T2" fmla="*/ 339 w 1467"/>
                <a:gd name="T3" fmla="*/ 1975 h 1975"/>
                <a:gd name="T4" fmla="*/ 282 w 1467"/>
                <a:gd name="T5" fmla="*/ 1919 h 1975"/>
                <a:gd name="T6" fmla="*/ 282 w 1467"/>
                <a:gd name="T7" fmla="*/ 1311 h 1975"/>
                <a:gd name="T8" fmla="*/ 0 w 1467"/>
                <a:gd name="T9" fmla="*/ 733 h 1975"/>
                <a:gd name="T10" fmla="*/ 734 w 1467"/>
                <a:gd name="T11" fmla="*/ 0 h 1975"/>
                <a:gd name="T12" fmla="*/ 1467 w 1467"/>
                <a:gd name="T13" fmla="*/ 733 h 1975"/>
                <a:gd name="T14" fmla="*/ 1185 w 1467"/>
                <a:gd name="T15" fmla="*/ 1311 h 1975"/>
                <a:gd name="T16" fmla="*/ 1185 w 1467"/>
                <a:gd name="T17" fmla="*/ 1919 h 1975"/>
                <a:gd name="T18" fmla="*/ 1129 w 1467"/>
                <a:gd name="T19" fmla="*/ 1975 h 1975"/>
                <a:gd name="T20" fmla="*/ 395 w 1467"/>
                <a:gd name="T21" fmla="*/ 1862 h 1975"/>
                <a:gd name="T22" fmla="*/ 1072 w 1467"/>
                <a:gd name="T23" fmla="*/ 1862 h 1975"/>
                <a:gd name="T24" fmla="*/ 1072 w 1467"/>
                <a:gd name="T25" fmla="*/ 1283 h 1975"/>
                <a:gd name="T26" fmla="*/ 1096 w 1467"/>
                <a:gd name="T27" fmla="*/ 1237 h 1975"/>
                <a:gd name="T28" fmla="*/ 1355 w 1467"/>
                <a:gd name="T29" fmla="*/ 733 h 1975"/>
                <a:gd name="T30" fmla="*/ 734 w 1467"/>
                <a:gd name="T31" fmla="*/ 113 h 1975"/>
                <a:gd name="T32" fmla="*/ 113 w 1467"/>
                <a:gd name="T33" fmla="*/ 733 h 1975"/>
                <a:gd name="T34" fmla="*/ 372 w 1467"/>
                <a:gd name="T35" fmla="*/ 1237 h 1975"/>
                <a:gd name="T36" fmla="*/ 395 w 1467"/>
                <a:gd name="T37" fmla="*/ 1283 h 1975"/>
                <a:gd name="T38" fmla="*/ 395 w 1467"/>
                <a:gd name="T39" fmla="*/ 1862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7" h="1975">
                  <a:moveTo>
                    <a:pt x="1129" y="1975"/>
                  </a:moveTo>
                  <a:lnTo>
                    <a:pt x="339" y="1975"/>
                  </a:lnTo>
                  <a:cubicBezTo>
                    <a:pt x="308" y="1975"/>
                    <a:pt x="282" y="1950"/>
                    <a:pt x="282" y="1919"/>
                  </a:cubicBezTo>
                  <a:lnTo>
                    <a:pt x="282" y="1311"/>
                  </a:lnTo>
                  <a:cubicBezTo>
                    <a:pt x="105" y="1172"/>
                    <a:pt x="0" y="958"/>
                    <a:pt x="0" y="733"/>
                  </a:cubicBezTo>
                  <a:cubicBezTo>
                    <a:pt x="0" y="329"/>
                    <a:pt x="329" y="0"/>
                    <a:pt x="734" y="0"/>
                  </a:cubicBezTo>
                  <a:cubicBezTo>
                    <a:pt x="1138" y="0"/>
                    <a:pt x="1467" y="329"/>
                    <a:pt x="1467" y="733"/>
                  </a:cubicBezTo>
                  <a:cubicBezTo>
                    <a:pt x="1467" y="958"/>
                    <a:pt x="1362" y="1172"/>
                    <a:pt x="1185" y="1311"/>
                  </a:cubicBezTo>
                  <a:lnTo>
                    <a:pt x="1185" y="1919"/>
                  </a:lnTo>
                  <a:cubicBezTo>
                    <a:pt x="1185" y="1950"/>
                    <a:pt x="1160" y="1975"/>
                    <a:pt x="1129" y="1975"/>
                  </a:cubicBezTo>
                  <a:close/>
                  <a:moveTo>
                    <a:pt x="395" y="1862"/>
                  </a:moveTo>
                  <a:lnTo>
                    <a:pt x="1072" y="1862"/>
                  </a:lnTo>
                  <a:lnTo>
                    <a:pt x="1072" y="1283"/>
                  </a:lnTo>
                  <a:cubicBezTo>
                    <a:pt x="1072" y="1264"/>
                    <a:pt x="1081" y="1247"/>
                    <a:pt x="1096" y="1237"/>
                  </a:cubicBezTo>
                  <a:cubicBezTo>
                    <a:pt x="1258" y="1120"/>
                    <a:pt x="1355" y="932"/>
                    <a:pt x="1355" y="733"/>
                  </a:cubicBezTo>
                  <a:cubicBezTo>
                    <a:pt x="1355" y="391"/>
                    <a:pt x="1076" y="113"/>
                    <a:pt x="734" y="113"/>
                  </a:cubicBezTo>
                  <a:cubicBezTo>
                    <a:pt x="391" y="113"/>
                    <a:pt x="113" y="391"/>
                    <a:pt x="113" y="733"/>
                  </a:cubicBezTo>
                  <a:cubicBezTo>
                    <a:pt x="113" y="932"/>
                    <a:pt x="209" y="1120"/>
                    <a:pt x="372" y="1237"/>
                  </a:cubicBezTo>
                  <a:cubicBezTo>
                    <a:pt x="386" y="1248"/>
                    <a:pt x="395" y="1264"/>
                    <a:pt x="395" y="1283"/>
                  </a:cubicBezTo>
                  <a:lnTo>
                    <a:pt x="395" y="1862"/>
                  </a:ln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0" name="Freeform 17"/>
            <p:cNvSpPr>
              <a:spLocks noEditPoints="1"/>
            </p:cNvSpPr>
            <p:nvPr/>
          </p:nvSpPr>
          <p:spPr bwMode="auto">
            <a:xfrm>
              <a:off x="3595" y="1575"/>
              <a:ext cx="180" cy="103"/>
            </a:xfrm>
            <a:custGeom>
              <a:avLst/>
              <a:gdLst>
                <a:gd name="T0" fmla="*/ 395 w 790"/>
                <a:gd name="T1" fmla="*/ 452 h 452"/>
                <a:gd name="T2" fmla="*/ 0 w 790"/>
                <a:gd name="T3" fmla="*/ 57 h 452"/>
                <a:gd name="T4" fmla="*/ 56 w 790"/>
                <a:gd name="T5" fmla="*/ 0 h 452"/>
                <a:gd name="T6" fmla="*/ 733 w 790"/>
                <a:gd name="T7" fmla="*/ 0 h 452"/>
                <a:gd name="T8" fmla="*/ 790 w 790"/>
                <a:gd name="T9" fmla="*/ 57 h 452"/>
                <a:gd name="T10" fmla="*/ 395 w 790"/>
                <a:gd name="T11" fmla="*/ 452 h 452"/>
                <a:gd name="T12" fmla="*/ 125 w 790"/>
                <a:gd name="T13" fmla="*/ 113 h 452"/>
                <a:gd name="T14" fmla="*/ 395 w 790"/>
                <a:gd name="T15" fmla="*/ 339 h 452"/>
                <a:gd name="T16" fmla="*/ 664 w 790"/>
                <a:gd name="T17" fmla="*/ 113 h 452"/>
                <a:gd name="T18" fmla="*/ 125 w 790"/>
                <a:gd name="T19" fmla="*/ 11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0" h="452">
                  <a:moveTo>
                    <a:pt x="395" y="452"/>
                  </a:moveTo>
                  <a:cubicBezTo>
                    <a:pt x="167" y="452"/>
                    <a:pt x="0" y="192"/>
                    <a:pt x="0" y="57"/>
                  </a:cubicBezTo>
                  <a:cubicBezTo>
                    <a:pt x="0" y="26"/>
                    <a:pt x="25" y="0"/>
                    <a:pt x="56" y="0"/>
                  </a:cubicBezTo>
                  <a:lnTo>
                    <a:pt x="733" y="0"/>
                  </a:lnTo>
                  <a:cubicBezTo>
                    <a:pt x="764" y="0"/>
                    <a:pt x="790" y="26"/>
                    <a:pt x="790" y="57"/>
                  </a:cubicBezTo>
                  <a:cubicBezTo>
                    <a:pt x="790" y="192"/>
                    <a:pt x="623" y="452"/>
                    <a:pt x="395" y="452"/>
                  </a:cubicBezTo>
                  <a:close/>
                  <a:moveTo>
                    <a:pt x="125" y="113"/>
                  </a:moveTo>
                  <a:cubicBezTo>
                    <a:pt x="161" y="206"/>
                    <a:pt x="267" y="339"/>
                    <a:pt x="395" y="339"/>
                  </a:cubicBezTo>
                  <a:cubicBezTo>
                    <a:pt x="522" y="339"/>
                    <a:pt x="628" y="206"/>
                    <a:pt x="664" y="113"/>
                  </a:cubicBezTo>
                  <a:lnTo>
                    <a:pt x="125" y="113"/>
                  </a:ln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1" name="Freeform 18"/>
            <p:cNvSpPr/>
            <p:nvPr/>
          </p:nvSpPr>
          <p:spPr bwMode="auto">
            <a:xfrm>
              <a:off x="3595" y="1447"/>
              <a:ext cx="180" cy="25"/>
            </a:xfrm>
            <a:custGeom>
              <a:avLst/>
              <a:gdLst>
                <a:gd name="T0" fmla="*/ 733 w 790"/>
                <a:gd name="T1" fmla="*/ 113 h 113"/>
                <a:gd name="T2" fmla="*/ 56 w 790"/>
                <a:gd name="T3" fmla="*/ 113 h 113"/>
                <a:gd name="T4" fmla="*/ 0 w 790"/>
                <a:gd name="T5" fmla="*/ 56 h 113"/>
                <a:gd name="T6" fmla="*/ 56 w 790"/>
                <a:gd name="T7" fmla="*/ 0 h 113"/>
                <a:gd name="T8" fmla="*/ 733 w 790"/>
                <a:gd name="T9" fmla="*/ 0 h 113"/>
                <a:gd name="T10" fmla="*/ 790 w 790"/>
                <a:gd name="T11" fmla="*/ 56 h 113"/>
                <a:gd name="T12" fmla="*/ 733 w 79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90" h="113">
                  <a:moveTo>
                    <a:pt x="733" y="113"/>
                  </a:moveTo>
                  <a:lnTo>
                    <a:pt x="56" y="113"/>
                  </a:lnTo>
                  <a:cubicBezTo>
                    <a:pt x="25" y="113"/>
                    <a:pt x="0" y="87"/>
                    <a:pt x="0" y="56"/>
                  </a:cubicBezTo>
                  <a:cubicBezTo>
                    <a:pt x="0" y="25"/>
                    <a:pt x="25" y="0"/>
                    <a:pt x="56" y="0"/>
                  </a:cubicBezTo>
                  <a:lnTo>
                    <a:pt x="733" y="0"/>
                  </a:lnTo>
                  <a:cubicBezTo>
                    <a:pt x="764" y="0"/>
                    <a:pt x="790" y="25"/>
                    <a:pt x="790" y="56"/>
                  </a:cubicBezTo>
                  <a:cubicBezTo>
                    <a:pt x="790" y="87"/>
                    <a:pt x="764" y="113"/>
                    <a:pt x="733" y="11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2" name="Freeform 19"/>
            <p:cNvSpPr/>
            <p:nvPr/>
          </p:nvSpPr>
          <p:spPr bwMode="auto">
            <a:xfrm>
              <a:off x="3594" y="1458"/>
              <a:ext cx="182" cy="53"/>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1"/>
                    <a:pt x="40" y="0"/>
                    <a:pt x="70" y="5"/>
                  </a:cubicBezTo>
                  <a:lnTo>
                    <a:pt x="748" y="118"/>
                  </a:lnTo>
                  <a:cubicBezTo>
                    <a:pt x="778" y="123"/>
                    <a:pt x="799" y="152"/>
                    <a:pt x="794" y="183"/>
                  </a:cubicBezTo>
                  <a:cubicBezTo>
                    <a:pt x="789" y="211"/>
                    <a:pt x="765" y="230"/>
                    <a:pt x="738" y="23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3" name="Freeform 20"/>
            <p:cNvSpPr/>
            <p:nvPr/>
          </p:nvSpPr>
          <p:spPr bwMode="auto">
            <a:xfrm>
              <a:off x="3594" y="1510"/>
              <a:ext cx="182" cy="52"/>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0"/>
                    <a:pt x="40" y="0"/>
                    <a:pt x="70" y="5"/>
                  </a:cubicBezTo>
                  <a:lnTo>
                    <a:pt x="748" y="118"/>
                  </a:lnTo>
                  <a:cubicBezTo>
                    <a:pt x="778" y="123"/>
                    <a:pt x="799" y="152"/>
                    <a:pt x="794" y="183"/>
                  </a:cubicBezTo>
                  <a:cubicBezTo>
                    <a:pt x="789" y="210"/>
                    <a:pt x="765" y="230"/>
                    <a:pt x="738" y="230"/>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4" name="Freeform 21"/>
            <p:cNvSpPr/>
            <p:nvPr/>
          </p:nvSpPr>
          <p:spPr bwMode="auto">
            <a:xfrm>
              <a:off x="3415" y="1318"/>
              <a:ext cx="77" cy="26"/>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5" name="Freeform 22"/>
            <p:cNvSpPr/>
            <p:nvPr/>
          </p:nvSpPr>
          <p:spPr bwMode="auto">
            <a:xfrm>
              <a:off x="3878" y="1318"/>
              <a:ext cx="78" cy="26"/>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6" name="Freeform 23"/>
            <p:cNvSpPr/>
            <p:nvPr/>
          </p:nvSpPr>
          <p:spPr bwMode="auto">
            <a:xfrm>
              <a:off x="3568" y="1072"/>
              <a:ext cx="55" cy="79"/>
            </a:xfrm>
            <a:custGeom>
              <a:avLst/>
              <a:gdLst>
                <a:gd name="T0" fmla="*/ 177 w 241"/>
                <a:gd name="T1" fmla="*/ 347 h 347"/>
                <a:gd name="T2" fmla="*/ 127 w 241"/>
                <a:gd name="T3" fmla="*/ 316 h 347"/>
                <a:gd name="T4" fmla="*/ 14 w 241"/>
                <a:gd name="T5" fmla="*/ 90 h 347"/>
                <a:gd name="T6" fmla="*/ 39 w 241"/>
                <a:gd name="T7" fmla="*/ 14 h 347"/>
                <a:gd name="T8" fmla="*/ 115 w 241"/>
                <a:gd name="T9" fmla="*/ 39 h 347"/>
                <a:gd name="T10" fmla="*/ 228 w 241"/>
                <a:gd name="T11" fmla="*/ 265 h 347"/>
                <a:gd name="T12" fmla="*/ 202 w 241"/>
                <a:gd name="T13" fmla="*/ 341 h 347"/>
                <a:gd name="T14" fmla="*/ 177 w 241"/>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347">
                  <a:moveTo>
                    <a:pt x="177" y="347"/>
                  </a:moveTo>
                  <a:cubicBezTo>
                    <a:pt x="156" y="347"/>
                    <a:pt x="136" y="335"/>
                    <a:pt x="127" y="316"/>
                  </a:cubicBezTo>
                  <a:lnTo>
                    <a:pt x="14" y="90"/>
                  </a:lnTo>
                  <a:cubicBezTo>
                    <a:pt x="0" y="62"/>
                    <a:pt x="11" y="28"/>
                    <a:pt x="39" y="14"/>
                  </a:cubicBezTo>
                  <a:cubicBezTo>
                    <a:pt x="67" y="0"/>
                    <a:pt x="101" y="12"/>
                    <a:pt x="115" y="39"/>
                  </a:cubicBezTo>
                  <a:lnTo>
                    <a:pt x="228" y="265"/>
                  </a:lnTo>
                  <a:cubicBezTo>
                    <a:pt x="241" y="293"/>
                    <a:pt x="230" y="327"/>
                    <a:pt x="202" y="341"/>
                  </a:cubicBezTo>
                  <a:cubicBezTo>
                    <a:pt x="194" y="345"/>
                    <a:pt x="185" y="347"/>
                    <a:pt x="177" y="34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7" name="Freeform 24"/>
            <p:cNvSpPr/>
            <p:nvPr/>
          </p:nvSpPr>
          <p:spPr bwMode="auto">
            <a:xfrm>
              <a:off x="3748" y="1072"/>
              <a:ext cx="55" cy="79"/>
            </a:xfrm>
            <a:custGeom>
              <a:avLst/>
              <a:gdLst>
                <a:gd name="T0" fmla="*/ 64 w 242"/>
                <a:gd name="T1" fmla="*/ 347 h 347"/>
                <a:gd name="T2" fmla="*/ 39 w 242"/>
                <a:gd name="T3" fmla="*/ 341 h 347"/>
                <a:gd name="T4" fmla="*/ 14 w 242"/>
                <a:gd name="T5" fmla="*/ 265 h 347"/>
                <a:gd name="T6" fmla="*/ 126 w 242"/>
                <a:gd name="T7" fmla="*/ 39 h 347"/>
                <a:gd name="T8" fmla="*/ 202 w 242"/>
                <a:gd name="T9" fmla="*/ 14 h 347"/>
                <a:gd name="T10" fmla="*/ 228 w 242"/>
                <a:gd name="T11" fmla="*/ 89 h 347"/>
                <a:gd name="T12" fmla="*/ 115 w 242"/>
                <a:gd name="T13" fmla="*/ 315 h 347"/>
                <a:gd name="T14" fmla="*/ 64 w 24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347">
                  <a:moveTo>
                    <a:pt x="64" y="347"/>
                  </a:moveTo>
                  <a:cubicBezTo>
                    <a:pt x="56" y="347"/>
                    <a:pt x="47" y="345"/>
                    <a:pt x="39" y="341"/>
                  </a:cubicBezTo>
                  <a:cubicBezTo>
                    <a:pt x="11" y="327"/>
                    <a:pt x="0" y="293"/>
                    <a:pt x="14" y="265"/>
                  </a:cubicBezTo>
                  <a:lnTo>
                    <a:pt x="126" y="39"/>
                  </a:lnTo>
                  <a:cubicBezTo>
                    <a:pt x="141" y="11"/>
                    <a:pt x="175" y="0"/>
                    <a:pt x="202" y="14"/>
                  </a:cubicBezTo>
                  <a:cubicBezTo>
                    <a:pt x="230" y="28"/>
                    <a:pt x="242" y="62"/>
                    <a:pt x="228" y="89"/>
                  </a:cubicBezTo>
                  <a:lnTo>
                    <a:pt x="115" y="315"/>
                  </a:lnTo>
                  <a:cubicBezTo>
                    <a:pt x="105" y="335"/>
                    <a:pt x="85" y="347"/>
                    <a:pt x="64" y="347"/>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8" name="Freeform 25"/>
            <p:cNvSpPr/>
            <p:nvPr/>
          </p:nvSpPr>
          <p:spPr bwMode="auto">
            <a:xfrm>
              <a:off x="3439" y="1175"/>
              <a:ext cx="81" cy="53"/>
            </a:xfrm>
            <a:custGeom>
              <a:avLst/>
              <a:gdLst>
                <a:gd name="T0" fmla="*/ 290 w 355"/>
                <a:gd name="T1" fmla="*/ 233 h 233"/>
                <a:gd name="T2" fmla="*/ 265 w 355"/>
                <a:gd name="T3" fmla="*/ 227 h 233"/>
                <a:gd name="T4" fmla="*/ 39 w 355"/>
                <a:gd name="T5" fmla="*/ 114 h 233"/>
                <a:gd name="T6" fmla="*/ 14 w 355"/>
                <a:gd name="T7" fmla="*/ 39 h 233"/>
                <a:gd name="T8" fmla="*/ 90 w 355"/>
                <a:gd name="T9" fmla="*/ 13 h 233"/>
                <a:gd name="T10" fmla="*/ 316 w 355"/>
                <a:gd name="T11" fmla="*/ 126 h 233"/>
                <a:gd name="T12" fmla="*/ 341 w 355"/>
                <a:gd name="T13" fmla="*/ 202 h 233"/>
                <a:gd name="T14" fmla="*/ 290 w 355"/>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33">
                  <a:moveTo>
                    <a:pt x="290" y="233"/>
                  </a:moveTo>
                  <a:cubicBezTo>
                    <a:pt x="282" y="233"/>
                    <a:pt x="274" y="231"/>
                    <a:pt x="265" y="227"/>
                  </a:cubicBezTo>
                  <a:lnTo>
                    <a:pt x="39" y="114"/>
                  </a:lnTo>
                  <a:cubicBezTo>
                    <a:pt x="11" y="100"/>
                    <a:pt x="0" y="67"/>
                    <a:pt x="14" y="39"/>
                  </a:cubicBezTo>
                  <a:cubicBezTo>
                    <a:pt x="28" y="11"/>
                    <a:pt x="62" y="0"/>
                    <a:pt x="90" y="13"/>
                  </a:cubicBezTo>
                  <a:lnTo>
                    <a:pt x="316" y="126"/>
                  </a:lnTo>
                  <a:cubicBezTo>
                    <a:pt x="344" y="140"/>
                    <a:pt x="355" y="174"/>
                    <a:pt x="341" y="202"/>
                  </a:cubicBezTo>
                  <a:cubicBezTo>
                    <a:pt x="331" y="222"/>
                    <a:pt x="311" y="233"/>
                    <a:pt x="290" y="233"/>
                  </a:cubicBez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49" name="Freeform 26"/>
            <p:cNvSpPr/>
            <p:nvPr/>
          </p:nvSpPr>
          <p:spPr bwMode="auto">
            <a:xfrm>
              <a:off x="3851" y="1175"/>
              <a:ext cx="81" cy="53"/>
            </a:xfrm>
            <a:custGeom>
              <a:avLst/>
              <a:gdLst>
                <a:gd name="T0" fmla="*/ 64 w 354"/>
                <a:gd name="T1" fmla="*/ 233 h 233"/>
                <a:gd name="T2" fmla="*/ 13 w 354"/>
                <a:gd name="T3" fmla="*/ 202 h 233"/>
                <a:gd name="T4" fmla="*/ 39 w 354"/>
                <a:gd name="T5" fmla="*/ 126 h 233"/>
                <a:gd name="T6" fmla="*/ 265 w 354"/>
                <a:gd name="T7" fmla="*/ 13 h 233"/>
                <a:gd name="T8" fmla="*/ 340 w 354"/>
                <a:gd name="T9" fmla="*/ 39 h 233"/>
                <a:gd name="T10" fmla="*/ 315 w 354"/>
                <a:gd name="T11" fmla="*/ 115 h 233"/>
                <a:gd name="T12" fmla="*/ 89 w 354"/>
                <a:gd name="T13" fmla="*/ 228 h 233"/>
                <a:gd name="T14" fmla="*/ 64 w 354"/>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33">
                  <a:moveTo>
                    <a:pt x="64" y="233"/>
                  </a:moveTo>
                  <a:cubicBezTo>
                    <a:pt x="43" y="233"/>
                    <a:pt x="23" y="222"/>
                    <a:pt x="13" y="202"/>
                  </a:cubicBezTo>
                  <a:cubicBezTo>
                    <a:pt x="0" y="174"/>
                    <a:pt x="11" y="140"/>
                    <a:pt x="39" y="126"/>
                  </a:cubicBezTo>
                  <a:lnTo>
                    <a:pt x="265" y="13"/>
                  </a:lnTo>
                  <a:cubicBezTo>
                    <a:pt x="292" y="0"/>
                    <a:pt x="326" y="11"/>
                    <a:pt x="340" y="39"/>
                  </a:cubicBezTo>
                  <a:cubicBezTo>
                    <a:pt x="354" y="67"/>
                    <a:pt x="343" y="101"/>
                    <a:pt x="315" y="115"/>
                  </a:cubicBezTo>
                  <a:lnTo>
                    <a:pt x="89" y="228"/>
                  </a:lnTo>
                  <a:cubicBezTo>
                    <a:pt x="81" y="231"/>
                    <a:pt x="72" y="233"/>
                    <a:pt x="64" y="233"/>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50" name="Freeform 21"/>
          <p:cNvSpPr>
            <a:spLocks noEditPoints="1"/>
          </p:cNvSpPr>
          <p:nvPr/>
        </p:nvSpPr>
        <p:spPr bwMode="auto">
          <a:xfrm>
            <a:off x="5561547" y="2092682"/>
            <a:ext cx="301220" cy="440066"/>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51" name="Group 12"/>
          <p:cNvGrpSpPr>
            <a:grpSpLocks noChangeAspect="1"/>
          </p:cNvGrpSpPr>
          <p:nvPr/>
        </p:nvGrpSpPr>
        <p:grpSpPr bwMode="auto">
          <a:xfrm>
            <a:off x="4665546" y="3024827"/>
            <a:ext cx="448193" cy="451012"/>
            <a:chOff x="-797" y="1468"/>
            <a:chExt cx="636" cy="640"/>
          </a:xfrm>
          <a:solidFill>
            <a:schemeClr val="tx1">
              <a:lumMod val="75000"/>
              <a:lumOff val="25000"/>
            </a:schemeClr>
          </a:solidFill>
        </p:grpSpPr>
        <p:sp>
          <p:nvSpPr>
            <p:cNvPr id="52" name="Freeform 13"/>
            <p:cNvSpPr>
              <a:spLocks noEditPoints="1"/>
            </p:cNvSpPr>
            <p:nvPr/>
          </p:nvSpPr>
          <p:spPr bwMode="auto">
            <a:xfrm>
              <a:off x="-654" y="1468"/>
              <a:ext cx="493" cy="640"/>
            </a:xfrm>
            <a:custGeom>
              <a:avLst/>
              <a:gdLst>
                <a:gd name="T0" fmla="*/ 1372 w 2173"/>
                <a:gd name="T1" fmla="*/ 0 h 2822"/>
                <a:gd name="T2" fmla="*/ 621 w 2173"/>
                <a:gd name="T3" fmla="*/ 0 h 2822"/>
                <a:gd name="T4" fmla="*/ 762 w 2173"/>
                <a:gd name="T5" fmla="*/ 226 h 2822"/>
                <a:gd name="T6" fmla="*/ 1242 w 2173"/>
                <a:gd name="T7" fmla="*/ 226 h 2822"/>
                <a:gd name="T8" fmla="*/ 1242 w 2173"/>
                <a:gd name="T9" fmla="*/ 931 h 2822"/>
                <a:gd name="T10" fmla="*/ 1947 w 2173"/>
                <a:gd name="T11" fmla="*/ 931 h 2822"/>
                <a:gd name="T12" fmla="*/ 1947 w 2173"/>
                <a:gd name="T13" fmla="*/ 2596 h 2822"/>
                <a:gd name="T14" fmla="*/ 226 w 2173"/>
                <a:gd name="T15" fmla="*/ 2596 h 2822"/>
                <a:gd name="T16" fmla="*/ 226 w 2173"/>
                <a:gd name="T17" fmla="*/ 1217 h 2822"/>
                <a:gd name="T18" fmla="*/ 0 w 2173"/>
                <a:gd name="T19" fmla="*/ 1193 h 2822"/>
                <a:gd name="T20" fmla="*/ 0 w 2173"/>
                <a:gd name="T21" fmla="*/ 2822 h 2822"/>
                <a:gd name="T22" fmla="*/ 2173 w 2173"/>
                <a:gd name="T23" fmla="*/ 2822 h 2822"/>
                <a:gd name="T24" fmla="*/ 2173 w 2173"/>
                <a:gd name="T25" fmla="*/ 832 h 2822"/>
                <a:gd name="T26" fmla="*/ 1372 w 2173"/>
                <a:gd name="T27" fmla="*/ 0 h 2822"/>
                <a:gd name="T28" fmla="*/ 1411 w 2173"/>
                <a:gd name="T29" fmla="*/ 762 h 2822"/>
                <a:gd name="T30" fmla="*/ 1411 w 2173"/>
                <a:gd name="T31" fmla="*/ 377 h 2822"/>
                <a:gd name="T32" fmla="*/ 1783 w 2173"/>
                <a:gd name="T33" fmla="*/ 762 h 2822"/>
                <a:gd name="T34" fmla="*/ 1411 w 2173"/>
                <a:gd name="T35" fmla="*/ 762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3" h="2822">
                  <a:moveTo>
                    <a:pt x="1372" y="0"/>
                  </a:moveTo>
                  <a:lnTo>
                    <a:pt x="621" y="0"/>
                  </a:lnTo>
                  <a:lnTo>
                    <a:pt x="762" y="226"/>
                  </a:lnTo>
                  <a:lnTo>
                    <a:pt x="1242" y="226"/>
                  </a:lnTo>
                  <a:lnTo>
                    <a:pt x="1242" y="931"/>
                  </a:lnTo>
                  <a:lnTo>
                    <a:pt x="1947" y="931"/>
                  </a:lnTo>
                  <a:lnTo>
                    <a:pt x="1947" y="2596"/>
                  </a:lnTo>
                  <a:lnTo>
                    <a:pt x="226" y="2596"/>
                  </a:lnTo>
                  <a:lnTo>
                    <a:pt x="226" y="1217"/>
                  </a:lnTo>
                  <a:lnTo>
                    <a:pt x="0" y="1193"/>
                  </a:lnTo>
                  <a:lnTo>
                    <a:pt x="0" y="2822"/>
                  </a:lnTo>
                  <a:lnTo>
                    <a:pt x="2173" y="2822"/>
                  </a:lnTo>
                  <a:lnTo>
                    <a:pt x="2173" y="832"/>
                  </a:lnTo>
                  <a:lnTo>
                    <a:pt x="1372" y="0"/>
                  </a:lnTo>
                  <a:close/>
                  <a:moveTo>
                    <a:pt x="1411" y="762"/>
                  </a:moveTo>
                  <a:lnTo>
                    <a:pt x="1411" y="377"/>
                  </a:lnTo>
                  <a:lnTo>
                    <a:pt x="1783" y="762"/>
                  </a:lnTo>
                  <a:lnTo>
                    <a:pt x="1411" y="762"/>
                  </a:lnTo>
                  <a:close/>
                </a:path>
              </a:pathLst>
            </a:custGeom>
            <a:grpFill/>
            <a:ln w="0">
              <a:noFill/>
              <a:prstDash val="solid"/>
              <a:round/>
            </a:ln>
          </p:spPr>
          <p:txBody>
            <a:bodyPr vert="horz" wrap="square" lIns="91440" tIns="45720" rIns="91440" bIns="45720" numCol="1" anchor="t" anchorCtr="0" compatLnSpc="1"/>
            <a:lstStyle/>
            <a:p>
              <a:endParaRPr lang="th-TH"/>
            </a:p>
          </p:txBody>
        </p:sp>
        <p:sp>
          <p:nvSpPr>
            <p:cNvPr id="53" name="Rectangle 14"/>
            <p:cNvSpPr>
              <a:spLocks noChangeArrowheads="1"/>
            </p:cNvSpPr>
            <p:nvPr/>
          </p:nvSpPr>
          <p:spPr bwMode="auto">
            <a:xfrm>
              <a:off x="-551" y="1775"/>
              <a:ext cx="281" cy="26"/>
            </a:xfrm>
            <a:prstGeom prst="rect">
              <a:avLst/>
            </a:prstGeom>
            <a:grpFill/>
            <a:ln w="0">
              <a:noFill/>
              <a:prstDash val="solid"/>
              <a:miter lim="800000"/>
            </a:ln>
          </p:spPr>
          <p:txBody>
            <a:bodyPr vert="horz" wrap="square" lIns="91440" tIns="45720" rIns="91440" bIns="45720" numCol="1" anchor="t" anchorCtr="0" compatLnSpc="1"/>
            <a:lstStyle/>
            <a:p>
              <a:endParaRPr lang="th-TH"/>
            </a:p>
          </p:txBody>
        </p:sp>
        <p:sp>
          <p:nvSpPr>
            <p:cNvPr id="54" name="Rectangle 15"/>
            <p:cNvSpPr>
              <a:spLocks noChangeArrowheads="1"/>
            </p:cNvSpPr>
            <p:nvPr/>
          </p:nvSpPr>
          <p:spPr bwMode="auto">
            <a:xfrm>
              <a:off x="-551" y="1865"/>
              <a:ext cx="281" cy="25"/>
            </a:xfrm>
            <a:prstGeom prst="rect">
              <a:avLst/>
            </a:prstGeom>
            <a:grpFill/>
            <a:ln w="0">
              <a:noFill/>
              <a:prstDash val="solid"/>
              <a:miter lim="800000"/>
            </a:ln>
          </p:spPr>
          <p:txBody>
            <a:bodyPr vert="horz" wrap="square" lIns="91440" tIns="45720" rIns="91440" bIns="45720" numCol="1" anchor="t" anchorCtr="0" compatLnSpc="1"/>
            <a:lstStyle/>
            <a:p>
              <a:endParaRPr lang="th-TH"/>
            </a:p>
          </p:txBody>
        </p:sp>
        <p:sp>
          <p:nvSpPr>
            <p:cNvPr id="55" name="Rectangle 16"/>
            <p:cNvSpPr>
              <a:spLocks noChangeArrowheads="1"/>
            </p:cNvSpPr>
            <p:nvPr/>
          </p:nvSpPr>
          <p:spPr bwMode="auto">
            <a:xfrm>
              <a:off x="-551" y="1954"/>
              <a:ext cx="281" cy="26"/>
            </a:xfrm>
            <a:prstGeom prst="rect">
              <a:avLst/>
            </a:prstGeom>
            <a:grpFill/>
            <a:ln w="0">
              <a:noFill/>
              <a:prstDash val="solid"/>
              <a:miter lim="800000"/>
            </a:ln>
          </p:spPr>
          <p:txBody>
            <a:bodyPr vert="horz" wrap="square" lIns="91440" tIns="45720" rIns="91440" bIns="45720" numCol="1" anchor="t" anchorCtr="0" compatLnSpc="1"/>
            <a:lstStyle/>
            <a:p>
              <a:endParaRPr lang="th-TH"/>
            </a:p>
          </p:txBody>
        </p:sp>
        <p:sp>
          <p:nvSpPr>
            <p:cNvPr id="56" name="Freeform 17"/>
            <p:cNvSpPr>
              <a:spLocks noEditPoints="1"/>
            </p:cNvSpPr>
            <p:nvPr/>
          </p:nvSpPr>
          <p:spPr bwMode="auto">
            <a:xfrm>
              <a:off x="-797" y="1480"/>
              <a:ext cx="301" cy="311"/>
            </a:xfrm>
            <a:custGeom>
              <a:avLst/>
              <a:gdLst>
                <a:gd name="T0" fmla="*/ 1193 w 1328"/>
                <a:gd name="T1" fmla="*/ 837 h 1373"/>
                <a:gd name="T2" fmla="*/ 1325 w 1328"/>
                <a:gd name="T3" fmla="*/ 485 h 1373"/>
                <a:gd name="T4" fmla="*/ 822 w 1328"/>
                <a:gd name="T5" fmla="*/ 7 h 1373"/>
                <a:gd name="T6" fmla="*/ 342 w 1328"/>
                <a:gd name="T7" fmla="*/ 509 h 1373"/>
                <a:gd name="T8" fmla="*/ 468 w 1328"/>
                <a:gd name="T9" fmla="*/ 828 h 1373"/>
                <a:gd name="T10" fmla="*/ 247 w 1328"/>
                <a:gd name="T11" fmla="*/ 924 h 1373"/>
                <a:gd name="T12" fmla="*/ 26 w 1328"/>
                <a:gd name="T13" fmla="*/ 1160 h 1373"/>
                <a:gd name="T14" fmla="*/ 1 w 1328"/>
                <a:gd name="T15" fmla="*/ 1240 h 1373"/>
                <a:gd name="T16" fmla="*/ 137 w 1328"/>
                <a:gd name="T17" fmla="*/ 1372 h 1373"/>
                <a:gd name="T18" fmla="*/ 216 w 1328"/>
                <a:gd name="T19" fmla="*/ 1343 h 1373"/>
                <a:gd name="T20" fmla="*/ 440 w 1328"/>
                <a:gd name="T21" fmla="*/ 1107 h 1373"/>
                <a:gd name="T22" fmla="*/ 525 w 1328"/>
                <a:gd name="T23" fmla="*/ 884 h 1373"/>
                <a:gd name="T24" fmla="*/ 848 w 1328"/>
                <a:gd name="T25" fmla="*/ 993 h 1373"/>
                <a:gd name="T26" fmla="*/ 1193 w 1328"/>
                <a:gd name="T27" fmla="*/ 837 h 1373"/>
                <a:gd name="T28" fmla="*/ 626 w 1328"/>
                <a:gd name="T29" fmla="*/ 720 h 1373"/>
                <a:gd name="T30" fmla="*/ 532 w 1328"/>
                <a:gd name="T31" fmla="*/ 506 h 1373"/>
                <a:gd name="T32" fmla="*/ 827 w 1328"/>
                <a:gd name="T33" fmla="*/ 197 h 1373"/>
                <a:gd name="T34" fmla="*/ 1135 w 1328"/>
                <a:gd name="T35" fmla="*/ 490 h 1373"/>
                <a:gd name="T36" fmla="*/ 843 w 1328"/>
                <a:gd name="T37" fmla="*/ 803 h 1373"/>
                <a:gd name="T38" fmla="*/ 626 w 1328"/>
                <a:gd name="T39" fmla="*/ 720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8" h="1373">
                  <a:moveTo>
                    <a:pt x="1193" y="837"/>
                  </a:moveTo>
                  <a:cubicBezTo>
                    <a:pt x="1285" y="740"/>
                    <a:pt x="1328" y="613"/>
                    <a:pt x="1325" y="485"/>
                  </a:cubicBezTo>
                  <a:cubicBezTo>
                    <a:pt x="1318" y="220"/>
                    <a:pt x="1087" y="0"/>
                    <a:pt x="822" y="7"/>
                  </a:cubicBezTo>
                  <a:cubicBezTo>
                    <a:pt x="554" y="15"/>
                    <a:pt x="335" y="241"/>
                    <a:pt x="342" y="509"/>
                  </a:cubicBezTo>
                  <a:cubicBezTo>
                    <a:pt x="345" y="624"/>
                    <a:pt x="388" y="737"/>
                    <a:pt x="468" y="828"/>
                  </a:cubicBezTo>
                  <a:lnTo>
                    <a:pt x="247" y="924"/>
                  </a:lnTo>
                  <a:lnTo>
                    <a:pt x="26" y="1160"/>
                  </a:lnTo>
                  <a:cubicBezTo>
                    <a:pt x="8" y="1183"/>
                    <a:pt x="0" y="1212"/>
                    <a:pt x="1" y="1240"/>
                  </a:cubicBezTo>
                  <a:cubicBezTo>
                    <a:pt x="3" y="1311"/>
                    <a:pt x="64" y="1373"/>
                    <a:pt x="137" y="1372"/>
                  </a:cubicBezTo>
                  <a:cubicBezTo>
                    <a:pt x="166" y="1371"/>
                    <a:pt x="192" y="1361"/>
                    <a:pt x="216" y="1343"/>
                  </a:cubicBezTo>
                  <a:lnTo>
                    <a:pt x="440" y="1107"/>
                  </a:lnTo>
                  <a:lnTo>
                    <a:pt x="525" y="884"/>
                  </a:lnTo>
                  <a:cubicBezTo>
                    <a:pt x="619" y="959"/>
                    <a:pt x="733" y="996"/>
                    <a:pt x="848" y="993"/>
                  </a:cubicBezTo>
                  <a:cubicBezTo>
                    <a:pt x="974" y="989"/>
                    <a:pt x="1098" y="937"/>
                    <a:pt x="1193" y="837"/>
                  </a:cubicBezTo>
                  <a:close/>
                  <a:moveTo>
                    <a:pt x="626" y="720"/>
                  </a:moveTo>
                  <a:cubicBezTo>
                    <a:pt x="565" y="662"/>
                    <a:pt x="534" y="585"/>
                    <a:pt x="532" y="506"/>
                  </a:cubicBezTo>
                  <a:cubicBezTo>
                    <a:pt x="528" y="345"/>
                    <a:pt x="661" y="202"/>
                    <a:pt x="827" y="197"/>
                  </a:cubicBezTo>
                  <a:cubicBezTo>
                    <a:pt x="988" y="193"/>
                    <a:pt x="1131" y="326"/>
                    <a:pt x="1135" y="490"/>
                  </a:cubicBezTo>
                  <a:cubicBezTo>
                    <a:pt x="1140" y="658"/>
                    <a:pt x="1006" y="798"/>
                    <a:pt x="843" y="803"/>
                  </a:cubicBezTo>
                  <a:cubicBezTo>
                    <a:pt x="765" y="805"/>
                    <a:pt x="687" y="776"/>
                    <a:pt x="626" y="720"/>
                  </a:cubicBezTo>
                  <a:close/>
                </a:path>
              </a:pathLst>
            </a:custGeom>
            <a:grpFill/>
            <a:ln w="0">
              <a:noFill/>
              <a:prstDash val="solid"/>
              <a:round/>
            </a:ln>
          </p:spPr>
          <p:txBody>
            <a:bodyPr vert="horz" wrap="square" lIns="91440" tIns="45720" rIns="91440" bIns="45720" numCol="1" anchor="t" anchorCtr="0" compatLnSpc="1"/>
            <a:lstStyle/>
            <a:p>
              <a:endParaRPr lang="th-TH"/>
            </a:p>
          </p:txBody>
        </p:sp>
      </p:grpSp>
      <p:sp>
        <p:nvSpPr>
          <p:cNvPr id="57" name="Freeform 101"/>
          <p:cNvSpPr>
            <a:spLocks noEditPoints="1"/>
          </p:cNvSpPr>
          <p:nvPr/>
        </p:nvSpPr>
        <p:spPr bwMode="auto">
          <a:xfrm>
            <a:off x="1450095" y="2129949"/>
            <a:ext cx="551621" cy="365532"/>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58" name="Freeform 74"/>
          <p:cNvSpPr>
            <a:spLocks noEditPoints="1"/>
          </p:cNvSpPr>
          <p:nvPr/>
        </p:nvSpPr>
        <p:spPr bwMode="auto">
          <a:xfrm>
            <a:off x="3120183" y="2151465"/>
            <a:ext cx="415787" cy="322502"/>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59" name="Group 15"/>
          <p:cNvGrpSpPr/>
          <p:nvPr/>
        </p:nvGrpSpPr>
        <p:grpSpPr>
          <a:xfrm>
            <a:off x="4757699" y="3994260"/>
            <a:ext cx="497996" cy="425120"/>
            <a:chOff x="3440113" y="1050925"/>
            <a:chExt cx="390525" cy="333376"/>
          </a:xfrm>
          <a:solidFill>
            <a:schemeClr val="tx1">
              <a:lumMod val="75000"/>
              <a:lumOff val="25000"/>
            </a:schemeClr>
          </a:solidFill>
        </p:grpSpPr>
        <p:sp>
          <p:nvSpPr>
            <p:cNvPr id="60"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62"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6" name="Group 44"/>
          <p:cNvGrpSpPr/>
          <p:nvPr/>
        </p:nvGrpSpPr>
        <p:grpSpPr>
          <a:xfrm>
            <a:off x="773346" y="2081353"/>
            <a:ext cx="406636" cy="462725"/>
            <a:chOff x="2927811" y="2108124"/>
            <a:chExt cx="361887" cy="411804"/>
          </a:xfrm>
          <a:solidFill>
            <a:schemeClr val="tx1">
              <a:lumMod val="75000"/>
              <a:lumOff val="25000"/>
            </a:schemeClr>
          </a:solidFill>
        </p:grpSpPr>
        <p:sp>
          <p:nvSpPr>
            <p:cNvPr id="67"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8"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1" name="Group 46"/>
          <p:cNvGrpSpPr/>
          <p:nvPr/>
        </p:nvGrpSpPr>
        <p:grpSpPr>
          <a:xfrm>
            <a:off x="1483540" y="3999647"/>
            <a:ext cx="475116" cy="414345"/>
            <a:chOff x="5368132" y="3540125"/>
            <a:chExt cx="465138" cy="435769"/>
          </a:xfrm>
          <a:solidFill>
            <a:schemeClr val="tx1">
              <a:lumMod val="75000"/>
              <a:lumOff val="25000"/>
            </a:schemeClr>
          </a:solidFill>
        </p:grpSpPr>
        <p:sp>
          <p:nvSpPr>
            <p:cNvPr id="7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nvGrpSpPr>
          <p:cNvPr id="74" name="Group 63"/>
          <p:cNvGrpSpPr/>
          <p:nvPr/>
        </p:nvGrpSpPr>
        <p:grpSpPr>
          <a:xfrm>
            <a:off x="2341216" y="3969687"/>
            <a:ext cx="422681" cy="463007"/>
            <a:chOff x="7287419" y="4435475"/>
            <a:chExt cx="464344" cy="465138"/>
          </a:xfrm>
          <a:solidFill>
            <a:schemeClr val="tx1">
              <a:lumMod val="75000"/>
              <a:lumOff val="25000"/>
            </a:schemeClr>
          </a:solidFill>
        </p:grpSpPr>
        <p:sp>
          <p:nvSpPr>
            <p:cNvPr id="75" name="AutoShape 18"/>
            <p:cNvSpPr/>
            <p:nvPr/>
          </p:nvSpPr>
          <p:spPr bwMode="auto">
            <a:xfrm>
              <a:off x="7287419" y="4435475"/>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6" name="AutoShape 19"/>
            <p:cNvSpPr/>
            <p:nvPr/>
          </p:nvSpPr>
          <p:spPr bwMode="auto">
            <a:xfrm>
              <a:off x="7389019" y="461010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7" name="AutoShape 20"/>
            <p:cNvSpPr/>
            <p:nvPr/>
          </p:nvSpPr>
          <p:spPr bwMode="auto">
            <a:xfrm>
              <a:off x="7389019" y="468233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8" name="AutoShape 21"/>
            <p:cNvSpPr/>
            <p:nvPr/>
          </p:nvSpPr>
          <p:spPr bwMode="auto">
            <a:xfrm>
              <a:off x="7389019" y="475535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79" name="AutoShape 22"/>
            <p:cNvSpPr/>
            <p:nvPr/>
          </p:nvSpPr>
          <p:spPr bwMode="auto">
            <a:xfrm>
              <a:off x="7490619" y="475535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0" name="AutoShape 23"/>
            <p:cNvSpPr/>
            <p:nvPr/>
          </p:nvSpPr>
          <p:spPr bwMode="auto">
            <a:xfrm>
              <a:off x="7490619" y="468233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1" name="AutoShape 24"/>
            <p:cNvSpPr/>
            <p:nvPr/>
          </p:nvSpPr>
          <p:spPr bwMode="auto">
            <a:xfrm>
              <a:off x="7490619" y="461010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2" name="AutoShape 25"/>
            <p:cNvSpPr/>
            <p:nvPr/>
          </p:nvSpPr>
          <p:spPr bwMode="auto">
            <a:xfrm>
              <a:off x="7592219" y="4755357"/>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3" name="AutoShape 26"/>
            <p:cNvSpPr/>
            <p:nvPr/>
          </p:nvSpPr>
          <p:spPr bwMode="auto">
            <a:xfrm>
              <a:off x="7592219" y="4682332"/>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4" name="AutoShape 27"/>
            <p:cNvSpPr/>
            <p:nvPr/>
          </p:nvSpPr>
          <p:spPr bwMode="auto">
            <a:xfrm>
              <a:off x="7592219" y="4610100"/>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85" name="AutoShape 83"/>
          <p:cNvSpPr/>
          <p:nvPr/>
        </p:nvSpPr>
        <p:spPr bwMode="auto">
          <a:xfrm>
            <a:off x="3128779" y="3129774"/>
            <a:ext cx="442388" cy="290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lumMod val="75000"/>
              <a:lumOff val="2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86" name="Freeform 217"/>
          <p:cNvSpPr>
            <a:spLocks noEditPoints="1"/>
          </p:cNvSpPr>
          <p:nvPr/>
        </p:nvSpPr>
        <p:spPr bwMode="auto">
          <a:xfrm>
            <a:off x="6976480" y="1309466"/>
            <a:ext cx="393252" cy="29493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87" name="Freeform 178"/>
          <p:cNvSpPr>
            <a:spLocks noEditPoints="1"/>
          </p:cNvSpPr>
          <p:nvPr/>
        </p:nvSpPr>
        <p:spPr bwMode="auto">
          <a:xfrm>
            <a:off x="6905807" y="2136764"/>
            <a:ext cx="467231" cy="35190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88" name="Freeform 34"/>
          <p:cNvSpPr>
            <a:spLocks noEditPoints="1"/>
          </p:cNvSpPr>
          <p:nvPr/>
        </p:nvSpPr>
        <p:spPr bwMode="auto">
          <a:xfrm rot="5400000">
            <a:off x="6977189" y="3119544"/>
            <a:ext cx="394247" cy="310849"/>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89" name="Group 89"/>
          <p:cNvGrpSpPr/>
          <p:nvPr/>
        </p:nvGrpSpPr>
        <p:grpSpPr>
          <a:xfrm>
            <a:off x="5544860" y="3022025"/>
            <a:ext cx="300874" cy="505886"/>
            <a:chOff x="6627813" y="1292225"/>
            <a:chExt cx="503238" cy="846138"/>
          </a:xfrm>
          <a:solidFill>
            <a:schemeClr val="tx1">
              <a:lumMod val="75000"/>
              <a:lumOff val="25000"/>
            </a:schemeClr>
          </a:solidFill>
        </p:grpSpPr>
        <p:sp>
          <p:nvSpPr>
            <p:cNvPr id="90" name="Freeform 17"/>
            <p:cNvSpPr>
              <a:spLocks noEditPoints="1"/>
            </p:cNvSpPr>
            <p:nvPr/>
          </p:nvSpPr>
          <p:spPr bwMode="auto">
            <a:xfrm>
              <a:off x="6740525" y="1900238"/>
              <a:ext cx="276225" cy="63500"/>
            </a:xfrm>
            <a:custGeom>
              <a:avLst/>
              <a:gdLst/>
              <a:ahLst/>
              <a:cxnLst>
                <a:cxn ang="0">
                  <a:pos x="131" y="0"/>
                </a:cxn>
                <a:cxn ang="0">
                  <a:pos x="21" y="0"/>
                </a:cxn>
                <a:cxn ang="0">
                  <a:pos x="0" y="17"/>
                </a:cxn>
                <a:cxn ang="0">
                  <a:pos x="21" y="34"/>
                </a:cxn>
                <a:cxn ang="0">
                  <a:pos x="131" y="34"/>
                </a:cxn>
                <a:cxn ang="0">
                  <a:pos x="151" y="17"/>
                </a:cxn>
                <a:cxn ang="0">
                  <a:pos x="131" y="0"/>
                </a:cxn>
                <a:cxn ang="0">
                  <a:pos x="131" y="0"/>
                </a:cxn>
                <a:cxn ang="0">
                  <a:pos x="131" y="0"/>
                </a:cxn>
              </a:cxnLst>
              <a:rect l="0" t="0" r="r" b="b"/>
              <a:pathLst>
                <a:path w="151" h="34">
                  <a:moveTo>
                    <a:pt x="131" y="0"/>
                  </a:move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ubicBezTo>
                    <a:pt x="151" y="8"/>
                    <a:pt x="142" y="0"/>
                    <a:pt x="131" y="0"/>
                  </a:cubicBezTo>
                  <a:close/>
                  <a:moveTo>
                    <a:pt x="131" y="0"/>
                  </a:moveTo>
                  <a:cubicBezTo>
                    <a:pt x="131" y="0"/>
                    <a:pt x="131" y="0"/>
                    <a:pt x="131" y="0"/>
                  </a:cubicBezTo>
                </a:path>
              </a:pathLst>
            </a:custGeom>
            <a:grpFill/>
            <a:ln w="9525">
              <a:noFill/>
              <a:round/>
            </a:ln>
          </p:spPr>
          <p:txBody>
            <a:bodyPr vert="horz" wrap="square" lIns="91440" tIns="45720" rIns="91440" bIns="45720" numCol="1" anchor="t" anchorCtr="0" compatLnSpc="1"/>
            <a:lstStyle/>
            <a:p>
              <a:endParaRPr lang="en-US"/>
            </a:p>
          </p:txBody>
        </p:sp>
        <p:sp>
          <p:nvSpPr>
            <p:cNvPr id="91" name="Freeform 18"/>
            <p:cNvSpPr>
              <a:spLocks noEditPoints="1"/>
            </p:cNvSpPr>
            <p:nvPr/>
          </p:nvSpPr>
          <p:spPr bwMode="auto">
            <a:xfrm>
              <a:off x="6740525" y="1989138"/>
              <a:ext cx="276225" cy="61913"/>
            </a:xfrm>
            <a:custGeom>
              <a:avLst/>
              <a:gdLst/>
              <a:ahLst/>
              <a:cxnLst>
                <a:cxn ang="0">
                  <a:pos x="151" y="17"/>
                </a:cxn>
                <a:cxn ang="0">
                  <a:pos x="131" y="0"/>
                </a:cxn>
                <a:cxn ang="0">
                  <a:pos x="21" y="0"/>
                </a:cxn>
                <a:cxn ang="0">
                  <a:pos x="0" y="17"/>
                </a:cxn>
                <a:cxn ang="0">
                  <a:pos x="21" y="34"/>
                </a:cxn>
                <a:cxn ang="0">
                  <a:pos x="131" y="34"/>
                </a:cxn>
                <a:cxn ang="0">
                  <a:pos x="151" y="17"/>
                </a:cxn>
                <a:cxn ang="0">
                  <a:pos x="151" y="17"/>
                </a:cxn>
                <a:cxn ang="0">
                  <a:pos x="151" y="17"/>
                </a:cxn>
              </a:cxnLst>
              <a:rect l="0" t="0" r="r" b="b"/>
              <a:pathLst>
                <a:path w="151" h="34">
                  <a:moveTo>
                    <a:pt x="151" y="17"/>
                  </a:moveTo>
                  <a:cubicBezTo>
                    <a:pt x="151" y="8"/>
                    <a:pt x="142" y="0"/>
                    <a:pt x="131" y="0"/>
                  </a:cubicBezTo>
                  <a:cubicBezTo>
                    <a:pt x="21" y="0"/>
                    <a:pt x="21" y="0"/>
                    <a:pt x="21" y="0"/>
                  </a:cubicBezTo>
                  <a:cubicBezTo>
                    <a:pt x="9" y="0"/>
                    <a:pt x="0" y="8"/>
                    <a:pt x="0" y="17"/>
                  </a:cubicBezTo>
                  <a:cubicBezTo>
                    <a:pt x="0" y="26"/>
                    <a:pt x="9" y="34"/>
                    <a:pt x="21" y="34"/>
                  </a:cubicBezTo>
                  <a:cubicBezTo>
                    <a:pt x="131" y="34"/>
                    <a:pt x="131" y="34"/>
                    <a:pt x="131" y="34"/>
                  </a:cubicBezTo>
                  <a:cubicBezTo>
                    <a:pt x="142" y="34"/>
                    <a:pt x="151" y="26"/>
                    <a:pt x="151" y="17"/>
                  </a:cubicBezTo>
                  <a:close/>
                  <a:moveTo>
                    <a:pt x="151" y="17"/>
                  </a:moveTo>
                  <a:cubicBezTo>
                    <a:pt x="151" y="17"/>
                    <a:pt x="151" y="17"/>
                    <a:pt x="151" y="17"/>
                  </a:cubicBezTo>
                </a:path>
              </a:pathLst>
            </a:custGeom>
            <a:grpFill/>
            <a:ln w="9525">
              <a:noFill/>
              <a:round/>
            </a:ln>
          </p:spPr>
          <p:txBody>
            <a:bodyPr vert="horz" wrap="square" lIns="91440" tIns="45720" rIns="91440" bIns="45720" numCol="1" anchor="t" anchorCtr="0" compatLnSpc="1"/>
            <a:lstStyle/>
            <a:p>
              <a:endParaRPr lang="en-US"/>
            </a:p>
          </p:txBody>
        </p:sp>
        <p:sp>
          <p:nvSpPr>
            <p:cNvPr id="92" name="Freeform 19"/>
            <p:cNvSpPr>
              <a:spLocks noEditPoints="1"/>
            </p:cNvSpPr>
            <p:nvPr/>
          </p:nvSpPr>
          <p:spPr bwMode="auto">
            <a:xfrm>
              <a:off x="6770688" y="2078038"/>
              <a:ext cx="219075" cy="60325"/>
            </a:xfrm>
            <a:custGeom>
              <a:avLst/>
              <a:gdLst/>
              <a:ahLst/>
              <a:cxnLst>
                <a:cxn ang="0">
                  <a:pos x="20" y="0"/>
                </a:cxn>
                <a:cxn ang="0">
                  <a:pos x="0" y="17"/>
                </a:cxn>
                <a:cxn ang="0">
                  <a:pos x="20" y="33"/>
                </a:cxn>
                <a:cxn ang="0">
                  <a:pos x="99" y="33"/>
                </a:cxn>
                <a:cxn ang="0">
                  <a:pos x="120" y="17"/>
                </a:cxn>
                <a:cxn ang="0">
                  <a:pos x="99" y="0"/>
                </a:cxn>
                <a:cxn ang="0">
                  <a:pos x="20" y="0"/>
                </a:cxn>
                <a:cxn ang="0">
                  <a:pos x="20" y="0"/>
                </a:cxn>
                <a:cxn ang="0">
                  <a:pos x="20" y="0"/>
                </a:cxn>
              </a:cxnLst>
              <a:rect l="0" t="0" r="r" b="b"/>
              <a:pathLst>
                <a:path w="120" h="33">
                  <a:moveTo>
                    <a:pt x="20" y="0"/>
                  </a:moveTo>
                  <a:cubicBezTo>
                    <a:pt x="9" y="0"/>
                    <a:pt x="0" y="7"/>
                    <a:pt x="0" y="17"/>
                  </a:cubicBezTo>
                  <a:cubicBezTo>
                    <a:pt x="0" y="26"/>
                    <a:pt x="9" y="33"/>
                    <a:pt x="20" y="33"/>
                  </a:cubicBezTo>
                  <a:cubicBezTo>
                    <a:pt x="99" y="33"/>
                    <a:pt x="99" y="33"/>
                    <a:pt x="99" y="33"/>
                  </a:cubicBezTo>
                  <a:cubicBezTo>
                    <a:pt x="110" y="33"/>
                    <a:pt x="120" y="26"/>
                    <a:pt x="120" y="17"/>
                  </a:cubicBezTo>
                  <a:cubicBezTo>
                    <a:pt x="120" y="7"/>
                    <a:pt x="110" y="0"/>
                    <a:pt x="99" y="0"/>
                  </a:cubicBezTo>
                  <a:lnTo>
                    <a:pt x="20" y="0"/>
                  </a:lnTo>
                  <a:close/>
                  <a:moveTo>
                    <a:pt x="20" y="0"/>
                  </a:moveTo>
                  <a:cubicBezTo>
                    <a:pt x="20" y="0"/>
                    <a:pt x="20" y="0"/>
                    <a:pt x="20" y="0"/>
                  </a:cubicBezTo>
                </a:path>
              </a:pathLst>
            </a:custGeom>
            <a:grpFill/>
            <a:ln w="9525">
              <a:noFill/>
              <a:round/>
            </a:ln>
          </p:spPr>
          <p:txBody>
            <a:bodyPr vert="horz" wrap="square" lIns="91440" tIns="45720" rIns="91440" bIns="45720" numCol="1" anchor="t" anchorCtr="0" compatLnSpc="1"/>
            <a:lstStyle/>
            <a:p>
              <a:endParaRPr lang="en-US"/>
            </a:p>
          </p:txBody>
        </p:sp>
        <p:sp>
          <p:nvSpPr>
            <p:cNvPr id="93" name="Freeform 20"/>
            <p:cNvSpPr>
              <a:spLocks noEditPoints="1"/>
            </p:cNvSpPr>
            <p:nvPr/>
          </p:nvSpPr>
          <p:spPr bwMode="auto">
            <a:xfrm>
              <a:off x="6627813" y="1292225"/>
              <a:ext cx="503238" cy="581025"/>
            </a:xfrm>
            <a:custGeom>
              <a:avLst/>
              <a:gdLst/>
              <a:ahLst/>
              <a:cxnLst>
                <a:cxn ang="0">
                  <a:pos x="221" y="309"/>
                </a:cxn>
                <a:cxn ang="0">
                  <a:pos x="223" y="297"/>
                </a:cxn>
                <a:cxn ang="0">
                  <a:pos x="224" y="294"/>
                </a:cxn>
                <a:cxn ang="0">
                  <a:pos x="251" y="220"/>
                </a:cxn>
                <a:cxn ang="0">
                  <a:pos x="276" y="138"/>
                </a:cxn>
                <a:cxn ang="0">
                  <a:pos x="138" y="0"/>
                </a:cxn>
                <a:cxn ang="0">
                  <a:pos x="0" y="138"/>
                </a:cxn>
                <a:cxn ang="0">
                  <a:pos x="24" y="220"/>
                </a:cxn>
                <a:cxn ang="0">
                  <a:pos x="52" y="301"/>
                </a:cxn>
                <a:cxn ang="0">
                  <a:pos x="68" y="317"/>
                </a:cxn>
                <a:cxn ang="0">
                  <a:pos x="207" y="317"/>
                </a:cxn>
                <a:cxn ang="0">
                  <a:pos x="221" y="309"/>
                </a:cxn>
                <a:cxn ang="0">
                  <a:pos x="115" y="281"/>
                </a:cxn>
                <a:cxn ang="0">
                  <a:pos x="149" y="175"/>
                </a:cxn>
                <a:cxn ang="0">
                  <a:pos x="150" y="169"/>
                </a:cxn>
                <a:cxn ang="0">
                  <a:pos x="147" y="167"/>
                </a:cxn>
                <a:cxn ang="0">
                  <a:pos x="144" y="168"/>
                </a:cxn>
                <a:cxn ang="0">
                  <a:pos x="109" y="226"/>
                </a:cxn>
                <a:cxn ang="0">
                  <a:pos x="109" y="226"/>
                </a:cxn>
                <a:cxn ang="0">
                  <a:pos x="99" y="159"/>
                </a:cxn>
                <a:cxn ang="0">
                  <a:pos x="186" y="102"/>
                </a:cxn>
                <a:cxn ang="0">
                  <a:pos x="187" y="102"/>
                </a:cxn>
                <a:cxn ang="0">
                  <a:pos x="191" y="105"/>
                </a:cxn>
                <a:cxn ang="0">
                  <a:pos x="175" y="216"/>
                </a:cxn>
                <a:cxn ang="0">
                  <a:pos x="145" y="231"/>
                </a:cxn>
                <a:cxn ang="0">
                  <a:pos x="136" y="241"/>
                </a:cxn>
                <a:cxn ang="0">
                  <a:pos x="136" y="280"/>
                </a:cxn>
                <a:cxn ang="0">
                  <a:pos x="131" y="285"/>
                </a:cxn>
                <a:cxn ang="0">
                  <a:pos x="119" y="285"/>
                </a:cxn>
                <a:cxn ang="0">
                  <a:pos x="115" y="284"/>
                </a:cxn>
                <a:cxn ang="0">
                  <a:pos x="115" y="281"/>
                </a:cxn>
                <a:cxn ang="0">
                  <a:pos x="115" y="281"/>
                </a:cxn>
                <a:cxn ang="0">
                  <a:pos x="115" y="281"/>
                </a:cxn>
              </a:cxnLst>
              <a:rect l="0" t="0" r="r" b="b"/>
              <a:pathLst>
                <a:path w="276" h="317">
                  <a:moveTo>
                    <a:pt x="221" y="309"/>
                  </a:moveTo>
                  <a:cubicBezTo>
                    <a:pt x="223" y="306"/>
                    <a:pt x="223" y="301"/>
                    <a:pt x="223" y="297"/>
                  </a:cubicBezTo>
                  <a:cubicBezTo>
                    <a:pt x="224" y="296"/>
                    <a:pt x="224" y="295"/>
                    <a:pt x="224" y="294"/>
                  </a:cubicBezTo>
                  <a:cubicBezTo>
                    <a:pt x="228" y="260"/>
                    <a:pt x="240" y="240"/>
                    <a:pt x="251" y="220"/>
                  </a:cubicBezTo>
                  <a:cubicBezTo>
                    <a:pt x="264" y="198"/>
                    <a:pt x="276" y="177"/>
                    <a:pt x="276" y="138"/>
                  </a:cubicBezTo>
                  <a:cubicBezTo>
                    <a:pt x="276" y="62"/>
                    <a:pt x="214" y="0"/>
                    <a:pt x="138" y="0"/>
                  </a:cubicBezTo>
                  <a:cubicBezTo>
                    <a:pt x="62" y="0"/>
                    <a:pt x="0" y="62"/>
                    <a:pt x="0" y="138"/>
                  </a:cubicBezTo>
                  <a:cubicBezTo>
                    <a:pt x="0" y="177"/>
                    <a:pt x="12" y="198"/>
                    <a:pt x="24" y="220"/>
                  </a:cubicBezTo>
                  <a:cubicBezTo>
                    <a:pt x="36" y="241"/>
                    <a:pt x="48" y="263"/>
                    <a:pt x="52" y="301"/>
                  </a:cubicBezTo>
                  <a:cubicBezTo>
                    <a:pt x="52" y="310"/>
                    <a:pt x="60" y="317"/>
                    <a:pt x="68" y="317"/>
                  </a:cubicBezTo>
                  <a:cubicBezTo>
                    <a:pt x="207" y="317"/>
                    <a:pt x="207" y="317"/>
                    <a:pt x="207" y="317"/>
                  </a:cubicBezTo>
                  <a:cubicBezTo>
                    <a:pt x="213" y="317"/>
                    <a:pt x="218" y="314"/>
                    <a:pt x="221" y="309"/>
                  </a:cubicBezTo>
                  <a:close/>
                  <a:moveTo>
                    <a:pt x="115" y="281"/>
                  </a:moveTo>
                  <a:cubicBezTo>
                    <a:pt x="126" y="209"/>
                    <a:pt x="144" y="182"/>
                    <a:pt x="149" y="175"/>
                  </a:cubicBezTo>
                  <a:cubicBezTo>
                    <a:pt x="151" y="172"/>
                    <a:pt x="151" y="170"/>
                    <a:pt x="150" y="169"/>
                  </a:cubicBezTo>
                  <a:cubicBezTo>
                    <a:pt x="150" y="168"/>
                    <a:pt x="149" y="167"/>
                    <a:pt x="147" y="167"/>
                  </a:cubicBezTo>
                  <a:cubicBezTo>
                    <a:pt x="146" y="167"/>
                    <a:pt x="145" y="167"/>
                    <a:pt x="144" y="168"/>
                  </a:cubicBezTo>
                  <a:cubicBezTo>
                    <a:pt x="136" y="171"/>
                    <a:pt x="112" y="186"/>
                    <a:pt x="109" y="226"/>
                  </a:cubicBezTo>
                  <a:cubicBezTo>
                    <a:pt x="109" y="226"/>
                    <a:pt x="109" y="226"/>
                    <a:pt x="109" y="226"/>
                  </a:cubicBezTo>
                  <a:cubicBezTo>
                    <a:pt x="102" y="215"/>
                    <a:pt x="88" y="187"/>
                    <a:pt x="99" y="159"/>
                  </a:cubicBezTo>
                  <a:cubicBezTo>
                    <a:pt x="110" y="133"/>
                    <a:pt x="139" y="114"/>
                    <a:pt x="186" y="102"/>
                  </a:cubicBezTo>
                  <a:cubicBezTo>
                    <a:pt x="186" y="102"/>
                    <a:pt x="187" y="102"/>
                    <a:pt x="187" y="102"/>
                  </a:cubicBezTo>
                  <a:cubicBezTo>
                    <a:pt x="189" y="102"/>
                    <a:pt x="191" y="103"/>
                    <a:pt x="191" y="105"/>
                  </a:cubicBezTo>
                  <a:cubicBezTo>
                    <a:pt x="193" y="126"/>
                    <a:pt x="200" y="188"/>
                    <a:pt x="175" y="216"/>
                  </a:cubicBezTo>
                  <a:cubicBezTo>
                    <a:pt x="168" y="225"/>
                    <a:pt x="158" y="230"/>
                    <a:pt x="145" y="231"/>
                  </a:cubicBezTo>
                  <a:cubicBezTo>
                    <a:pt x="140" y="231"/>
                    <a:pt x="136" y="236"/>
                    <a:pt x="136" y="241"/>
                  </a:cubicBezTo>
                  <a:cubicBezTo>
                    <a:pt x="136" y="280"/>
                    <a:pt x="136" y="280"/>
                    <a:pt x="136" y="280"/>
                  </a:cubicBezTo>
                  <a:cubicBezTo>
                    <a:pt x="136" y="283"/>
                    <a:pt x="134" y="285"/>
                    <a:pt x="131" y="285"/>
                  </a:cubicBezTo>
                  <a:cubicBezTo>
                    <a:pt x="119" y="285"/>
                    <a:pt x="119" y="285"/>
                    <a:pt x="119" y="285"/>
                  </a:cubicBezTo>
                  <a:cubicBezTo>
                    <a:pt x="117" y="285"/>
                    <a:pt x="116" y="285"/>
                    <a:pt x="115" y="284"/>
                  </a:cubicBezTo>
                  <a:cubicBezTo>
                    <a:pt x="115" y="283"/>
                    <a:pt x="114" y="282"/>
                    <a:pt x="115" y="281"/>
                  </a:cubicBezTo>
                  <a:close/>
                  <a:moveTo>
                    <a:pt x="115" y="281"/>
                  </a:moveTo>
                  <a:cubicBezTo>
                    <a:pt x="115" y="281"/>
                    <a:pt x="115" y="281"/>
                    <a:pt x="115" y="281"/>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94" name="组合 93"/>
          <p:cNvGrpSpPr/>
          <p:nvPr/>
        </p:nvGrpSpPr>
        <p:grpSpPr>
          <a:xfrm>
            <a:off x="6959647" y="4007227"/>
            <a:ext cx="496374" cy="363260"/>
            <a:chOff x="1848569" y="1794469"/>
            <a:chExt cx="490776" cy="359163"/>
          </a:xfrm>
          <a:solidFill>
            <a:schemeClr val="tx1">
              <a:lumMod val="75000"/>
              <a:lumOff val="25000"/>
            </a:schemeClr>
          </a:solidFill>
        </p:grpSpPr>
        <p:sp>
          <p:nvSpPr>
            <p:cNvPr id="95" name="任意多边形 85"/>
            <p:cNvSpPr/>
            <p:nvPr/>
          </p:nvSpPr>
          <p:spPr>
            <a:xfrm>
              <a:off x="1863082" y="1857702"/>
              <a:ext cx="390290" cy="295930"/>
            </a:xfrm>
            <a:custGeom>
              <a:avLst/>
              <a:gdLst>
                <a:gd name="connsiteX0" fmla="*/ 96105 w 628567"/>
                <a:gd name="connsiteY0" fmla="*/ 192304 h 476598"/>
                <a:gd name="connsiteX1" fmla="*/ 96105 w 628567"/>
                <a:gd name="connsiteY1" fmla="*/ 476598 h 476598"/>
                <a:gd name="connsiteX2" fmla="*/ 0 w 628567"/>
                <a:gd name="connsiteY2" fmla="*/ 476598 h 476598"/>
                <a:gd name="connsiteX3" fmla="*/ 0 w 628567"/>
                <a:gd name="connsiteY3" fmla="*/ 267440 h 476598"/>
                <a:gd name="connsiteX4" fmla="*/ 451079 w 628567"/>
                <a:gd name="connsiteY4" fmla="*/ 149738 h 476598"/>
                <a:gd name="connsiteX5" fmla="*/ 451079 w 628567"/>
                <a:gd name="connsiteY5" fmla="*/ 476598 h 476598"/>
                <a:gd name="connsiteX6" fmla="*/ 354974 w 628567"/>
                <a:gd name="connsiteY6" fmla="*/ 476598 h 476598"/>
                <a:gd name="connsiteX7" fmla="*/ 354974 w 628567"/>
                <a:gd name="connsiteY7" fmla="*/ 196833 h 476598"/>
                <a:gd name="connsiteX8" fmla="*/ 357633 w 628567"/>
                <a:gd name="connsiteY8" fmla="*/ 200277 h 476598"/>
                <a:gd name="connsiteX9" fmla="*/ 359009 w 628567"/>
                <a:gd name="connsiteY9" fmla="*/ 199214 h 476598"/>
                <a:gd name="connsiteX10" fmla="*/ 372907 w 628567"/>
                <a:gd name="connsiteY10" fmla="*/ 215687 h 476598"/>
                <a:gd name="connsiteX11" fmla="*/ 255352 w 628567"/>
                <a:gd name="connsiteY11" fmla="*/ 67803 h 476598"/>
                <a:gd name="connsiteX12" fmla="*/ 273592 w 628567"/>
                <a:gd name="connsiteY12" fmla="*/ 91427 h 476598"/>
                <a:gd name="connsiteX13" fmla="*/ 273592 w 628567"/>
                <a:gd name="connsiteY13" fmla="*/ 476598 h 476598"/>
                <a:gd name="connsiteX14" fmla="*/ 177487 w 628567"/>
                <a:gd name="connsiteY14" fmla="*/ 476598 h 476598"/>
                <a:gd name="connsiteX15" fmla="*/ 177487 w 628567"/>
                <a:gd name="connsiteY15" fmla="*/ 128679 h 476598"/>
                <a:gd name="connsiteX16" fmla="*/ 628567 w 628567"/>
                <a:gd name="connsiteY16" fmla="*/ 0 h 476598"/>
                <a:gd name="connsiteX17" fmla="*/ 628567 w 628567"/>
                <a:gd name="connsiteY17" fmla="*/ 476598 h 476598"/>
                <a:gd name="connsiteX18" fmla="*/ 532462 w 628567"/>
                <a:gd name="connsiteY18" fmla="*/ 476598 h 476598"/>
                <a:gd name="connsiteX19" fmla="*/ 532462 w 628567"/>
                <a:gd name="connsiteY19" fmla="*/ 81079 h 47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6" name="任意多边形 86"/>
            <p:cNvSpPr/>
            <p:nvPr/>
          </p:nvSpPr>
          <p:spPr>
            <a:xfrm rot="13790841">
              <a:off x="1992773" y="1650265"/>
              <a:ext cx="202367" cy="490776"/>
            </a:xfrm>
            <a:custGeom>
              <a:avLst/>
              <a:gdLst>
                <a:gd name="connsiteX0" fmla="*/ 97660 w 325915"/>
                <a:gd name="connsiteY0" fmla="*/ 790400 h 790400"/>
                <a:gd name="connsiteX1" fmla="*/ 0 w 325915"/>
                <a:gd name="connsiteY1" fmla="*/ 664808 h 790400"/>
                <a:gd name="connsiteX2" fmla="*/ 70970 w 325915"/>
                <a:gd name="connsiteY2" fmla="*/ 664808 h 790400"/>
                <a:gd name="connsiteX3" fmla="*/ 70970 w 325915"/>
                <a:gd name="connsiteY3" fmla="*/ 320500 h 790400"/>
                <a:gd name="connsiteX4" fmla="*/ 92523 w 325915"/>
                <a:gd name="connsiteY4" fmla="*/ 320500 h 790400"/>
                <a:gd name="connsiteX5" fmla="*/ 92598 w 325915"/>
                <a:gd name="connsiteY5" fmla="*/ 318763 h 790400"/>
                <a:gd name="connsiteX6" fmla="*/ 259805 w 325915"/>
                <a:gd name="connsiteY6" fmla="*/ 326009 h 790400"/>
                <a:gd name="connsiteX7" fmla="*/ 271953 w 325915"/>
                <a:gd name="connsiteY7" fmla="*/ 0 h 790400"/>
                <a:gd name="connsiteX8" fmla="*/ 325915 w 325915"/>
                <a:gd name="connsiteY8" fmla="*/ 2011 h 790400"/>
                <a:gd name="connsiteX9" fmla="*/ 311729 w 325915"/>
                <a:gd name="connsiteY9" fmla="*/ 382747 h 790400"/>
                <a:gd name="connsiteX10" fmla="*/ 257766 w 325915"/>
                <a:gd name="connsiteY10" fmla="*/ 380736 h 790400"/>
                <a:gd name="connsiteX11" fmla="*/ 257794 w 325915"/>
                <a:gd name="connsiteY11" fmla="*/ 379973 h 790400"/>
                <a:gd name="connsiteX12" fmla="*/ 124349 w 325915"/>
                <a:gd name="connsiteY12" fmla="*/ 374190 h 790400"/>
                <a:gd name="connsiteX13" fmla="*/ 124349 w 325915"/>
                <a:gd name="connsiteY13" fmla="*/ 664808 h 790400"/>
                <a:gd name="connsiteX14" fmla="*/ 195319 w 325915"/>
                <a:gd name="connsiteY14" fmla="*/ 664808 h 7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97" name="Freeform 148"/>
          <p:cNvSpPr>
            <a:spLocks noEditPoints="1"/>
          </p:cNvSpPr>
          <p:nvPr/>
        </p:nvSpPr>
        <p:spPr bwMode="auto">
          <a:xfrm>
            <a:off x="6176082" y="1241704"/>
            <a:ext cx="370404" cy="357079"/>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98" name="AutoShape 81"/>
          <p:cNvSpPr/>
          <p:nvPr/>
        </p:nvSpPr>
        <p:spPr bwMode="auto">
          <a:xfrm>
            <a:off x="6147716" y="2075248"/>
            <a:ext cx="401549" cy="4015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tx1">
              <a:lumMod val="75000"/>
              <a:lumOff val="25000"/>
            </a:schemeClr>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99" name="Freeform 13"/>
          <p:cNvSpPr>
            <a:spLocks noEditPoints="1"/>
          </p:cNvSpPr>
          <p:nvPr/>
        </p:nvSpPr>
        <p:spPr bwMode="auto">
          <a:xfrm>
            <a:off x="6176082" y="3047206"/>
            <a:ext cx="426902" cy="382139"/>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00" name="Freeform 120"/>
          <p:cNvSpPr>
            <a:spLocks noEditPoints="1"/>
          </p:cNvSpPr>
          <p:nvPr/>
        </p:nvSpPr>
        <p:spPr bwMode="auto">
          <a:xfrm>
            <a:off x="7729193" y="1287572"/>
            <a:ext cx="395185" cy="338729"/>
          </a:xfrm>
          <a:custGeom>
            <a:avLst/>
            <a:gdLst/>
            <a:ahLst/>
            <a:cxnLst>
              <a:cxn ang="0">
                <a:pos x="11" y="58"/>
              </a:cxn>
              <a:cxn ang="0">
                <a:pos x="9" y="58"/>
              </a:cxn>
              <a:cxn ang="0">
                <a:pos x="0" y="49"/>
              </a:cxn>
              <a:cxn ang="0">
                <a:pos x="0" y="18"/>
              </a:cxn>
              <a:cxn ang="0">
                <a:pos x="9" y="9"/>
              </a:cxn>
              <a:cxn ang="0">
                <a:pos x="11" y="9"/>
              </a:cxn>
              <a:cxn ang="0">
                <a:pos x="11" y="58"/>
              </a:cxn>
              <a:cxn ang="0">
                <a:pos x="54" y="58"/>
              </a:cxn>
              <a:cxn ang="0">
                <a:pos x="15" y="58"/>
              </a:cxn>
              <a:cxn ang="0">
                <a:pos x="15" y="9"/>
              </a:cxn>
              <a:cxn ang="0">
                <a:pos x="20" y="9"/>
              </a:cxn>
              <a:cxn ang="0">
                <a:pos x="20" y="3"/>
              </a:cxn>
              <a:cxn ang="0">
                <a:pos x="24" y="0"/>
              </a:cxn>
              <a:cxn ang="0">
                <a:pos x="45" y="0"/>
              </a:cxn>
              <a:cxn ang="0">
                <a:pos x="49" y="3"/>
              </a:cxn>
              <a:cxn ang="0">
                <a:pos x="49" y="9"/>
              </a:cxn>
              <a:cxn ang="0">
                <a:pos x="54" y="9"/>
              </a:cxn>
              <a:cxn ang="0">
                <a:pos x="54" y="58"/>
              </a:cxn>
              <a:cxn ang="0">
                <a:pos x="44" y="9"/>
              </a:cxn>
              <a:cxn ang="0">
                <a:pos x="44" y="4"/>
              </a:cxn>
              <a:cxn ang="0">
                <a:pos x="25" y="4"/>
              </a:cxn>
              <a:cxn ang="0">
                <a:pos x="25" y="9"/>
              </a:cxn>
              <a:cxn ang="0">
                <a:pos x="44" y="9"/>
              </a:cxn>
              <a:cxn ang="0">
                <a:pos x="68" y="49"/>
              </a:cxn>
              <a:cxn ang="0">
                <a:pos x="60" y="58"/>
              </a:cxn>
              <a:cxn ang="0">
                <a:pos x="58" y="58"/>
              </a:cxn>
              <a:cxn ang="0">
                <a:pos x="58" y="9"/>
              </a:cxn>
              <a:cxn ang="0">
                <a:pos x="60" y="9"/>
              </a:cxn>
              <a:cxn ang="0">
                <a:pos x="68" y="18"/>
              </a:cxn>
              <a:cxn ang="0">
                <a:pos x="68" y="4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01" name="Freeform 158"/>
          <p:cNvSpPr>
            <a:spLocks noEditPoints="1"/>
          </p:cNvSpPr>
          <p:nvPr/>
        </p:nvSpPr>
        <p:spPr bwMode="auto">
          <a:xfrm>
            <a:off x="7729579" y="2143681"/>
            <a:ext cx="394414" cy="338069"/>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102" name="Group 36"/>
          <p:cNvGrpSpPr/>
          <p:nvPr/>
        </p:nvGrpSpPr>
        <p:grpSpPr>
          <a:xfrm>
            <a:off x="5538329" y="3958654"/>
            <a:ext cx="332867" cy="496331"/>
            <a:chOff x="4669866" y="3800264"/>
            <a:chExt cx="279527" cy="416797"/>
          </a:xfrm>
          <a:solidFill>
            <a:schemeClr val="tx1">
              <a:lumMod val="75000"/>
              <a:lumOff val="25000"/>
            </a:schemeClr>
          </a:solidFill>
        </p:grpSpPr>
        <p:sp>
          <p:nvSpPr>
            <p:cNvPr id="103"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05"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6"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7" name="Group 102"/>
          <p:cNvGrpSpPr/>
          <p:nvPr/>
        </p:nvGrpSpPr>
        <p:grpSpPr>
          <a:xfrm>
            <a:off x="817582" y="3064154"/>
            <a:ext cx="318164" cy="421630"/>
            <a:chOff x="5441157" y="4440238"/>
            <a:chExt cx="319088" cy="465138"/>
          </a:xfrm>
          <a:solidFill>
            <a:schemeClr val="tx1">
              <a:lumMod val="75000"/>
              <a:lumOff val="25000"/>
            </a:schemeClr>
          </a:solidFill>
        </p:grpSpPr>
        <p:sp>
          <p:nvSpPr>
            <p:cNvPr id="108"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09"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0"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11" name="Freeform 17"/>
          <p:cNvSpPr>
            <a:spLocks noEditPoints="1"/>
          </p:cNvSpPr>
          <p:nvPr/>
        </p:nvSpPr>
        <p:spPr bwMode="auto">
          <a:xfrm>
            <a:off x="3174773" y="4002533"/>
            <a:ext cx="393916" cy="408573"/>
          </a:xfrm>
          <a:custGeom>
            <a:avLst/>
            <a:gdLst>
              <a:gd name="T0" fmla="*/ 109 w 215"/>
              <a:gd name="T1" fmla="*/ 0 h 223"/>
              <a:gd name="T2" fmla="*/ 0 w 215"/>
              <a:gd name="T3" fmla="*/ 78 h 223"/>
              <a:gd name="T4" fmla="*/ 0 w 215"/>
              <a:gd name="T5" fmla="*/ 223 h 223"/>
              <a:gd name="T6" fmla="*/ 215 w 215"/>
              <a:gd name="T7" fmla="*/ 223 h 223"/>
              <a:gd name="T8" fmla="*/ 215 w 215"/>
              <a:gd name="T9" fmla="*/ 78 h 223"/>
              <a:gd name="T10" fmla="*/ 109 w 215"/>
              <a:gd name="T11" fmla="*/ 0 h 223"/>
              <a:gd name="T12" fmla="*/ 195 w 215"/>
              <a:gd name="T13" fmla="*/ 214 h 223"/>
              <a:gd name="T14" fmla="*/ 140 w 215"/>
              <a:gd name="T15" fmla="*/ 159 h 223"/>
              <a:gd name="T16" fmla="*/ 75 w 215"/>
              <a:gd name="T17" fmla="*/ 159 h 223"/>
              <a:gd name="T18" fmla="*/ 20 w 215"/>
              <a:gd name="T19" fmla="*/ 214 h 223"/>
              <a:gd name="T20" fmla="*/ 9 w 215"/>
              <a:gd name="T21" fmla="*/ 214 h 223"/>
              <a:gd name="T22" fmla="*/ 75 w 215"/>
              <a:gd name="T23" fmla="*/ 150 h 223"/>
              <a:gd name="T24" fmla="*/ 9 w 215"/>
              <a:gd name="T25" fmla="*/ 85 h 223"/>
              <a:gd name="T26" fmla="*/ 9 w 215"/>
              <a:gd name="T27" fmla="*/ 83 h 223"/>
              <a:gd name="T28" fmla="*/ 109 w 215"/>
              <a:gd name="T29" fmla="*/ 13 h 223"/>
              <a:gd name="T30" fmla="*/ 207 w 215"/>
              <a:gd name="T31" fmla="*/ 83 h 223"/>
              <a:gd name="T32" fmla="*/ 207 w 215"/>
              <a:gd name="T33" fmla="*/ 85 h 223"/>
              <a:gd name="T34" fmla="*/ 142 w 215"/>
              <a:gd name="T35" fmla="*/ 150 h 223"/>
              <a:gd name="T36" fmla="*/ 207 w 215"/>
              <a:gd name="T37" fmla="*/ 214 h 223"/>
              <a:gd name="T38" fmla="*/ 207 w 215"/>
              <a:gd name="T39" fmla="*/ 214 h 223"/>
              <a:gd name="T40" fmla="*/ 195 w 215"/>
              <a:gd name="T4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207" y="214"/>
                </a:lnTo>
                <a:lnTo>
                  <a:pt x="195" y="214"/>
                </a:ln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p>
        </p:txBody>
      </p:sp>
      <p:grpSp>
        <p:nvGrpSpPr>
          <p:cNvPr id="112" name="Group 84"/>
          <p:cNvGrpSpPr/>
          <p:nvPr/>
        </p:nvGrpSpPr>
        <p:grpSpPr>
          <a:xfrm>
            <a:off x="6221214" y="3942989"/>
            <a:ext cx="280139" cy="527660"/>
            <a:chOff x="8085138" y="1274763"/>
            <a:chExt cx="463550" cy="873125"/>
          </a:xfrm>
          <a:solidFill>
            <a:schemeClr val="tx1">
              <a:lumMod val="75000"/>
              <a:lumOff val="25000"/>
            </a:schemeClr>
          </a:solidFill>
        </p:grpSpPr>
        <p:sp>
          <p:nvSpPr>
            <p:cNvPr id="113" name="Freeform 13"/>
            <p:cNvSpPr>
              <a:spLocks noEditPoints="1"/>
            </p:cNvSpPr>
            <p:nvPr/>
          </p:nvSpPr>
          <p:spPr bwMode="auto">
            <a:xfrm>
              <a:off x="8085138" y="1543050"/>
              <a:ext cx="463550" cy="604838"/>
            </a:xfrm>
            <a:custGeom>
              <a:avLst/>
              <a:gdLst/>
              <a:ahLst/>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l="0" t="0" r="r" b="b"/>
              <a:pathLst>
                <a:path w="254" h="330">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ln>
          </p:spPr>
          <p:txBody>
            <a:bodyPr vert="horz" wrap="square" lIns="91440" tIns="45720" rIns="91440" bIns="45720" numCol="1" anchor="t" anchorCtr="0" compatLnSpc="1"/>
            <a:lstStyle/>
            <a:p>
              <a:endParaRPr lang="en-US"/>
            </a:p>
          </p:txBody>
        </p:sp>
        <p:sp>
          <p:nvSpPr>
            <p:cNvPr id="114" name="Freeform 14"/>
            <p:cNvSpPr>
              <a:spLocks noEditPoints="1"/>
            </p:cNvSpPr>
            <p:nvPr/>
          </p:nvSpPr>
          <p:spPr bwMode="auto">
            <a:xfrm>
              <a:off x="8085138" y="1436688"/>
              <a:ext cx="463550" cy="177800"/>
            </a:xfrm>
            <a:custGeom>
              <a:avLst/>
              <a:gdLst/>
              <a:ahLst/>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l="0" t="0" r="r" b="b"/>
              <a:pathLst>
                <a:path w="254" h="97">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ln>
          </p:spPr>
          <p:txBody>
            <a:bodyPr vert="horz" wrap="square" lIns="91440" tIns="45720" rIns="91440" bIns="45720" numCol="1" anchor="t" anchorCtr="0" compatLnSpc="1"/>
            <a:lstStyle/>
            <a:p>
              <a:endParaRPr lang="en-US"/>
            </a:p>
          </p:txBody>
        </p:sp>
        <p:sp>
          <p:nvSpPr>
            <p:cNvPr id="115" name="Freeform 15"/>
            <p:cNvSpPr>
              <a:spLocks noEditPoints="1"/>
            </p:cNvSpPr>
            <p:nvPr/>
          </p:nvSpPr>
          <p:spPr bwMode="auto">
            <a:xfrm>
              <a:off x="8085138" y="1328738"/>
              <a:ext cx="463550" cy="177800"/>
            </a:xfrm>
            <a:custGeom>
              <a:avLst/>
              <a:gdLst/>
              <a:ahLst/>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l="0" t="0" r="r" b="b"/>
              <a:pathLst>
                <a:path w="254" h="97">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ln>
          </p:spPr>
          <p:txBody>
            <a:bodyPr vert="horz" wrap="square" lIns="91440" tIns="45720" rIns="91440" bIns="45720" numCol="1" anchor="t" anchorCtr="0" compatLnSpc="1"/>
            <a:lstStyle/>
            <a:p>
              <a:endParaRPr lang="en-US"/>
            </a:p>
          </p:txBody>
        </p:sp>
        <p:sp>
          <p:nvSpPr>
            <p:cNvPr id="116" name="Freeform 16"/>
            <p:cNvSpPr>
              <a:spLocks noEditPoints="1"/>
            </p:cNvSpPr>
            <p:nvPr/>
          </p:nvSpPr>
          <p:spPr bwMode="auto">
            <a:xfrm>
              <a:off x="8085138" y="1274763"/>
              <a:ext cx="273050" cy="125413"/>
            </a:xfrm>
            <a:custGeom>
              <a:avLst/>
              <a:gdLst/>
              <a:ahLst/>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l="0" t="0" r="r" b="b"/>
              <a:pathLst>
                <a:path w="150" h="69">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17" name="Group 23"/>
          <p:cNvGrpSpPr/>
          <p:nvPr/>
        </p:nvGrpSpPr>
        <p:grpSpPr>
          <a:xfrm rot="5400000">
            <a:off x="3936826" y="4023203"/>
            <a:ext cx="367233" cy="367233"/>
            <a:chOff x="7287419" y="2577307"/>
            <a:chExt cx="464344" cy="464344"/>
          </a:xfrm>
          <a:solidFill>
            <a:schemeClr val="tx1">
              <a:lumMod val="75000"/>
              <a:lumOff val="25000"/>
            </a:schemeClr>
          </a:solidFill>
        </p:grpSpPr>
        <p:sp>
          <p:nvSpPr>
            <p:cNvPr id="11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1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2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sp>
        <p:nvSpPr>
          <p:cNvPr id="121" name="Freeform 11"/>
          <p:cNvSpPr/>
          <p:nvPr/>
        </p:nvSpPr>
        <p:spPr bwMode="auto">
          <a:xfrm>
            <a:off x="755462" y="3950077"/>
            <a:ext cx="417105" cy="416118"/>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en-US" dirty="0"/>
          </a:p>
        </p:txBody>
      </p:sp>
      <p:sp>
        <p:nvSpPr>
          <p:cNvPr id="122" name="Freeform 116"/>
          <p:cNvSpPr>
            <a:spLocks noEditPoints="1"/>
          </p:cNvSpPr>
          <p:nvPr/>
        </p:nvSpPr>
        <p:spPr bwMode="auto">
          <a:xfrm>
            <a:off x="7703029" y="4026371"/>
            <a:ext cx="447514" cy="36089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grpSp>
        <p:nvGrpSpPr>
          <p:cNvPr id="123" name="Group 12"/>
          <p:cNvGrpSpPr>
            <a:grpSpLocks noChangeAspect="1"/>
          </p:cNvGrpSpPr>
          <p:nvPr/>
        </p:nvGrpSpPr>
        <p:grpSpPr bwMode="auto">
          <a:xfrm>
            <a:off x="7702864" y="3019719"/>
            <a:ext cx="447843" cy="406230"/>
            <a:chOff x="2535" y="1120"/>
            <a:chExt cx="635" cy="576"/>
          </a:xfrm>
          <a:solidFill>
            <a:schemeClr val="tx1">
              <a:lumMod val="75000"/>
              <a:lumOff val="25000"/>
            </a:schemeClr>
          </a:solidFill>
        </p:grpSpPr>
        <p:sp>
          <p:nvSpPr>
            <p:cNvPr id="124" name="Freeform 13"/>
            <p:cNvSpPr/>
            <p:nvPr/>
          </p:nvSpPr>
          <p:spPr bwMode="auto">
            <a:xfrm>
              <a:off x="2535" y="1626"/>
              <a:ext cx="635" cy="70"/>
            </a:xfrm>
            <a:custGeom>
              <a:avLst/>
              <a:gdLst>
                <a:gd name="T0" fmla="*/ 136 w 136"/>
                <a:gd name="T1" fmla="*/ 7 h 15"/>
                <a:gd name="T2" fmla="*/ 128 w 136"/>
                <a:gd name="T3" fmla="*/ 15 h 15"/>
                <a:gd name="T4" fmla="*/ 8 w 136"/>
                <a:gd name="T5" fmla="*/ 15 h 15"/>
                <a:gd name="T6" fmla="*/ 0 w 136"/>
                <a:gd name="T7" fmla="*/ 7 h 15"/>
                <a:gd name="T8" fmla="*/ 0 w 136"/>
                <a:gd name="T9" fmla="*/ 7 h 15"/>
                <a:gd name="T10" fmla="*/ 8 w 136"/>
                <a:gd name="T11" fmla="*/ 0 h 15"/>
                <a:gd name="T12" fmla="*/ 128 w 136"/>
                <a:gd name="T13" fmla="*/ 0 h 15"/>
                <a:gd name="T14" fmla="*/ 136 w 136"/>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7"/>
                    <a:pt x="0" y="7"/>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4"/>
            <p:cNvSpPr/>
            <p:nvPr/>
          </p:nvSpPr>
          <p:spPr bwMode="auto">
            <a:xfrm>
              <a:off x="2614" y="1369"/>
              <a:ext cx="75"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5"/>
            <p:cNvSpPr/>
            <p:nvPr/>
          </p:nvSpPr>
          <p:spPr bwMode="auto">
            <a:xfrm>
              <a:off x="2750" y="1369"/>
              <a:ext cx="70" cy="220"/>
            </a:xfrm>
            <a:custGeom>
              <a:avLst/>
              <a:gdLst>
                <a:gd name="T0" fmla="*/ 8 w 15"/>
                <a:gd name="T1" fmla="*/ 47 h 47"/>
                <a:gd name="T2" fmla="*/ 0 w 15"/>
                <a:gd name="T3" fmla="*/ 39 h 47"/>
                <a:gd name="T4" fmla="*/ 0 w 15"/>
                <a:gd name="T5" fmla="*/ 8 h 47"/>
                <a:gd name="T6" fmla="*/ 8 w 15"/>
                <a:gd name="T7" fmla="*/ 0 h 47"/>
                <a:gd name="T8" fmla="*/ 8 w 15"/>
                <a:gd name="T9" fmla="*/ 0 h 47"/>
                <a:gd name="T10" fmla="*/ 15 w 15"/>
                <a:gd name="T11" fmla="*/ 8 h 47"/>
                <a:gd name="T12" fmla="*/ 15 w 15"/>
                <a:gd name="T13" fmla="*/ 39 h 47"/>
                <a:gd name="T14" fmla="*/ 8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8" y="47"/>
                  </a:moveTo>
                  <a:cubicBezTo>
                    <a:pt x="3" y="47"/>
                    <a:pt x="0" y="44"/>
                    <a:pt x="0" y="39"/>
                  </a:cubicBezTo>
                  <a:cubicBezTo>
                    <a:pt x="0" y="8"/>
                    <a:pt x="0" y="8"/>
                    <a:pt x="0" y="8"/>
                  </a:cubicBezTo>
                  <a:cubicBezTo>
                    <a:pt x="0" y="4"/>
                    <a:pt x="3" y="0"/>
                    <a:pt x="8" y="0"/>
                  </a:cubicBezTo>
                  <a:cubicBezTo>
                    <a:pt x="8" y="0"/>
                    <a:pt x="8"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6"/>
            <p:cNvSpPr/>
            <p:nvPr/>
          </p:nvSpPr>
          <p:spPr bwMode="auto">
            <a:xfrm>
              <a:off x="2885" y="1369"/>
              <a:ext cx="70" cy="220"/>
            </a:xfrm>
            <a:custGeom>
              <a:avLst/>
              <a:gdLst>
                <a:gd name="T0" fmla="*/ 7 w 15"/>
                <a:gd name="T1" fmla="*/ 47 h 47"/>
                <a:gd name="T2" fmla="*/ 0 w 15"/>
                <a:gd name="T3" fmla="*/ 39 h 47"/>
                <a:gd name="T4" fmla="*/ 0 w 15"/>
                <a:gd name="T5" fmla="*/ 8 h 47"/>
                <a:gd name="T6" fmla="*/ 7 w 15"/>
                <a:gd name="T7" fmla="*/ 0 h 47"/>
                <a:gd name="T8" fmla="*/ 7 w 15"/>
                <a:gd name="T9" fmla="*/ 0 h 47"/>
                <a:gd name="T10" fmla="*/ 15 w 15"/>
                <a:gd name="T11" fmla="*/ 8 h 47"/>
                <a:gd name="T12" fmla="*/ 15 w 15"/>
                <a:gd name="T13" fmla="*/ 39 h 47"/>
                <a:gd name="T14" fmla="*/ 7 w 15"/>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7">
                  <a:moveTo>
                    <a:pt x="7" y="47"/>
                  </a:moveTo>
                  <a:cubicBezTo>
                    <a:pt x="3" y="47"/>
                    <a:pt x="0" y="44"/>
                    <a:pt x="0" y="39"/>
                  </a:cubicBezTo>
                  <a:cubicBezTo>
                    <a:pt x="0" y="8"/>
                    <a:pt x="0" y="8"/>
                    <a:pt x="0" y="8"/>
                  </a:cubicBezTo>
                  <a:cubicBezTo>
                    <a:pt x="0" y="4"/>
                    <a:pt x="3" y="0"/>
                    <a:pt x="7" y="0"/>
                  </a:cubicBezTo>
                  <a:cubicBezTo>
                    <a:pt x="7" y="0"/>
                    <a:pt x="7"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7"/>
            <p:cNvSpPr/>
            <p:nvPr/>
          </p:nvSpPr>
          <p:spPr bwMode="auto">
            <a:xfrm>
              <a:off x="3016" y="1369"/>
              <a:ext cx="74" cy="220"/>
            </a:xfrm>
            <a:custGeom>
              <a:avLst/>
              <a:gdLst>
                <a:gd name="T0" fmla="*/ 8 w 16"/>
                <a:gd name="T1" fmla="*/ 47 h 47"/>
                <a:gd name="T2" fmla="*/ 0 w 16"/>
                <a:gd name="T3" fmla="*/ 39 h 47"/>
                <a:gd name="T4" fmla="*/ 0 w 16"/>
                <a:gd name="T5" fmla="*/ 8 h 47"/>
                <a:gd name="T6" fmla="*/ 8 w 16"/>
                <a:gd name="T7" fmla="*/ 0 h 47"/>
                <a:gd name="T8" fmla="*/ 8 w 16"/>
                <a:gd name="T9" fmla="*/ 0 h 47"/>
                <a:gd name="T10" fmla="*/ 16 w 16"/>
                <a:gd name="T11" fmla="*/ 8 h 47"/>
                <a:gd name="T12" fmla="*/ 16 w 16"/>
                <a:gd name="T13" fmla="*/ 39 h 47"/>
                <a:gd name="T14" fmla="*/ 8 w 16"/>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7">
                  <a:moveTo>
                    <a:pt x="8" y="47"/>
                  </a:moveTo>
                  <a:cubicBezTo>
                    <a:pt x="4" y="47"/>
                    <a:pt x="0" y="44"/>
                    <a:pt x="0" y="39"/>
                  </a:cubicBezTo>
                  <a:cubicBezTo>
                    <a:pt x="0" y="8"/>
                    <a:pt x="0" y="8"/>
                    <a:pt x="0" y="8"/>
                  </a:cubicBezTo>
                  <a:cubicBezTo>
                    <a:pt x="0" y="4"/>
                    <a:pt x="4" y="0"/>
                    <a:pt x="8" y="0"/>
                  </a:cubicBezTo>
                  <a:cubicBezTo>
                    <a:pt x="8" y="0"/>
                    <a:pt x="8"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8"/>
            <p:cNvSpPr/>
            <p:nvPr/>
          </p:nvSpPr>
          <p:spPr bwMode="auto">
            <a:xfrm>
              <a:off x="2656" y="1120"/>
              <a:ext cx="392" cy="117"/>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9"/>
            <p:cNvSpPr/>
            <p:nvPr/>
          </p:nvSpPr>
          <p:spPr bwMode="auto">
            <a:xfrm>
              <a:off x="2572" y="1275"/>
              <a:ext cx="560" cy="75"/>
            </a:xfrm>
            <a:custGeom>
              <a:avLst/>
              <a:gdLst>
                <a:gd name="T0" fmla="*/ 120 w 120"/>
                <a:gd name="T1" fmla="*/ 8 h 16"/>
                <a:gd name="T2" fmla="*/ 112 w 120"/>
                <a:gd name="T3" fmla="*/ 16 h 16"/>
                <a:gd name="T4" fmla="*/ 8 w 120"/>
                <a:gd name="T5" fmla="*/ 16 h 16"/>
                <a:gd name="T6" fmla="*/ 0 w 120"/>
                <a:gd name="T7" fmla="*/ 8 h 16"/>
                <a:gd name="T8" fmla="*/ 0 w 120"/>
                <a:gd name="T9" fmla="*/ 8 h 16"/>
                <a:gd name="T10" fmla="*/ 8 w 120"/>
                <a:gd name="T11" fmla="*/ 0 h 16"/>
                <a:gd name="T12" fmla="*/ 112 w 120"/>
                <a:gd name="T13" fmla="*/ 0 h 16"/>
                <a:gd name="T14" fmla="*/ 120 w 12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8"/>
                    <a:pt x="0" y="8"/>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1" name="Freeform 110"/>
          <p:cNvSpPr>
            <a:spLocks noEditPoints="1"/>
          </p:cNvSpPr>
          <p:nvPr/>
        </p:nvSpPr>
        <p:spPr bwMode="auto">
          <a:xfrm>
            <a:off x="3944294" y="3070532"/>
            <a:ext cx="374711" cy="347732"/>
          </a:xfrm>
          <a:custGeom>
            <a:avLst/>
            <a:gdLst/>
            <a:ahLst/>
            <a:cxnLst>
              <a:cxn ang="0">
                <a:pos x="8" y="10"/>
              </a:cxn>
              <a:cxn ang="0">
                <a:pos x="0" y="10"/>
              </a:cxn>
              <a:cxn ang="0">
                <a:pos x="0" y="5"/>
              </a:cxn>
              <a:cxn ang="0">
                <a:pos x="8" y="5"/>
              </a:cxn>
              <a:cxn ang="0">
                <a:pos x="8" y="10"/>
              </a:cxn>
              <a:cxn ang="0">
                <a:pos x="33" y="30"/>
              </a:cxn>
              <a:cxn ang="0">
                <a:pos x="0" y="30"/>
              </a:cxn>
              <a:cxn ang="0">
                <a:pos x="0" y="25"/>
              </a:cxn>
              <a:cxn ang="0">
                <a:pos x="33" y="25"/>
              </a:cxn>
              <a:cxn ang="0">
                <a:pos x="33" y="30"/>
              </a:cxn>
              <a:cxn ang="0">
                <a:pos x="13" y="49"/>
              </a:cxn>
              <a:cxn ang="0">
                <a:pos x="0" y="49"/>
              </a:cxn>
              <a:cxn ang="0">
                <a:pos x="0" y="44"/>
              </a:cxn>
              <a:cxn ang="0">
                <a:pos x="13" y="44"/>
              </a:cxn>
              <a:cxn ang="0">
                <a:pos x="13" y="49"/>
              </a:cxn>
              <a:cxn ang="0">
                <a:pos x="24" y="3"/>
              </a:cxn>
              <a:cxn ang="0">
                <a:pos x="24" y="13"/>
              </a:cxn>
              <a:cxn ang="0">
                <a:pos x="22" y="15"/>
              </a:cxn>
              <a:cxn ang="0">
                <a:pos x="12" y="15"/>
              </a:cxn>
              <a:cxn ang="0">
                <a:pos x="9" y="13"/>
              </a:cxn>
              <a:cxn ang="0">
                <a:pos x="9" y="3"/>
              </a:cxn>
              <a:cxn ang="0">
                <a:pos x="12" y="0"/>
              </a:cxn>
              <a:cxn ang="0">
                <a:pos x="22" y="0"/>
              </a:cxn>
              <a:cxn ang="0">
                <a:pos x="24" y="3"/>
              </a:cxn>
              <a:cxn ang="0">
                <a:pos x="29" y="42"/>
              </a:cxn>
              <a:cxn ang="0">
                <a:pos x="29" y="51"/>
              </a:cxn>
              <a:cxn ang="0">
                <a:pos x="26" y="54"/>
              </a:cxn>
              <a:cxn ang="0">
                <a:pos x="17" y="54"/>
              </a:cxn>
              <a:cxn ang="0">
                <a:pos x="14" y="51"/>
              </a:cxn>
              <a:cxn ang="0">
                <a:pos x="14" y="42"/>
              </a:cxn>
              <a:cxn ang="0">
                <a:pos x="17" y="39"/>
              </a:cxn>
              <a:cxn ang="0">
                <a:pos x="26" y="39"/>
              </a:cxn>
              <a:cxn ang="0">
                <a:pos x="29" y="42"/>
              </a:cxn>
              <a:cxn ang="0">
                <a:pos x="58" y="10"/>
              </a:cxn>
              <a:cxn ang="0">
                <a:pos x="25" y="10"/>
              </a:cxn>
              <a:cxn ang="0">
                <a:pos x="25" y="5"/>
              </a:cxn>
              <a:cxn ang="0">
                <a:pos x="58" y="5"/>
              </a:cxn>
              <a:cxn ang="0">
                <a:pos x="58" y="10"/>
              </a:cxn>
              <a:cxn ang="0">
                <a:pos x="58" y="49"/>
              </a:cxn>
              <a:cxn ang="0">
                <a:pos x="30" y="49"/>
              </a:cxn>
              <a:cxn ang="0">
                <a:pos x="30" y="44"/>
              </a:cxn>
              <a:cxn ang="0">
                <a:pos x="58" y="44"/>
              </a:cxn>
              <a:cxn ang="0">
                <a:pos x="58" y="49"/>
              </a:cxn>
              <a:cxn ang="0">
                <a:pos x="48" y="22"/>
              </a:cxn>
              <a:cxn ang="0">
                <a:pos x="48" y="32"/>
              </a:cxn>
              <a:cxn ang="0">
                <a:pos x="46" y="34"/>
              </a:cxn>
              <a:cxn ang="0">
                <a:pos x="36" y="34"/>
              </a:cxn>
              <a:cxn ang="0">
                <a:pos x="34" y="32"/>
              </a:cxn>
              <a:cxn ang="0">
                <a:pos x="34" y="22"/>
              </a:cxn>
              <a:cxn ang="0">
                <a:pos x="36" y="20"/>
              </a:cxn>
              <a:cxn ang="0">
                <a:pos x="46" y="20"/>
              </a:cxn>
              <a:cxn ang="0">
                <a:pos x="48" y="22"/>
              </a:cxn>
              <a:cxn ang="0">
                <a:pos x="58" y="30"/>
              </a:cxn>
              <a:cxn ang="0">
                <a:pos x="50" y="30"/>
              </a:cxn>
              <a:cxn ang="0">
                <a:pos x="50" y="25"/>
              </a:cxn>
              <a:cxn ang="0">
                <a:pos x="58" y="25"/>
              </a:cxn>
              <a:cxn ang="0">
                <a:pos x="58" y="30"/>
              </a:cxn>
            </a:cxnLst>
            <a:rect l="0" t="0" r="r" b="b"/>
            <a:pathLst>
              <a:path w="58" h="54">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chemeClr val="tx1">
              <a:lumMod val="75000"/>
              <a:lumOff val="25000"/>
            </a:schemeClr>
          </a:solidFill>
          <a:ln w="9525">
            <a:noFill/>
            <a:round/>
          </a:ln>
        </p:spPr>
        <p:txBody>
          <a:bodyPr vert="horz" wrap="square" lIns="68580" tIns="34290" rIns="68580" bIns="34290" numCol="1" anchor="t" anchorCtr="0" compatLnSpc="1"/>
          <a:lstStyle/>
          <a:p>
            <a:endParaRPr lang="en-US"/>
          </a:p>
        </p:txBody>
      </p:sp>
      <p:sp>
        <p:nvSpPr>
          <p:cNvPr id="132" name="矩形 131"/>
          <p:cNvSpPr/>
          <p:nvPr/>
        </p:nvSpPr>
        <p:spPr>
          <a:xfrm>
            <a:off x="3517527" y="227424"/>
            <a:ext cx="1980029" cy="400110"/>
          </a:xfrm>
          <a:prstGeom prst="rect">
            <a:avLst/>
          </a:prstGeom>
        </p:spPr>
        <p:txBody>
          <a:bodyPr wrap="none">
            <a:spAutoFit/>
          </a:bodyPr>
          <a:lstStyle/>
          <a:p>
            <a:pPr lvl="0" algn="ctr" defTabSz="685165">
              <a:spcBef>
                <a:spcPct val="20000"/>
              </a:spcBef>
              <a:defRPr/>
            </a:pPr>
            <a:r>
              <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赠送备用小图标</a:t>
            </a: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flipH="1">
            <a:off x="1619672" y="627534"/>
            <a:ext cx="6360110" cy="830997"/>
          </a:xfrm>
          <a:prstGeom prst="rect">
            <a:avLst/>
          </a:prstGeom>
        </p:spPr>
        <p:txBody>
          <a:bodyPr wrap="square">
            <a:spAutoFit/>
          </a:bodyPr>
          <a:lstStyle/>
          <a:p>
            <a:pPr algn="ctr"/>
            <a:r>
              <a:rPr lang="en-US" altLang="zh-CN" sz="48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MANY THANKS TO YOU</a:t>
            </a:r>
          </a:p>
        </p:txBody>
      </p:sp>
      <p:sp>
        <p:nvSpPr>
          <p:cNvPr id="4" name="矩形 3"/>
          <p:cNvSpPr/>
          <p:nvPr/>
        </p:nvSpPr>
        <p:spPr>
          <a:xfrm>
            <a:off x="3635896" y="1563638"/>
            <a:ext cx="309880" cy="3683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4</a:t>
            </a:fld>
            <a:endParaRPr lang="zh-CN" altLang="en-US"/>
          </a:p>
        </p:txBody>
      </p:sp>
      <p:pic>
        <p:nvPicPr>
          <p:cNvPr id="89" name="图片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702" y="1347614"/>
            <a:ext cx="3224824" cy="3255087"/>
          </a:xfrm>
          <a:prstGeom prst="rect">
            <a:avLst/>
          </a:prstGeom>
        </p:spPr>
      </p:pic>
      <p:sp>
        <p:nvSpPr>
          <p:cNvPr id="91" name="Freeform 7"/>
          <p:cNvSpPr/>
          <p:nvPr/>
        </p:nvSpPr>
        <p:spPr bwMode="auto">
          <a:xfrm>
            <a:off x="3973889" y="1574096"/>
            <a:ext cx="964850" cy="921030"/>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dirty="0"/>
          </a:p>
        </p:txBody>
      </p:sp>
      <p:sp>
        <p:nvSpPr>
          <p:cNvPr id="92" name="文本框 68"/>
          <p:cNvSpPr txBox="1"/>
          <p:nvPr/>
        </p:nvSpPr>
        <p:spPr>
          <a:xfrm>
            <a:off x="4317658" y="209698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02</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5" name="Freeform 6"/>
          <p:cNvSpPr/>
          <p:nvPr/>
        </p:nvSpPr>
        <p:spPr bwMode="auto">
          <a:xfrm>
            <a:off x="4818030" y="1870909"/>
            <a:ext cx="964023" cy="921030"/>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96" name="文本框 69"/>
          <p:cNvSpPr txBox="1"/>
          <p:nvPr/>
        </p:nvSpPr>
        <p:spPr>
          <a:xfrm>
            <a:off x="5164278" y="209698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03</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9" name="Freeform 9"/>
          <p:cNvSpPr/>
          <p:nvPr/>
        </p:nvSpPr>
        <p:spPr bwMode="auto">
          <a:xfrm>
            <a:off x="3132230" y="1875042"/>
            <a:ext cx="964850" cy="921030"/>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0" name="文本框 60"/>
          <p:cNvSpPr txBox="1"/>
          <p:nvPr/>
        </p:nvSpPr>
        <p:spPr>
          <a:xfrm>
            <a:off x="3475998" y="209698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01</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3" name="Freeform 11"/>
          <p:cNvSpPr/>
          <p:nvPr/>
        </p:nvSpPr>
        <p:spPr bwMode="auto">
          <a:xfrm>
            <a:off x="3133884" y="3035013"/>
            <a:ext cx="964023" cy="921030"/>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4" name="文本框 89"/>
          <p:cNvSpPr txBox="1"/>
          <p:nvPr/>
        </p:nvSpPr>
        <p:spPr>
          <a:xfrm>
            <a:off x="3475998" y="3464613"/>
            <a:ext cx="337272" cy="284693"/>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06</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7" name="Freeform 10"/>
          <p:cNvSpPr/>
          <p:nvPr/>
        </p:nvSpPr>
        <p:spPr bwMode="auto">
          <a:xfrm>
            <a:off x="3977196" y="3334305"/>
            <a:ext cx="964023" cy="920204"/>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08" name="文本框 91"/>
          <p:cNvSpPr txBox="1"/>
          <p:nvPr/>
        </p:nvSpPr>
        <p:spPr>
          <a:xfrm>
            <a:off x="4317658" y="3464613"/>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05</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1" name="Freeform 8"/>
          <p:cNvSpPr/>
          <p:nvPr/>
        </p:nvSpPr>
        <p:spPr bwMode="auto">
          <a:xfrm>
            <a:off x="4818856" y="3032531"/>
            <a:ext cx="964850" cy="921030"/>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p:spPr>
        <p:txBody>
          <a:bodyPr vert="horz" wrap="square" lIns="68580" tIns="34290" rIns="68580" bIns="34290" numCol="1" anchor="t" anchorCtr="0" compatLnSpc="1"/>
          <a:lstStyle/>
          <a:p>
            <a:endParaRPr lang="zh-CN" altLang="en-US" sz="1400"/>
          </a:p>
        </p:txBody>
      </p:sp>
      <p:sp>
        <p:nvSpPr>
          <p:cNvPr id="112" name="文本框 92"/>
          <p:cNvSpPr txBox="1"/>
          <p:nvPr/>
        </p:nvSpPr>
        <p:spPr>
          <a:xfrm>
            <a:off x="5108338" y="3453167"/>
            <a:ext cx="337272" cy="284693"/>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04</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5" name="Freeform 119"/>
          <p:cNvSpPr>
            <a:spLocks noChangeArrowheads="1"/>
          </p:cNvSpPr>
          <p:nvPr/>
        </p:nvSpPr>
        <p:spPr bwMode="auto">
          <a:xfrm>
            <a:off x="3437217" y="2373779"/>
            <a:ext cx="361723" cy="323054"/>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17" name="Freeform 23"/>
          <p:cNvSpPr>
            <a:spLocks noChangeArrowheads="1"/>
          </p:cNvSpPr>
          <p:nvPr/>
        </p:nvSpPr>
        <p:spPr bwMode="auto">
          <a:xfrm>
            <a:off x="4350102" y="1751559"/>
            <a:ext cx="292057" cy="286540"/>
          </a:xfrm>
          <a:custGeom>
            <a:avLst/>
            <a:gdLst>
              <a:gd name="T0" fmla="*/ 498453 w 427"/>
              <a:gd name="T1" fmla="*/ 63687 h 417"/>
              <a:gd name="T2" fmla="*/ 498453 w 427"/>
              <a:gd name="T3" fmla="*/ 63687 h 417"/>
              <a:gd name="T4" fmla="*/ 424164 w 427"/>
              <a:gd name="T5" fmla="*/ 10815 h 417"/>
              <a:gd name="T6" fmla="*/ 393011 w 427"/>
              <a:gd name="T7" fmla="*/ 0 h 417"/>
              <a:gd name="T8" fmla="*/ 106640 w 427"/>
              <a:gd name="T9" fmla="*/ 0 h 417"/>
              <a:gd name="T10" fmla="*/ 74289 w 427"/>
              <a:gd name="T11" fmla="*/ 10815 h 417"/>
              <a:gd name="T12" fmla="*/ 10784 w 427"/>
              <a:gd name="T13" fmla="*/ 63687 h 417"/>
              <a:gd name="T14" fmla="*/ 0 w 427"/>
              <a:gd name="T15" fmla="*/ 96132 h 417"/>
              <a:gd name="T16" fmla="*/ 52721 w 427"/>
              <a:gd name="T17" fmla="*/ 479457 h 417"/>
              <a:gd name="T18" fmla="*/ 86271 w 427"/>
              <a:gd name="T19" fmla="*/ 499885 h 417"/>
              <a:gd name="T20" fmla="*/ 424164 w 427"/>
              <a:gd name="T21" fmla="*/ 499885 h 417"/>
              <a:gd name="T22" fmla="*/ 456516 w 427"/>
              <a:gd name="T23" fmla="*/ 479457 h 417"/>
              <a:gd name="T24" fmla="*/ 510435 w 427"/>
              <a:gd name="T25" fmla="*/ 96132 h 417"/>
              <a:gd name="T26" fmla="*/ 498453 w 427"/>
              <a:gd name="T27" fmla="*/ 63687 h 417"/>
              <a:gd name="T28" fmla="*/ 255217 w 427"/>
              <a:gd name="T29" fmla="*/ 319638 h 417"/>
              <a:gd name="T30" fmla="*/ 255217 w 427"/>
              <a:gd name="T31" fmla="*/ 319638 h 417"/>
              <a:gd name="T32" fmla="*/ 128208 w 427"/>
              <a:gd name="T33" fmla="*/ 149004 h 417"/>
              <a:gd name="T34" fmla="*/ 191713 w 427"/>
              <a:gd name="T35" fmla="*/ 149004 h 417"/>
              <a:gd name="T36" fmla="*/ 255217 w 427"/>
              <a:gd name="T37" fmla="*/ 266766 h 417"/>
              <a:gd name="T38" fmla="*/ 318722 w 427"/>
              <a:gd name="T39" fmla="*/ 149004 h 417"/>
              <a:gd name="T40" fmla="*/ 371443 w 427"/>
              <a:gd name="T41" fmla="*/ 149004 h 417"/>
              <a:gd name="T42" fmla="*/ 255217 w 427"/>
              <a:gd name="T43" fmla="*/ 319638 h 417"/>
              <a:gd name="T44" fmla="*/ 43135 w 427"/>
              <a:gd name="T45" fmla="*/ 96132 h 417"/>
              <a:gd name="T46" fmla="*/ 43135 w 427"/>
              <a:gd name="T47" fmla="*/ 96132 h 417"/>
              <a:gd name="T48" fmla="*/ 106640 w 427"/>
              <a:gd name="T49" fmla="*/ 32444 h 417"/>
              <a:gd name="T50" fmla="*/ 393011 w 427"/>
              <a:gd name="T51" fmla="*/ 32444 h 417"/>
              <a:gd name="T52" fmla="*/ 468498 w 427"/>
              <a:gd name="T53" fmla="*/ 96132 h 417"/>
              <a:gd name="T54" fmla="*/ 43135 w 427"/>
              <a:gd name="T55" fmla="*/ 96132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18" name="Freeform 79"/>
          <p:cNvSpPr>
            <a:spLocks noChangeArrowheads="1"/>
          </p:cNvSpPr>
          <p:nvPr/>
        </p:nvSpPr>
        <p:spPr bwMode="auto">
          <a:xfrm>
            <a:off x="5006326" y="2373779"/>
            <a:ext cx="315904" cy="316694"/>
          </a:xfrm>
          <a:custGeom>
            <a:avLst/>
            <a:gdLst>
              <a:gd name="T0" fmla="*/ 286865 w 479"/>
              <a:gd name="T1" fmla="*/ 0 h 479"/>
              <a:gd name="T2" fmla="*/ 286865 w 479"/>
              <a:gd name="T3" fmla="*/ 0 h 479"/>
              <a:gd name="T4" fmla="*/ 0 w 479"/>
              <a:gd name="T5" fmla="*/ 286865 h 479"/>
              <a:gd name="T6" fmla="*/ 286865 w 479"/>
              <a:gd name="T7" fmla="*/ 573730 h 479"/>
              <a:gd name="T8" fmla="*/ 573730 w 479"/>
              <a:gd name="T9" fmla="*/ 286865 h 479"/>
              <a:gd name="T10" fmla="*/ 286865 w 479"/>
              <a:gd name="T11" fmla="*/ 0 h 479"/>
              <a:gd name="T12" fmla="*/ 531720 w 479"/>
              <a:gd name="T13" fmla="*/ 286865 h 479"/>
              <a:gd name="T14" fmla="*/ 531720 w 479"/>
              <a:gd name="T15" fmla="*/ 286865 h 479"/>
              <a:gd name="T16" fmla="*/ 478908 w 479"/>
              <a:gd name="T17" fmla="*/ 435699 h 479"/>
              <a:gd name="T18" fmla="*/ 468106 w 479"/>
              <a:gd name="T19" fmla="*/ 393689 h 479"/>
              <a:gd name="T20" fmla="*/ 478908 w 479"/>
              <a:gd name="T21" fmla="*/ 308470 h 479"/>
              <a:gd name="T22" fmla="*/ 446501 w 479"/>
              <a:gd name="T23" fmla="*/ 244855 h 479"/>
              <a:gd name="T24" fmla="*/ 382887 w 479"/>
              <a:gd name="T25" fmla="*/ 213648 h 479"/>
              <a:gd name="T26" fmla="*/ 415294 w 479"/>
              <a:gd name="T27" fmla="*/ 105624 h 479"/>
              <a:gd name="T28" fmla="*/ 351680 w 479"/>
              <a:gd name="T29" fmla="*/ 74417 h 479"/>
              <a:gd name="T30" fmla="*/ 361282 w 479"/>
              <a:gd name="T31" fmla="*/ 63614 h 479"/>
              <a:gd name="T32" fmla="*/ 531720 w 479"/>
              <a:gd name="T33" fmla="*/ 286865 h 479"/>
              <a:gd name="T34" fmla="*/ 254458 w 479"/>
              <a:gd name="T35" fmla="*/ 52812 h 479"/>
              <a:gd name="T36" fmla="*/ 254458 w 479"/>
              <a:gd name="T37" fmla="*/ 52812 h 479"/>
              <a:gd name="T38" fmla="*/ 223250 w 479"/>
              <a:gd name="T39" fmla="*/ 74417 h 479"/>
              <a:gd name="T40" fmla="*/ 180041 w 479"/>
              <a:gd name="T41" fmla="*/ 105624 h 479"/>
              <a:gd name="T42" fmla="*/ 138031 w 479"/>
              <a:gd name="T43" fmla="*/ 159636 h 479"/>
              <a:gd name="T44" fmla="*/ 159636 w 479"/>
              <a:gd name="T45" fmla="*/ 190843 h 479"/>
              <a:gd name="T46" fmla="*/ 212448 w 479"/>
              <a:gd name="T47" fmla="*/ 190843 h 479"/>
              <a:gd name="T48" fmla="*/ 297667 w 479"/>
              <a:gd name="T49" fmla="*/ 286865 h 479"/>
              <a:gd name="T50" fmla="*/ 223250 w 479"/>
              <a:gd name="T51" fmla="*/ 350479 h 479"/>
              <a:gd name="T52" fmla="*/ 212448 w 479"/>
              <a:gd name="T53" fmla="*/ 404491 h 479"/>
              <a:gd name="T54" fmla="*/ 212448 w 479"/>
              <a:gd name="T55" fmla="*/ 468106 h 479"/>
              <a:gd name="T56" fmla="*/ 159636 w 479"/>
              <a:gd name="T57" fmla="*/ 414094 h 479"/>
              <a:gd name="T58" fmla="*/ 148834 w 479"/>
              <a:gd name="T59" fmla="*/ 340877 h 479"/>
              <a:gd name="T60" fmla="*/ 105624 w 479"/>
              <a:gd name="T61" fmla="*/ 286865 h 479"/>
              <a:gd name="T62" fmla="*/ 127229 w 479"/>
              <a:gd name="T63" fmla="*/ 223250 h 479"/>
              <a:gd name="T64" fmla="*/ 63614 w 479"/>
              <a:gd name="T65" fmla="*/ 202846 h 479"/>
              <a:gd name="T66" fmla="*/ 254458 w 479"/>
              <a:gd name="T67" fmla="*/ 52812 h 479"/>
              <a:gd name="T68" fmla="*/ 212448 w 479"/>
              <a:gd name="T69" fmla="*/ 520918 h 479"/>
              <a:gd name="T70" fmla="*/ 212448 w 479"/>
              <a:gd name="T71" fmla="*/ 520918 h 479"/>
              <a:gd name="T72" fmla="*/ 244855 w 479"/>
              <a:gd name="T73" fmla="*/ 499313 h 479"/>
              <a:gd name="T74" fmla="*/ 286865 w 479"/>
              <a:gd name="T75" fmla="*/ 488510 h 479"/>
              <a:gd name="T76" fmla="*/ 351680 w 479"/>
              <a:gd name="T77" fmla="*/ 468106 h 479"/>
              <a:gd name="T78" fmla="*/ 424896 w 479"/>
              <a:gd name="T79" fmla="*/ 488510 h 479"/>
              <a:gd name="T80" fmla="*/ 286865 w 479"/>
              <a:gd name="T81" fmla="*/ 531720 h 479"/>
              <a:gd name="T82" fmla="*/ 212448 w 479"/>
              <a:gd name="T83" fmla="*/ 52091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19" name="Freeform 70"/>
          <p:cNvSpPr>
            <a:spLocks noChangeArrowheads="1"/>
          </p:cNvSpPr>
          <p:nvPr/>
        </p:nvSpPr>
        <p:spPr bwMode="auto">
          <a:xfrm>
            <a:off x="3460696" y="3161625"/>
            <a:ext cx="338244" cy="302988"/>
          </a:xfrm>
          <a:custGeom>
            <a:avLst/>
            <a:gdLst>
              <a:gd name="T0" fmla="*/ 170295 w 497"/>
              <a:gd name="T1" fmla="*/ 329219 h 445"/>
              <a:gd name="T2" fmla="*/ 170295 w 497"/>
              <a:gd name="T3" fmla="*/ 329219 h 445"/>
              <a:gd name="T4" fmla="*/ 170295 w 497"/>
              <a:gd name="T5" fmla="*/ 149645 h 445"/>
              <a:gd name="T6" fmla="*/ 63561 w 497"/>
              <a:gd name="T7" fmla="*/ 149645 h 445"/>
              <a:gd name="T8" fmla="*/ 0 w 497"/>
              <a:gd name="T9" fmla="*/ 213094 h 445"/>
              <a:gd name="T10" fmla="*/ 0 w 497"/>
              <a:gd name="T11" fmla="*/ 381894 h 445"/>
              <a:gd name="T12" fmla="*/ 63561 w 497"/>
              <a:gd name="T13" fmla="*/ 446541 h 445"/>
              <a:gd name="T14" fmla="*/ 85147 w 497"/>
              <a:gd name="T15" fmla="*/ 446541 h 445"/>
              <a:gd name="T16" fmla="*/ 85147 w 497"/>
              <a:gd name="T17" fmla="*/ 531539 h 445"/>
              <a:gd name="T18" fmla="*/ 181088 w 497"/>
              <a:gd name="T19" fmla="*/ 446541 h 445"/>
              <a:gd name="T20" fmla="*/ 328597 w 497"/>
              <a:gd name="T21" fmla="*/ 446541 h 445"/>
              <a:gd name="T22" fmla="*/ 382563 w 497"/>
              <a:gd name="T23" fmla="*/ 381894 h 445"/>
              <a:gd name="T24" fmla="*/ 382563 w 497"/>
              <a:gd name="T25" fmla="*/ 329219 h 445"/>
              <a:gd name="T26" fmla="*/ 382563 w 497"/>
              <a:gd name="T27" fmla="*/ 329219 h 445"/>
              <a:gd name="T28" fmla="*/ 170295 w 497"/>
              <a:gd name="T29" fmla="*/ 329219 h 445"/>
              <a:gd name="T30" fmla="*/ 531271 w 497"/>
              <a:gd name="T31" fmla="*/ 0 h 445"/>
              <a:gd name="T32" fmla="*/ 531271 w 497"/>
              <a:gd name="T33" fmla="*/ 0 h 445"/>
              <a:gd name="T34" fmla="*/ 265036 w 497"/>
              <a:gd name="T35" fmla="*/ 0 h 445"/>
              <a:gd name="T36" fmla="*/ 212269 w 497"/>
              <a:gd name="T37" fmla="*/ 64647 h 445"/>
              <a:gd name="T38" fmla="*/ 212269 w 497"/>
              <a:gd name="T39" fmla="*/ 296896 h 445"/>
              <a:gd name="T40" fmla="*/ 414943 w 497"/>
              <a:gd name="T41" fmla="*/ 296896 h 445"/>
              <a:gd name="T42" fmla="*/ 509684 w 497"/>
              <a:gd name="T43" fmla="*/ 381894 h 445"/>
              <a:gd name="T44" fmla="*/ 509684 w 497"/>
              <a:gd name="T45" fmla="*/ 296896 h 445"/>
              <a:gd name="T46" fmla="*/ 531271 w 497"/>
              <a:gd name="T47" fmla="*/ 296896 h 445"/>
              <a:gd name="T48" fmla="*/ 594832 w 497"/>
              <a:gd name="T49" fmla="*/ 233446 h 445"/>
              <a:gd name="T50" fmla="*/ 594832 w 497"/>
              <a:gd name="T51" fmla="*/ 64647 h 445"/>
              <a:gd name="T52" fmla="*/ 531271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20" name="Freeform 111"/>
          <p:cNvSpPr>
            <a:spLocks noChangeArrowheads="1"/>
          </p:cNvSpPr>
          <p:nvPr/>
        </p:nvSpPr>
        <p:spPr bwMode="auto">
          <a:xfrm>
            <a:off x="4336090" y="3794407"/>
            <a:ext cx="247296" cy="302376"/>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BD392F"/>
          </a:solidFill>
          <a:ln>
            <a:noFill/>
          </a:ln>
          <a:effectLst/>
        </p:spPr>
        <p:txBody>
          <a:bodyPr wrap="none" lIns="34290" tIns="17145" rIns="34290" bIns="17145" anchor="ctr"/>
          <a:lstStyle/>
          <a:p>
            <a:pPr>
              <a:defRPr/>
            </a:pPr>
            <a:endParaRPr lang="zh-CN" altLang="en-US"/>
          </a:p>
        </p:txBody>
      </p:sp>
      <p:sp>
        <p:nvSpPr>
          <p:cNvPr id="121" name="Freeform 74"/>
          <p:cNvSpPr>
            <a:spLocks noChangeArrowheads="1"/>
          </p:cNvSpPr>
          <p:nvPr/>
        </p:nvSpPr>
        <p:spPr bwMode="auto">
          <a:xfrm>
            <a:off x="5122368" y="3161625"/>
            <a:ext cx="326070" cy="288622"/>
          </a:xfrm>
          <a:custGeom>
            <a:avLst/>
            <a:gdLst>
              <a:gd name="T0" fmla="*/ 541820 w 461"/>
              <a:gd name="T1" fmla="*/ 255464 h 409"/>
              <a:gd name="T2" fmla="*/ 541820 w 461"/>
              <a:gd name="T3" fmla="*/ 255464 h 409"/>
              <a:gd name="T4" fmla="*/ 296740 w 461"/>
              <a:gd name="T5" fmla="*/ 20389 h 409"/>
              <a:gd name="T6" fmla="*/ 254692 w 461"/>
              <a:gd name="T7" fmla="*/ 20389 h 409"/>
              <a:gd name="T8" fmla="*/ 10812 w 461"/>
              <a:gd name="T9" fmla="*/ 255464 h 409"/>
              <a:gd name="T10" fmla="*/ 21625 w 461"/>
              <a:gd name="T11" fmla="*/ 275853 h 409"/>
              <a:gd name="T12" fmla="*/ 74485 w 461"/>
              <a:gd name="T13" fmla="*/ 275853 h 409"/>
              <a:gd name="T14" fmla="*/ 74485 w 461"/>
              <a:gd name="T15" fmla="*/ 467750 h 409"/>
              <a:gd name="T16" fmla="*/ 94909 w 461"/>
              <a:gd name="T17" fmla="*/ 489339 h 409"/>
              <a:gd name="T18" fmla="*/ 212643 w 461"/>
              <a:gd name="T19" fmla="*/ 489339 h 409"/>
              <a:gd name="T20" fmla="*/ 212643 w 461"/>
              <a:gd name="T21" fmla="*/ 297441 h 409"/>
              <a:gd name="T22" fmla="*/ 339989 w 461"/>
              <a:gd name="T23" fmla="*/ 297441 h 409"/>
              <a:gd name="T24" fmla="*/ 339989 w 461"/>
              <a:gd name="T25" fmla="*/ 489339 h 409"/>
              <a:gd name="T26" fmla="*/ 457724 w 461"/>
              <a:gd name="T27" fmla="*/ 489339 h 409"/>
              <a:gd name="T28" fmla="*/ 478147 w 461"/>
              <a:gd name="T29" fmla="*/ 467750 h 409"/>
              <a:gd name="T30" fmla="*/ 478147 w 461"/>
              <a:gd name="T31" fmla="*/ 275853 h 409"/>
              <a:gd name="T32" fmla="*/ 532209 w 461"/>
              <a:gd name="T33" fmla="*/ 275853 h 409"/>
              <a:gd name="T34" fmla="*/ 541820 w 461"/>
              <a:gd name="T35" fmla="*/ 25546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BD392F"/>
          </a:solidFill>
          <a:ln>
            <a:noFill/>
          </a:ln>
          <a:effectLst/>
        </p:spPr>
        <p:txBody>
          <a:bodyPr wrap="none" lIns="34290" tIns="17145" rIns="34290" bIns="17145" anchor="ctr"/>
          <a:lstStyle/>
          <a:p>
            <a:pPr>
              <a:defRPr/>
            </a:pPr>
            <a:endParaRPr lang="zh-CN" altLang="en-US"/>
          </a:p>
        </p:txBody>
      </p:sp>
      <p:sp>
        <p:nvSpPr>
          <p:cNvPr id="122" name="Content Placeholder 2"/>
          <p:cNvSpPr txBox="1"/>
          <p:nvPr/>
        </p:nvSpPr>
        <p:spPr bwMode="auto">
          <a:xfrm>
            <a:off x="5879486" y="205327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3" name="Content Placeholder 2"/>
          <p:cNvSpPr txBox="1"/>
          <p:nvPr/>
        </p:nvSpPr>
        <p:spPr bwMode="auto">
          <a:xfrm>
            <a:off x="5886112" y="3067070"/>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4" name="Content Placeholder 2"/>
          <p:cNvSpPr txBox="1"/>
          <p:nvPr/>
        </p:nvSpPr>
        <p:spPr bwMode="auto">
          <a:xfrm>
            <a:off x="611560" y="204665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5" name="Content Placeholder 2"/>
          <p:cNvSpPr txBox="1"/>
          <p:nvPr/>
        </p:nvSpPr>
        <p:spPr bwMode="auto">
          <a:xfrm>
            <a:off x="624812" y="308032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6" name="Content Placeholder 2"/>
          <p:cNvSpPr txBox="1"/>
          <p:nvPr/>
        </p:nvSpPr>
        <p:spPr bwMode="auto">
          <a:xfrm>
            <a:off x="3336050" y="4346368"/>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27" name="Content Placeholder 2"/>
          <p:cNvSpPr txBox="1"/>
          <p:nvPr/>
        </p:nvSpPr>
        <p:spPr bwMode="auto">
          <a:xfrm>
            <a:off x="3275856" y="915566"/>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9" name="矩形 2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0" name="直接连接符 2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0"/>
                                        </p:tgtEl>
                                        <p:attrNameLst>
                                          <p:attrName>style.visibility</p:attrName>
                                        </p:attrNameLst>
                                      </p:cBhvr>
                                      <p:to>
                                        <p:strVal val="visible"/>
                                      </p:to>
                                    </p:se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500" fill="hold"/>
                                        <p:tgtEl>
                                          <p:spTgt spid="115"/>
                                        </p:tgtEl>
                                        <p:attrNameLst>
                                          <p:attrName>ppt_w</p:attrName>
                                        </p:attrNameLst>
                                      </p:cBhvr>
                                      <p:tavLst>
                                        <p:tav tm="0">
                                          <p:val>
                                            <p:fltVal val="0"/>
                                          </p:val>
                                        </p:tav>
                                        <p:tav tm="100000">
                                          <p:val>
                                            <p:strVal val="#ppt_w"/>
                                          </p:val>
                                        </p:tav>
                                      </p:tavLst>
                                    </p:anim>
                                    <p:anim calcmode="lin" valueType="num">
                                      <p:cBhvr>
                                        <p:cTn id="18" dur="500" fill="hold"/>
                                        <p:tgtEl>
                                          <p:spTgt spid="115"/>
                                        </p:tgtEl>
                                        <p:attrNameLst>
                                          <p:attrName>ppt_h</p:attrName>
                                        </p:attrNameLst>
                                      </p:cBhvr>
                                      <p:tavLst>
                                        <p:tav tm="0">
                                          <p:val>
                                            <p:fltVal val="0"/>
                                          </p:val>
                                        </p:tav>
                                        <p:tav tm="100000">
                                          <p:val>
                                            <p:strVal val="#ppt_h"/>
                                          </p:val>
                                        </p:tav>
                                      </p:tavLst>
                                    </p:anim>
                                    <p:animEffect transition="in" filter="fade">
                                      <p:cBhvr>
                                        <p:cTn id="19" dur="500"/>
                                        <p:tgtEl>
                                          <p:spTgt spid="11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animEffect transition="in" filter="fade">
                                      <p:cBhvr>
                                        <p:cTn id="35" dur="500"/>
                                        <p:tgtEl>
                                          <p:spTgt spid="11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96"/>
                                        </p:tgtEl>
                                        <p:attrNameLst>
                                          <p:attrName>style.visibility</p:attrName>
                                        </p:attrNameLst>
                                      </p:cBhvr>
                                      <p:to>
                                        <p:strVal val="visible"/>
                                      </p:to>
                                    </p:se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 calcmode="lin" valueType="num">
                                      <p:cBhvr>
                                        <p:cTn id="49" dur="500" fill="hold"/>
                                        <p:tgtEl>
                                          <p:spTgt spid="118"/>
                                        </p:tgtEl>
                                        <p:attrNameLst>
                                          <p:attrName>ppt_w</p:attrName>
                                        </p:attrNameLst>
                                      </p:cBhvr>
                                      <p:tavLst>
                                        <p:tav tm="0">
                                          <p:val>
                                            <p:fltVal val="0"/>
                                          </p:val>
                                        </p:tav>
                                        <p:tav tm="100000">
                                          <p:val>
                                            <p:strVal val="#ppt_w"/>
                                          </p:val>
                                        </p:tav>
                                      </p:tavLst>
                                    </p:anim>
                                    <p:anim calcmode="lin" valueType="num">
                                      <p:cBhvr>
                                        <p:cTn id="50" dur="500" fill="hold"/>
                                        <p:tgtEl>
                                          <p:spTgt spid="118"/>
                                        </p:tgtEl>
                                        <p:attrNameLst>
                                          <p:attrName>ppt_h</p:attrName>
                                        </p:attrNameLst>
                                      </p:cBhvr>
                                      <p:tavLst>
                                        <p:tav tm="0">
                                          <p:val>
                                            <p:fltVal val="0"/>
                                          </p:val>
                                        </p:tav>
                                        <p:tav tm="100000">
                                          <p:val>
                                            <p:strVal val="#ppt_h"/>
                                          </p:val>
                                        </p:tav>
                                      </p:tavLst>
                                    </p:anim>
                                    <p:animEffect transition="in" filter="fade">
                                      <p:cBhvr>
                                        <p:cTn id="51" dur="500"/>
                                        <p:tgtEl>
                                          <p:spTgt spid="118"/>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fade">
                                      <p:cBhvr>
                                        <p:cTn id="55" dur="500"/>
                                        <p:tgtEl>
                                          <p:spTgt spid="122"/>
                                        </p:tgtEl>
                                      </p:cBhvr>
                                    </p:animEffec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121"/>
                                        </p:tgtEl>
                                        <p:attrNameLst>
                                          <p:attrName>style.visibility</p:attrName>
                                        </p:attrNameLst>
                                      </p:cBhvr>
                                      <p:to>
                                        <p:strVal val="visible"/>
                                      </p:to>
                                    </p:set>
                                    <p:anim calcmode="lin" valueType="num">
                                      <p:cBhvr>
                                        <p:cTn id="65" dur="500" fill="hold"/>
                                        <p:tgtEl>
                                          <p:spTgt spid="121"/>
                                        </p:tgtEl>
                                        <p:attrNameLst>
                                          <p:attrName>ppt_w</p:attrName>
                                        </p:attrNameLst>
                                      </p:cBhvr>
                                      <p:tavLst>
                                        <p:tav tm="0">
                                          <p:val>
                                            <p:fltVal val="0"/>
                                          </p:val>
                                        </p:tav>
                                        <p:tav tm="100000">
                                          <p:val>
                                            <p:strVal val="#ppt_w"/>
                                          </p:val>
                                        </p:tav>
                                      </p:tavLst>
                                    </p:anim>
                                    <p:anim calcmode="lin" valueType="num">
                                      <p:cBhvr>
                                        <p:cTn id="66" dur="500" fill="hold"/>
                                        <p:tgtEl>
                                          <p:spTgt spid="121"/>
                                        </p:tgtEl>
                                        <p:attrNameLst>
                                          <p:attrName>ppt_h</p:attrName>
                                        </p:attrNameLst>
                                      </p:cBhvr>
                                      <p:tavLst>
                                        <p:tav tm="0">
                                          <p:val>
                                            <p:fltVal val="0"/>
                                          </p:val>
                                        </p:tav>
                                        <p:tav tm="100000">
                                          <p:val>
                                            <p:strVal val="#ppt_h"/>
                                          </p:val>
                                        </p:tav>
                                      </p:tavLst>
                                    </p:anim>
                                    <p:animEffect transition="in" filter="fade">
                                      <p:cBhvr>
                                        <p:cTn id="67" dur="500"/>
                                        <p:tgtEl>
                                          <p:spTgt spid="121"/>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childTnLst>
                          </p:cTn>
                        </p:par>
                        <p:par>
                          <p:cTn id="72" fill="hold">
                            <p:stCondLst>
                              <p:cond delay="4500"/>
                            </p:stCondLst>
                            <p:childTnLst>
                              <p:par>
                                <p:cTn id="73" presetID="1" presetClass="entr" presetSubtype="0" fill="hold" grpId="0" nodeType="after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108"/>
                                        </p:tgtEl>
                                        <p:attrNameLst>
                                          <p:attrName>style.visibility</p:attrName>
                                        </p:attrNameLst>
                                      </p:cBhvr>
                                      <p:to>
                                        <p:strVal val="visible"/>
                                      </p:to>
                                    </p:se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 calcmode="lin" valueType="num">
                                      <p:cBhvr>
                                        <p:cTn id="81" dur="500" fill="hold"/>
                                        <p:tgtEl>
                                          <p:spTgt spid="120"/>
                                        </p:tgtEl>
                                        <p:attrNameLst>
                                          <p:attrName>ppt_w</p:attrName>
                                        </p:attrNameLst>
                                      </p:cBhvr>
                                      <p:tavLst>
                                        <p:tav tm="0">
                                          <p:val>
                                            <p:fltVal val="0"/>
                                          </p:val>
                                        </p:tav>
                                        <p:tav tm="100000">
                                          <p:val>
                                            <p:strVal val="#ppt_w"/>
                                          </p:val>
                                        </p:tav>
                                      </p:tavLst>
                                    </p:anim>
                                    <p:anim calcmode="lin" valueType="num">
                                      <p:cBhvr>
                                        <p:cTn id="82" dur="500" fill="hold"/>
                                        <p:tgtEl>
                                          <p:spTgt spid="120"/>
                                        </p:tgtEl>
                                        <p:attrNameLst>
                                          <p:attrName>ppt_h</p:attrName>
                                        </p:attrNameLst>
                                      </p:cBhvr>
                                      <p:tavLst>
                                        <p:tav tm="0">
                                          <p:val>
                                            <p:fltVal val="0"/>
                                          </p:val>
                                        </p:tav>
                                        <p:tav tm="100000">
                                          <p:val>
                                            <p:strVal val="#ppt_h"/>
                                          </p:val>
                                        </p:tav>
                                      </p:tavLst>
                                    </p:anim>
                                    <p:animEffect transition="in" filter="fade">
                                      <p:cBhvr>
                                        <p:cTn id="83" dur="500"/>
                                        <p:tgtEl>
                                          <p:spTgt spid="120"/>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126"/>
                                        </p:tgtEl>
                                        <p:attrNameLst>
                                          <p:attrName>style.visibility</p:attrName>
                                        </p:attrNameLst>
                                      </p:cBhvr>
                                      <p:to>
                                        <p:strVal val="visible"/>
                                      </p:to>
                                    </p:set>
                                    <p:animEffect transition="in" filter="fade">
                                      <p:cBhvr>
                                        <p:cTn id="87" dur="500"/>
                                        <p:tgtEl>
                                          <p:spTgt spid="126"/>
                                        </p:tgtEl>
                                      </p:cBhvr>
                                    </p:animEffect>
                                  </p:childTnLst>
                                </p:cTn>
                              </p:par>
                            </p:childTnLst>
                          </p:cTn>
                        </p:par>
                        <p:par>
                          <p:cTn id="88" fill="hold">
                            <p:stCondLst>
                              <p:cond delay="5500"/>
                            </p:stCondLst>
                            <p:childTnLst>
                              <p:par>
                                <p:cTn id="89" presetID="1"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p:cTn id="94" dur="500" fill="hold"/>
                                        <p:tgtEl>
                                          <p:spTgt spid="119"/>
                                        </p:tgtEl>
                                        <p:attrNameLst>
                                          <p:attrName>ppt_w</p:attrName>
                                        </p:attrNameLst>
                                      </p:cBhvr>
                                      <p:tavLst>
                                        <p:tav tm="0">
                                          <p:val>
                                            <p:fltVal val="0"/>
                                          </p:val>
                                        </p:tav>
                                        <p:tav tm="100000">
                                          <p:val>
                                            <p:strVal val="#ppt_w"/>
                                          </p:val>
                                        </p:tav>
                                      </p:tavLst>
                                    </p:anim>
                                    <p:anim calcmode="lin" valueType="num">
                                      <p:cBhvr>
                                        <p:cTn id="95" dur="500" fill="hold"/>
                                        <p:tgtEl>
                                          <p:spTgt spid="119"/>
                                        </p:tgtEl>
                                        <p:attrNameLst>
                                          <p:attrName>ppt_h</p:attrName>
                                        </p:attrNameLst>
                                      </p:cBhvr>
                                      <p:tavLst>
                                        <p:tav tm="0">
                                          <p:val>
                                            <p:fltVal val="0"/>
                                          </p:val>
                                        </p:tav>
                                        <p:tav tm="100000">
                                          <p:val>
                                            <p:strVal val="#ppt_h"/>
                                          </p:val>
                                        </p:tav>
                                      </p:tavLst>
                                    </p:anim>
                                    <p:animEffect transition="in" filter="fade">
                                      <p:cBhvr>
                                        <p:cTn id="96" dur="500"/>
                                        <p:tgtEl>
                                          <p:spTgt spid="119"/>
                                        </p:tgtEl>
                                      </p:cBhvr>
                                    </p:animEffect>
                                  </p:childTnLst>
                                </p:cTn>
                              </p:par>
                            </p:childTnLst>
                          </p:cTn>
                        </p:par>
                        <p:par>
                          <p:cTn id="97" fill="hold">
                            <p:stCondLst>
                              <p:cond delay="6000"/>
                            </p:stCondLst>
                            <p:childTnLst>
                              <p:par>
                                <p:cTn id="98" presetID="1" presetClass="entr" presetSubtype="0" fill="hold" grpId="0" nodeType="afterEffect">
                                  <p:stCondLst>
                                    <p:cond delay="0"/>
                                  </p:stCondLst>
                                  <p:childTnLst>
                                    <p:set>
                                      <p:cBhvr>
                                        <p:cTn id="99" dur="1" fill="hold">
                                          <p:stCondLst>
                                            <p:cond delay="0"/>
                                          </p:stCondLst>
                                        </p:cTn>
                                        <p:tgtEl>
                                          <p:spTgt spid="104"/>
                                        </p:tgtEl>
                                        <p:attrNameLst>
                                          <p:attrName>style.visibility</p:attrName>
                                        </p:attrNameLst>
                                      </p:cBhvr>
                                      <p:to>
                                        <p:strVal val="visible"/>
                                      </p:to>
                                    </p:se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fade">
                                      <p:cBhvr>
                                        <p:cTn id="10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5" grpId="0" animBg="1"/>
      <p:bldP spid="96" grpId="0"/>
      <p:bldP spid="99" grpId="0" animBg="1"/>
      <p:bldP spid="100" grpId="0"/>
      <p:bldP spid="103" grpId="0" animBg="1"/>
      <p:bldP spid="104" grpId="0"/>
      <p:bldP spid="107" grpId="0" animBg="1"/>
      <p:bldP spid="108" grpId="0"/>
      <p:bldP spid="111" grpId="0" animBg="1"/>
      <p:bldP spid="112" grpId="0"/>
      <p:bldP spid="115"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11073" y="1563638"/>
            <a:ext cx="1135948" cy="1142082"/>
            <a:chOff x="526658" y="1563638"/>
            <a:chExt cx="1135948" cy="1142082"/>
          </a:xfrm>
        </p:grpSpPr>
        <p:sp>
          <p:nvSpPr>
            <p:cNvPr id="113" name="Oval 1"/>
            <p:cNvSpPr/>
            <p:nvPr/>
          </p:nvSpPr>
          <p:spPr bwMode="auto">
            <a:xfrm>
              <a:off x="527543" y="157065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2700000" scaled="0"/>
              <a:tileRect/>
            </a:gradFill>
            <a:ln w="25400" cap="flat" cmpd="sng" algn="ctr">
              <a:noFill/>
              <a:prstDash val="solid"/>
            </a:ln>
            <a:effectLst>
              <a:outerShdw blurRad="241300" dir="57000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47" name="Oval 1"/>
            <p:cNvSpPr/>
            <p:nvPr/>
          </p:nvSpPr>
          <p:spPr bwMode="auto">
            <a:xfrm>
              <a:off x="52665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grpSp>
      <p:sp>
        <p:nvSpPr>
          <p:cNvPr id="108" name="Oval 1"/>
          <p:cNvSpPr/>
          <p:nvPr/>
        </p:nvSpPr>
        <p:spPr bwMode="auto">
          <a:xfrm>
            <a:off x="194893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09" name="Oval 1"/>
          <p:cNvSpPr/>
          <p:nvPr/>
        </p:nvSpPr>
        <p:spPr bwMode="auto">
          <a:xfrm>
            <a:off x="3300656"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10" name="Oval 1"/>
          <p:cNvSpPr/>
          <p:nvPr/>
        </p:nvSpPr>
        <p:spPr bwMode="auto">
          <a:xfrm>
            <a:off x="4731891"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11" name="Oval 1"/>
          <p:cNvSpPr/>
          <p:nvPr/>
        </p:nvSpPr>
        <p:spPr bwMode="auto">
          <a:xfrm>
            <a:off x="614324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12" name="Oval 1"/>
          <p:cNvSpPr/>
          <p:nvPr/>
        </p:nvSpPr>
        <p:spPr bwMode="auto">
          <a:xfrm>
            <a:off x="748834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rgbClr val="FFFFFF"/>
              </a:solidFill>
              <a:effectLst/>
              <a:uLnTx/>
              <a:uFillTx/>
              <a:latin typeface="Open Sans"/>
              <a:ea typeface="MS PGothic" panose="020B0600070205080204" charset="-128"/>
              <a:cs typeface="+mn-cs"/>
            </a:endParaRPr>
          </a:p>
        </p:txBody>
      </p:sp>
      <p:sp>
        <p:nvSpPr>
          <p:cNvPr id="14" name="Arc 4"/>
          <p:cNvSpPr/>
          <p:nvPr/>
        </p:nvSpPr>
        <p:spPr>
          <a:xfrm rot="18951345">
            <a:off x="124767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5" name="Arc 33"/>
          <p:cNvSpPr/>
          <p:nvPr/>
        </p:nvSpPr>
        <p:spPr>
          <a:xfrm rot="7841635">
            <a:off x="2632767" y="1840677"/>
            <a:ext cx="1011238" cy="1012825"/>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6" name="Arc 34"/>
          <p:cNvSpPr/>
          <p:nvPr/>
        </p:nvSpPr>
        <p:spPr>
          <a:xfrm rot="18951345">
            <a:off x="404802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7" name="Arc 36"/>
          <p:cNvSpPr/>
          <p:nvPr/>
        </p:nvSpPr>
        <p:spPr>
          <a:xfrm rot="18951345">
            <a:off x="6830911" y="1344584"/>
            <a:ext cx="1012825"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sp>
        <p:nvSpPr>
          <p:cNvPr id="18" name="Arc 37"/>
          <p:cNvSpPr/>
          <p:nvPr/>
        </p:nvSpPr>
        <p:spPr>
          <a:xfrm rot="7841635">
            <a:off x="5440261" y="1860521"/>
            <a:ext cx="1011238" cy="1011237"/>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rgbClr val="202F3E"/>
              </a:solidFill>
              <a:effectLst/>
              <a:uLnTx/>
              <a:uFillTx/>
              <a:latin typeface="Open Sans"/>
              <a:ea typeface="+mn-ea"/>
              <a:cs typeface="+mn-cs"/>
            </a:endParaRPr>
          </a:p>
        </p:txBody>
      </p:sp>
      <p:grpSp>
        <p:nvGrpSpPr>
          <p:cNvPr id="21" name="Group 38"/>
          <p:cNvGrpSpPr/>
          <p:nvPr/>
        </p:nvGrpSpPr>
        <p:grpSpPr bwMode="auto">
          <a:xfrm>
            <a:off x="7855642" y="1857512"/>
            <a:ext cx="466458" cy="560056"/>
            <a:chOff x="6540501" y="638176"/>
            <a:chExt cx="622301" cy="746125"/>
          </a:xfrm>
          <a:solidFill>
            <a:srgbClr val="BD392F"/>
          </a:solidFill>
          <a:effectLst/>
        </p:grpSpPr>
        <p:sp>
          <p:nvSpPr>
            <p:cNvPr id="22" name="Freeform 13"/>
            <p:cNvSpPr>
              <a:spLocks noEditPoints="1"/>
            </p:cNvSpPr>
            <p:nvPr/>
          </p:nvSpPr>
          <p:spPr bwMode="auto">
            <a:xfrm>
              <a:off x="6616701" y="638176"/>
              <a:ext cx="469900" cy="736600"/>
            </a:xfrm>
            <a:custGeom>
              <a:avLst/>
              <a:gdLst>
                <a:gd name="T0" fmla="*/ 171 w 240"/>
                <a:gd name="T1" fmla="*/ 24 h 376"/>
                <a:gd name="T2" fmla="*/ 63 w 240"/>
                <a:gd name="T3" fmla="*/ 12 h 376"/>
                <a:gd name="T4" fmla="*/ 56 w 240"/>
                <a:gd name="T5" fmla="*/ 25 h 376"/>
                <a:gd name="T6" fmla="*/ 82 w 240"/>
                <a:gd name="T7" fmla="*/ 116 h 376"/>
                <a:gd name="T8" fmla="*/ 82 w 240"/>
                <a:gd name="T9" fmla="*/ 116 h 376"/>
                <a:gd name="T10" fmla="*/ 121 w 240"/>
                <a:gd name="T11" fmla="*/ 257 h 376"/>
                <a:gd name="T12" fmla="*/ 66 w 240"/>
                <a:gd name="T13" fmla="*/ 256 h 376"/>
                <a:gd name="T14" fmla="*/ 9 w 240"/>
                <a:gd name="T15" fmla="*/ 331 h 376"/>
                <a:gd name="T16" fmla="*/ 96 w 240"/>
                <a:gd name="T17" fmla="*/ 364 h 376"/>
                <a:gd name="T18" fmla="*/ 153 w 240"/>
                <a:gd name="T19" fmla="*/ 290 h 376"/>
                <a:gd name="T20" fmla="*/ 106 w 240"/>
                <a:gd name="T21" fmla="*/ 122 h 376"/>
                <a:gd name="T22" fmla="*/ 219 w 240"/>
                <a:gd name="T23" fmla="*/ 159 h 376"/>
                <a:gd name="T24" fmla="*/ 232 w 240"/>
                <a:gd name="T25" fmla="*/ 165 h 376"/>
                <a:gd name="T26" fmla="*/ 232 w 240"/>
                <a:gd name="T27" fmla="*/ 165 h 376"/>
                <a:gd name="T28" fmla="*/ 240 w 240"/>
                <a:gd name="T29" fmla="*/ 153 h 376"/>
                <a:gd name="T30" fmla="*/ 171 w 240"/>
                <a:gd name="T31" fmla="*/ 24 h 376"/>
                <a:gd name="T32" fmla="*/ 90 w 240"/>
                <a:gd name="T33" fmla="*/ 343 h 376"/>
                <a:gd name="T34" fmla="*/ 30 w 240"/>
                <a:gd name="T35" fmla="*/ 325 h 376"/>
                <a:gd name="T36" fmla="*/ 72 w 240"/>
                <a:gd name="T37" fmla="*/ 277 h 376"/>
                <a:gd name="T38" fmla="*/ 132 w 240"/>
                <a:gd name="T39" fmla="*/ 296 h 376"/>
                <a:gd name="T40" fmla="*/ 90 w 240"/>
                <a:gd name="T41" fmla="*/ 3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376">
                  <a:moveTo>
                    <a:pt x="171" y="24"/>
                  </a:moveTo>
                  <a:cubicBezTo>
                    <a:pt x="141" y="4"/>
                    <a:pt x="105" y="0"/>
                    <a:pt x="63" y="12"/>
                  </a:cubicBezTo>
                  <a:cubicBezTo>
                    <a:pt x="57" y="13"/>
                    <a:pt x="54" y="19"/>
                    <a:pt x="56" y="25"/>
                  </a:cubicBezTo>
                  <a:cubicBezTo>
                    <a:pt x="82" y="116"/>
                    <a:pt x="82" y="116"/>
                    <a:pt x="82" y="116"/>
                  </a:cubicBezTo>
                  <a:cubicBezTo>
                    <a:pt x="82" y="116"/>
                    <a:pt x="82" y="116"/>
                    <a:pt x="82" y="116"/>
                  </a:cubicBezTo>
                  <a:cubicBezTo>
                    <a:pt x="121" y="257"/>
                    <a:pt x="121" y="257"/>
                    <a:pt x="121" y="257"/>
                  </a:cubicBezTo>
                  <a:cubicBezTo>
                    <a:pt x="106" y="251"/>
                    <a:pt x="86" y="251"/>
                    <a:pt x="66" y="256"/>
                  </a:cubicBezTo>
                  <a:cubicBezTo>
                    <a:pt x="25" y="268"/>
                    <a:pt x="0" y="300"/>
                    <a:pt x="9" y="331"/>
                  </a:cubicBezTo>
                  <a:cubicBezTo>
                    <a:pt x="17" y="361"/>
                    <a:pt x="56" y="376"/>
                    <a:pt x="96" y="364"/>
                  </a:cubicBezTo>
                  <a:cubicBezTo>
                    <a:pt x="137" y="353"/>
                    <a:pt x="162" y="320"/>
                    <a:pt x="153" y="290"/>
                  </a:cubicBezTo>
                  <a:cubicBezTo>
                    <a:pt x="106" y="122"/>
                    <a:pt x="106" y="122"/>
                    <a:pt x="106" y="122"/>
                  </a:cubicBezTo>
                  <a:cubicBezTo>
                    <a:pt x="193" y="107"/>
                    <a:pt x="218" y="157"/>
                    <a:pt x="219" y="159"/>
                  </a:cubicBezTo>
                  <a:cubicBezTo>
                    <a:pt x="221" y="164"/>
                    <a:pt x="226" y="167"/>
                    <a:pt x="232" y="165"/>
                  </a:cubicBezTo>
                  <a:cubicBezTo>
                    <a:pt x="232" y="165"/>
                    <a:pt x="232" y="165"/>
                    <a:pt x="232" y="165"/>
                  </a:cubicBezTo>
                  <a:cubicBezTo>
                    <a:pt x="237" y="164"/>
                    <a:pt x="240" y="159"/>
                    <a:pt x="240" y="153"/>
                  </a:cubicBezTo>
                  <a:cubicBezTo>
                    <a:pt x="239" y="150"/>
                    <a:pt x="229" y="63"/>
                    <a:pt x="171" y="24"/>
                  </a:cubicBezTo>
                  <a:close/>
                  <a:moveTo>
                    <a:pt x="90" y="343"/>
                  </a:moveTo>
                  <a:cubicBezTo>
                    <a:pt x="62" y="351"/>
                    <a:pt x="35" y="343"/>
                    <a:pt x="30" y="325"/>
                  </a:cubicBezTo>
                  <a:cubicBezTo>
                    <a:pt x="24" y="307"/>
                    <a:pt x="44" y="285"/>
                    <a:pt x="72" y="277"/>
                  </a:cubicBezTo>
                  <a:cubicBezTo>
                    <a:pt x="99" y="269"/>
                    <a:pt x="127" y="278"/>
                    <a:pt x="132" y="296"/>
                  </a:cubicBezTo>
                  <a:cubicBezTo>
                    <a:pt x="137" y="314"/>
                    <a:pt x="118" y="335"/>
                    <a:pt x="90"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3" name="Freeform 14"/>
            <p:cNvSpPr>
              <a:spLocks noEditPoints="1"/>
            </p:cNvSpPr>
            <p:nvPr/>
          </p:nvSpPr>
          <p:spPr bwMode="auto">
            <a:xfrm>
              <a:off x="6916739" y="996951"/>
              <a:ext cx="246063" cy="387350"/>
            </a:xfrm>
            <a:custGeom>
              <a:avLst/>
              <a:gdLst>
                <a:gd name="T0" fmla="*/ 90 w 126"/>
                <a:gd name="T1" fmla="*/ 13 h 198"/>
                <a:gd name="T2" fmla="*/ 33 w 126"/>
                <a:gd name="T3" fmla="*/ 7 h 198"/>
                <a:gd name="T4" fmla="*/ 30 w 126"/>
                <a:gd name="T5" fmla="*/ 14 h 198"/>
                <a:gd name="T6" fmla="*/ 43 w 126"/>
                <a:gd name="T7" fmla="*/ 62 h 198"/>
                <a:gd name="T8" fmla="*/ 43 w 126"/>
                <a:gd name="T9" fmla="*/ 62 h 198"/>
                <a:gd name="T10" fmla="*/ 64 w 126"/>
                <a:gd name="T11" fmla="*/ 136 h 198"/>
                <a:gd name="T12" fmla="*/ 35 w 126"/>
                <a:gd name="T13" fmla="*/ 135 h 198"/>
                <a:gd name="T14" fmla="*/ 5 w 126"/>
                <a:gd name="T15" fmla="*/ 175 h 198"/>
                <a:gd name="T16" fmla="*/ 51 w 126"/>
                <a:gd name="T17" fmla="*/ 192 h 198"/>
                <a:gd name="T18" fmla="*/ 81 w 126"/>
                <a:gd name="T19" fmla="*/ 153 h 198"/>
                <a:gd name="T20" fmla="*/ 56 w 126"/>
                <a:gd name="T21" fmla="*/ 65 h 198"/>
                <a:gd name="T22" fmla="*/ 115 w 126"/>
                <a:gd name="T23" fmla="*/ 84 h 198"/>
                <a:gd name="T24" fmla="*/ 122 w 126"/>
                <a:gd name="T25" fmla="*/ 87 h 198"/>
                <a:gd name="T26" fmla="*/ 122 w 126"/>
                <a:gd name="T27" fmla="*/ 87 h 198"/>
                <a:gd name="T28" fmla="*/ 126 w 126"/>
                <a:gd name="T29" fmla="*/ 81 h 198"/>
                <a:gd name="T30" fmla="*/ 90 w 126"/>
                <a:gd name="T31" fmla="*/ 13 h 198"/>
                <a:gd name="T32" fmla="*/ 48 w 126"/>
                <a:gd name="T33" fmla="*/ 181 h 198"/>
                <a:gd name="T34" fmla="*/ 16 w 126"/>
                <a:gd name="T35" fmla="*/ 171 h 198"/>
                <a:gd name="T36" fmla="*/ 38 w 126"/>
                <a:gd name="T37" fmla="*/ 146 h 198"/>
                <a:gd name="T38" fmla="*/ 70 w 126"/>
                <a:gd name="T39" fmla="*/ 156 h 198"/>
                <a:gd name="T40" fmla="*/ 48 w 126"/>
                <a:gd name="T41" fmla="*/ 18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98">
                  <a:moveTo>
                    <a:pt x="90" y="13"/>
                  </a:moveTo>
                  <a:cubicBezTo>
                    <a:pt x="74" y="3"/>
                    <a:pt x="55" y="0"/>
                    <a:pt x="33" y="7"/>
                  </a:cubicBezTo>
                  <a:cubicBezTo>
                    <a:pt x="30" y="8"/>
                    <a:pt x="29" y="11"/>
                    <a:pt x="30" y="14"/>
                  </a:cubicBezTo>
                  <a:cubicBezTo>
                    <a:pt x="43" y="62"/>
                    <a:pt x="43" y="62"/>
                    <a:pt x="43" y="62"/>
                  </a:cubicBezTo>
                  <a:cubicBezTo>
                    <a:pt x="43" y="62"/>
                    <a:pt x="43" y="62"/>
                    <a:pt x="43" y="62"/>
                  </a:cubicBezTo>
                  <a:cubicBezTo>
                    <a:pt x="64" y="136"/>
                    <a:pt x="64" y="136"/>
                    <a:pt x="64" y="136"/>
                  </a:cubicBezTo>
                  <a:cubicBezTo>
                    <a:pt x="56" y="133"/>
                    <a:pt x="45" y="132"/>
                    <a:pt x="35" y="135"/>
                  </a:cubicBezTo>
                  <a:cubicBezTo>
                    <a:pt x="13" y="141"/>
                    <a:pt x="0" y="159"/>
                    <a:pt x="5" y="175"/>
                  </a:cubicBezTo>
                  <a:cubicBezTo>
                    <a:pt x="9" y="190"/>
                    <a:pt x="29" y="198"/>
                    <a:pt x="51" y="192"/>
                  </a:cubicBezTo>
                  <a:cubicBezTo>
                    <a:pt x="72" y="186"/>
                    <a:pt x="85" y="169"/>
                    <a:pt x="81" y="153"/>
                  </a:cubicBezTo>
                  <a:cubicBezTo>
                    <a:pt x="56" y="65"/>
                    <a:pt x="56" y="65"/>
                    <a:pt x="56" y="65"/>
                  </a:cubicBezTo>
                  <a:cubicBezTo>
                    <a:pt x="102" y="57"/>
                    <a:pt x="115" y="83"/>
                    <a:pt x="115" y="84"/>
                  </a:cubicBezTo>
                  <a:cubicBezTo>
                    <a:pt x="116" y="87"/>
                    <a:pt x="119" y="88"/>
                    <a:pt x="122" y="87"/>
                  </a:cubicBezTo>
                  <a:cubicBezTo>
                    <a:pt x="122" y="87"/>
                    <a:pt x="122" y="87"/>
                    <a:pt x="122" y="87"/>
                  </a:cubicBezTo>
                  <a:cubicBezTo>
                    <a:pt x="125" y="87"/>
                    <a:pt x="126" y="84"/>
                    <a:pt x="126" y="81"/>
                  </a:cubicBezTo>
                  <a:cubicBezTo>
                    <a:pt x="126" y="79"/>
                    <a:pt x="121" y="34"/>
                    <a:pt x="90" y="13"/>
                  </a:cubicBezTo>
                  <a:close/>
                  <a:moveTo>
                    <a:pt x="48" y="181"/>
                  </a:moveTo>
                  <a:cubicBezTo>
                    <a:pt x="33" y="185"/>
                    <a:pt x="18" y="181"/>
                    <a:pt x="16" y="171"/>
                  </a:cubicBezTo>
                  <a:cubicBezTo>
                    <a:pt x="13" y="162"/>
                    <a:pt x="23" y="151"/>
                    <a:pt x="38" y="146"/>
                  </a:cubicBezTo>
                  <a:cubicBezTo>
                    <a:pt x="52" y="142"/>
                    <a:pt x="67" y="147"/>
                    <a:pt x="70" y="156"/>
                  </a:cubicBezTo>
                  <a:cubicBezTo>
                    <a:pt x="72" y="166"/>
                    <a:pt x="62" y="177"/>
                    <a:pt x="48"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4" name="Freeform 15"/>
            <p:cNvSpPr>
              <a:spLocks noEditPoints="1"/>
            </p:cNvSpPr>
            <p:nvPr/>
          </p:nvSpPr>
          <p:spPr bwMode="auto">
            <a:xfrm>
              <a:off x="6540501" y="793751"/>
              <a:ext cx="217488" cy="338138"/>
            </a:xfrm>
            <a:custGeom>
              <a:avLst/>
              <a:gdLst>
                <a:gd name="T0" fmla="*/ 79 w 111"/>
                <a:gd name="T1" fmla="*/ 11 h 173"/>
                <a:gd name="T2" fmla="*/ 29 w 111"/>
                <a:gd name="T3" fmla="*/ 6 h 173"/>
                <a:gd name="T4" fmla="*/ 26 w 111"/>
                <a:gd name="T5" fmla="*/ 12 h 173"/>
                <a:gd name="T6" fmla="*/ 38 w 111"/>
                <a:gd name="T7" fmla="*/ 54 h 173"/>
                <a:gd name="T8" fmla="*/ 38 w 111"/>
                <a:gd name="T9" fmla="*/ 54 h 173"/>
                <a:gd name="T10" fmla="*/ 56 w 111"/>
                <a:gd name="T11" fmla="*/ 119 h 173"/>
                <a:gd name="T12" fmla="*/ 31 w 111"/>
                <a:gd name="T13" fmla="*/ 118 h 173"/>
                <a:gd name="T14" fmla="*/ 4 w 111"/>
                <a:gd name="T15" fmla="*/ 152 h 173"/>
                <a:gd name="T16" fmla="*/ 45 w 111"/>
                <a:gd name="T17" fmla="*/ 168 h 173"/>
                <a:gd name="T18" fmla="*/ 71 w 111"/>
                <a:gd name="T19" fmla="*/ 133 h 173"/>
                <a:gd name="T20" fmla="*/ 49 w 111"/>
                <a:gd name="T21" fmla="*/ 56 h 173"/>
                <a:gd name="T22" fmla="*/ 101 w 111"/>
                <a:gd name="T23" fmla="*/ 73 h 173"/>
                <a:gd name="T24" fmla="*/ 107 w 111"/>
                <a:gd name="T25" fmla="*/ 76 h 173"/>
                <a:gd name="T26" fmla="*/ 107 w 111"/>
                <a:gd name="T27" fmla="*/ 76 h 173"/>
                <a:gd name="T28" fmla="*/ 110 w 111"/>
                <a:gd name="T29" fmla="*/ 71 h 173"/>
                <a:gd name="T30" fmla="*/ 79 w 111"/>
                <a:gd name="T31" fmla="*/ 11 h 173"/>
                <a:gd name="T32" fmla="*/ 42 w 111"/>
                <a:gd name="T33" fmla="*/ 158 h 173"/>
                <a:gd name="T34" fmla="*/ 14 w 111"/>
                <a:gd name="T35" fmla="*/ 149 h 173"/>
                <a:gd name="T36" fmla="*/ 33 w 111"/>
                <a:gd name="T37" fmla="*/ 128 h 173"/>
                <a:gd name="T38" fmla="*/ 61 w 111"/>
                <a:gd name="T39" fmla="*/ 136 h 173"/>
                <a:gd name="T40" fmla="*/ 42 w 111"/>
                <a:gd name="T41" fmla="*/ 1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73">
                  <a:moveTo>
                    <a:pt x="79" y="11"/>
                  </a:moveTo>
                  <a:cubicBezTo>
                    <a:pt x="65" y="2"/>
                    <a:pt x="49" y="0"/>
                    <a:pt x="29" y="6"/>
                  </a:cubicBezTo>
                  <a:cubicBezTo>
                    <a:pt x="27" y="6"/>
                    <a:pt x="25" y="9"/>
                    <a:pt x="26" y="12"/>
                  </a:cubicBezTo>
                  <a:cubicBezTo>
                    <a:pt x="38" y="54"/>
                    <a:pt x="38" y="54"/>
                    <a:pt x="38" y="54"/>
                  </a:cubicBezTo>
                  <a:cubicBezTo>
                    <a:pt x="38" y="54"/>
                    <a:pt x="38" y="54"/>
                    <a:pt x="38" y="54"/>
                  </a:cubicBezTo>
                  <a:cubicBezTo>
                    <a:pt x="56" y="119"/>
                    <a:pt x="56" y="119"/>
                    <a:pt x="56" y="119"/>
                  </a:cubicBezTo>
                  <a:cubicBezTo>
                    <a:pt x="49" y="116"/>
                    <a:pt x="40" y="115"/>
                    <a:pt x="31" y="118"/>
                  </a:cubicBezTo>
                  <a:cubicBezTo>
                    <a:pt x="12" y="123"/>
                    <a:pt x="0" y="138"/>
                    <a:pt x="4" y="152"/>
                  </a:cubicBezTo>
                  <a:cubicBezTo>
                    <a:pt x="8" y="166"/>
                    <a:pt x="26" y="173"/>
                    <a:pt x="45" y="168"/>
                  </a:cubicBezTo>
                  <a:cubicBezTo>
                    <a:pt x="63" y="162"/>
                    <a:pt x="75" y="147"/>
                    <a:pt x="71" y="133"/>
                  </a:cubicBezTo>
                  <a:cubicBezTo>
                    <a:pt x="49" y="56"/>
                    <a:pt x="49" y="56"/>
                    <a:pt x="49" y="56"/>
                  </a:cubicBezTo>
                  <a:cubicBezTo>
                    <a:pt x="89" y="49"/>
                    <a:pt x="100" y="72"/>
                    <a:pt x="101" y="73"/>
                  </a:cubicBezTo>
                  <a:cubicBezTo>
                    <a:pt x="102" y="76"/>
                    <a:pt x="104" y="77"/>
                    <a:pt x="107" y="76"/>
                  </a:cubicBezTo>
                  <a:cubicBezTo>
                    <a:pt x="107" y="76"/>
                    <a:pt x="107" y="76"/>
                    <a:pt x="107" y="76"/>
                  </a:cubicBezTo>
                  <a:cubicBezTo>
                    <a:pt x="109" y="75"/>
                    <a:pt x="111" y="73"/>
                    <a:pt x="110" y="71"/>
                  </a:cubicBezTo>
                  <a:cubicBezTo>
                    <a:pt x="110" y="69"/>
                    <a:pt x="106" y="29"/>
                    <a:pt x="79" y="11"/>
                  </a:cubicBezTo>
                  <a:close/>
                  <a:moveTo>
                    <a:pt x="42" y="158"/>
                  </a:moveTo>
                  <a:cubicBezTo>
                    <a:pt x="29" y="162"/>
                    <a:pt x="16" y="158"/>
                    <a:pt x="14" y="149"/>
                  </a:cubicBezTo>
                  <a:cubicBezTo>
                    <a:pt x="12" y="141"/>
                    <a:pt x="20" y="131"/>
                    <a:pt x="33" y="128"/>
                  </a:cubicBezTo>
                  <a:cubicBezTo>
                    <a:pt x="46" y="124"/>
                    <a:pt x="59" y="128"/>
                    <a:pt x="61" y="136"/>
                  </a:cubicBezTo>
                  <a:cubicBezTo>
                    <a:pt x="63" y="144"/>
                    <a:pt x="55" y="154"/>
                    <a:pt x="42"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27" name="Group 42"/>
          <p:cNvGrpSpPr/>
          <p:nvPr/>
        </p:nvGrpSpPr>
        <p:grpSpPr bwMode="auto">
          <a:xfrm>
            <a:off x="2205844" y="1791141"/>
            <a:ext cx="583170" cy="587103"/>
            <a:chOff x="4802189" y="2176464"/>
            <a:chExt cx="941388" cy="947737"/>
          </a:xfrm>
          <a:solidFill>
            <a:srgbClr val="BD392F"/>
          </a:solidFill>
          <a:effectLst/>
        </p:grpSpPr>
        <p:sp>
          <p:nvSpPr>
            <p:cNvPr id="28" name="Freeform 48"/>
            <p:cNvSpPr>
              <a:spLocks noEditPoints="1"/>
            </p:cNvSpPr>
            <p:nvPr/>
          </p:nvSpPr>
          <p:spPr bwMode="auto">
            <a:xfrm>
              <a:off x="4960939" y="2332039"/>
              <a:ext cx="636588" cy="633413"/>
            </a:xfrm>
            <a:custGeom>
              <a:avLst/>
              <a:gdLst>
                <a:gd name="T0" fmla="*/ 45 w 325"/>
                <a:gd name="T1" fmla="*/ 224 h 324"/>
                <a:gd name="T2" fmla="*/ 100 w 325"/>
                <a:gd name="T3" fmla="*/ 279 h 324"/>
                <a:gd name="T4" fmla="*/ 56 w 325"/>
                <a:gd name="T5" fmla="*/ 324 h 324"/>
                <a:gd name="T6" fmla="*/ 0 w 325"/>
                <a:gd name="T7" fmla="*/ 268 h 324"/>
                <a:gd name="T8" fmla="*/ 45 w 325"/>
                <a:gd name="T9" fmla="*/ 224 h 324"/>
                <a:gd name="T10" fmla="*/ 164 w 325"/>
                <a:gd name="T11" fmla="*/ 238 h 324"/>
                <a:gd name="T12" fmla="*/ 230 w 325"/>
                <a:gd name="T13" fmla="*/ 210 h 324"/>
                <a:gd name="T14" fmla="*/ 258 w 325"/>
                <a:gd name="T15" fmla="*/ 156 h 324"/>
                <a:gd name="T16" fmla="*/ 306 w 325"/>
                <a:gd name="T17" fmla="*/ 50 h 324"/>
                <a:gd name="T18" fmla="*/ 319 w 325"/>
                <a:gd name="T19" fmla="*/ 47 h 324"/>
                <a:gd name="T20" fmla="*/ 319 w 325"/>
                <a:gd name="T21" fmla="*/ 28 h 324"/>
                <a:gd name="T22" fmla="*/ 310 w 325"/>
                <a:gd name="T23" fmla="*/ 24 h 324"/>
                <a:gd name="T24" fmla="*/ 204 w 325"/>
                <a:gd name="T25" fmla="*/ 129 h 324"/>
                <a:gd name="T26" fmla="*/ 200 w 325"/>
                <a:gd name="T27" fmla="*/ 155 h 324"/>
                <a:gd name="T28" fmla="*/ 169 w 325"/>
                <a:gd name="T29" fmla="*/ 155 h 324"/>
                <a:gd name="T30" fmla="*/ 169 w 325"/>
                <a:gd name="T31" fmla="*/ 124 h 324"/>
                <a:gd name="T32" fmla="*/ 195 w 325"/>
                <a:gd name="T33" fmla="*/ 121 h 324"/>
                <a:gd name="T34" fmla="*/ 301 w 325"/>
                <a:gd name="T35" fmla="*/ 15 h 324"/>
                <a:gd name="T36" fmla="*/ 297 w 325"/>
                <a:gd name="T37" fmla="*/ 5 h 324"/>
                <a:gd name="T38" fmla="*/ 278 w 325"/>
                <a:gd name="T39" fmla="*/ 5 h 324"/>
                <a:gd name="T40" fmla="*/ 275 w 325"/>
                <a:gd name="T41" fmla="*/ 19 h 324"/>
                <a:gd name="T42" fmla="*/ 162 w 325"/>
                <a:gd name="T43" fmla="*/ 68 h 324"/>
                <a:gd name="T44" fmla="*/ 115 w 325"/>
                <a:gd name="T45" fmla="*/ 95 h 324"/>
                <a:gd name="T46" fmla="*/ 86 w 325"/>
                <a:gd name="T47" fmla="*/ 160 h 324"/>
                <a:gd name="T48" fmla="*/ 39 w 325"/>
                <a:gd name="T49" fmla="*/ 198 h 324"/>
                <a:gd name="T50" fmla="*/ 126 w 325"/>
                <a:gd name="T51" fmla="*/ 285 h 324"/>
                <a:gd name="T52" fmla="*/ 164 w 325"/>
                <a:gd name="T53"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324">
                  <a:moveTo>
                    <a:pt x="45" y="224"/>
                  </a:moveTo>
                  <a:cubicBezTo>
                    <a:pt x="100" y="279"/>
                    <a:pt x="100" y="279"/>
                    <a:pt x="100" y="279"/>
                  </a:cubicBezTo>
                  <a:cubicBezTo>
                    <a:pt x="56" y="324"/>
                    <a:pt x="56" y="324"/>
                    <a:pt x="56" y="324"/>
                  </a:cubicBezTo>
                  <a:cubicBezTo>
                    <a:pt x="0" y="268"/>
                    <a:pt x="0" y="268"/>
                    <a:pt x="0" y="268"/>
                  </a:cubicBezTo>
                  <a:lnTo>
                    <a:pt x="45" y="224"/>
                  </a:lnTo>
                  <a:close/>
                  <a:moveTo>
                    <a:pt x="164" y="238"/>
                  </a:moveTo>
                  <a:cubicBezTo>
                    <a:pt x="187" y="238"/>
                    <a:pt x="211" y="229"/>
                    <a:pt x="230" y="210"/>
                  </a:cubicBezTo>
                  <a:cubicBezTo>
                    <a:pt x="245" y="194"/>
                    <a:pt x="255" y="175"/>
                    <a:pt x="258" y="156"/>
                  </a:cubicBezTo>
                  <a:cubicBezTo>
                    <a:pt x="264" y="133"/>
                    <a:pt x="270" y="99"/>
                    <a:pt x="306" y="50"/>
                  </a:cubicBezTo>
                  <a:cubicBezTo>
                    <a:pt x="310" y="52"/>
                    <a:pt x="316" y="51"/>
                    <a:pt x="319" y="47"/>
                  </a:cubicBezTo>
                  <a:cubicBezTo>
                    <a:pt x="325" y="42"/>
                    <a:pt x="325" y="33"/>
                    <a:pt x="319" y="28"/>
                  </a:cubicBezTo>
                  <a:cubicBezTo>
                    <a:pt x="317" y="25"/>
                    <a:pt x="313" y="24"/>
                    <a:pt x="310" y="24"/>
                  </a:cubicBezTo>
                  <a:cubicBezTo>
                    <a:pt x="204" y="129"/>
                    <a:pt x="204" y="129"/>
                    <a:pt x="204" y="129"/>
                  </a:cubicBezTo>
                  <a:cubicBezTo>
                    <a:pt x="208" y="138"/>
                    <a:pt x="207" y="148"/>
                    <a:pt x="200" y="155"/>
                  </a:cubicBezTo>
                  <a:cubicBezTo>
                    <a:pt x="191" y="163"/>
                    <a:pt x="177" y="163"/>
                    <a:pt x="169" y="155"/>
                  </a:cubicBezTo>
                  <a:cubicBezTo>
                    <a:pt x="160" y="146"/>
                    <a:pt x="160" y="132"/>
                    <a:pt x="169" y="124"/>
                  </a:cubicBezTo>
                  <a:cubicBezTo>
                    <a:pt x="176" y="117"/>
                    <a:pt x="187" y="116"/>
                    <a:pt x="195" y="121"/>
                  </a:cubicBezTo>
                  <a:cubicBezTo>
                    <a:pt x="301" y="15"/>
                    <a:pt x="301" y="15"/>
                    <a:pt x="301" y="15"/>
                  </a:cubicBezTo>
                  <a:cubicBezTo>
                    <a:pt x="301" y="12"/>
                    <a:pt x="300" y="8"/>
                    <a:pt x="297" y="5"/>
                  </a:cubicBezTo>
                  <a:cubicBezTo>
                    <a:pt x="292" y="0"/>
                    <a:pt x="283" y="0"/>
                    <a:pt x="278" y="5"/>
                  </a:cubicBezTo>
                  <a:cubicBezTo>
                    <a:pt x="274" y="9"/>
                    <a:pt x="273" y="14"/>
                    <a:pt x="275" y="19"/>
                  </a:cubicBezTo>
                  <a:cubicBezTo>
                    <a:pt x="221" y="58"/>
                    <a:pt x="185" y="61"/>
                    <a:pt x="162" y="68"/>
                  </a:cubicBezTo>
                  <a:cubicBezTo>
                    <a:pt x="145" y="72"/>
                    <a:pt x="129" y="81"/>
                    <a:pt x="115" y="95"/>
                  </a:cubicBezTo>
                  <a:cubicBezTo>
                    <a:pt x="96" y="113"/>
                    <a:pt x="87" y="137"/>
                    <a:pt x="86" y="160"/>
                  </a:cubicBezTo>
                  <a:cubicBezTo>
                    <a:pt x="39" y="198"/>
                    <a:pt x="39" y="198"/>
                    <a:pt x="39" y="198"/>
                  </a:cubicBezTo>
                  <a:cubicBezTo>
                    <a:pt x="126" y="285"/>
                    <a:pt x="126" y="285"/>
                    <a:pt x="126" y="285"/>
                  </a:cubicBezTo>
                  <a:lnTo>
                    <a:pt x="164"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29" name="Freeform 49"/>
            <p:cNvSpPr>
              <a:spLocks noEditPoints="1"/>
            </p:cNvSpPr>
            <p:nvPr/>
          </p:nvSpPr>
          <p:spPr bwMode="auto">
            <a:xfrm>
              <a:off x="4852989" y="2224089"/>
              <a:ext cx="849313" cy="850900"/>
            </a:xfrm>
            <a:custGeom>
              <a:avLst/>
              <a:gdLst>
                <a:gd name="T0" fmla="*/ 535 w 535"/>
                <a:gd name="T1" fmla="*/ 536 h 536"/>
                <a:gd name="T2" fmla="*/ 0 w 535"/>
                <a:gd name="T3" fmla="*/ 536 h 536"/>
                <a:gd name="T4" fmla="*/ 0 w 535"/>
                <a:gd name="T5" fmla="*/ 0 h 536"/>
                <a:gd name="T6" fmla="*/ 535 w 535"/>
                <a:gd name="T7" fmla="*/ 0 h 536"/>
                <a:gd name="T8" fmla="*/ 535 w 535"/>
                <a:gd name="T9" fmla="*/ 536 h 536"/>
                <a:gd name="T10" fmla="*/ 10 w 535"/>
                <a:gd name="T11" fmla="*/ 525 h 536"/>
                <a:gd name="T12" fmla="*/ 525 w 535"/>
                <a:gd name="T13" fmla="*/ 525 h 536"/>
                <a:gd name="T14" fmla="*/ 525 w 535"/>
                <a:gd name="T15" fmla="*/ 11 h 536"/>
                <a:gd name="T16" fmla="*/ 10 w 535"/>
                <a:gd name="T17" fmla="*/ 11 h 536"/>
                <a:gd name="T18" fmla="*/ 10 w 535"/>
                <a:gd name="T19" fmla="*/ 52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6">
                  <a:moveTo>
                    <a:pt x="535" y="536"/>
                  </a:moveTo>
                  <a:lnTo>
                    <a:pt x="0" y="536"/>
                  </a:lnTo>
                  <a:lnTo>
                    <a:pt x="0" y="0"/>
                  </a:lnTo>
                  <a:lnTo>
                    <a:pt x="535" y="0"/>
                  </a:lnTo>
                  <a:lnTo>
                    <a:pt x="535" y="536"/>
                  </a:lnTo>
                  <a:close/>
                  <a:moveTo>
                    <a:pt x="10" y="525"/>
                  </a:moveTo>
                  <a:lnTo>
                    <a:pt x="525" y="525"/>
                  </a:lnTo>
                  <a:lnTo>
                    <a:pt x="525" y="11"/>
                  </a:lnTo>
                  <a:lnTo>
                    <a:pt x="10" y="11"/>
                  </a:lnTo>
                  <a:lnTo>
                    <a:pt x="10" y="5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0" name="Rectangle 50"/>
            <p:cNvSpPr>
              <a:spLocks noChangeArrowheads="1"/>
            </p:cNvSpPr>
            <p:nvPr/>
          </p:nvSpPr>
          <p:spPr bwMode="auto">
            <a:xfrm>
              <a:off x="5634039" y="2181226"/>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1" name="Freeform 51"/>
            <p:cNvSpPr>
              <a:spLocks noEditPoints="1"/>
            </p:cNvSpPr>
            <p:nvPr/>
          </p:nvSpPr>
          <p:spPr bwMode="auto">
            <a:xfrm>
              <a:off x="56276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2" name="Rectangle 52"/>
            <p:cNvSpPr>
              <a:spLocks noChangeArrowheads="1"/>
            </p:cNvSpPr>
            <p:nvPr/>
          </p:nvSpPr>
          <p:spPr bwMode="auto">
            <a:xfrm>
              <a:off x="5634039" y="3014664"/>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3" name="Freeform 53"/>
            <p:cNvSpPr>
              <a:spLocks noEditPoints="1"/>
            </p:cNvSpPr>
            <p:nvPr/>
          </p:nvSpPr>
          <p:spPr bwMode="auto">
            <a:xfrm>
              <a:off x="56276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4" name="Rectangle 54"/>
            <p:cNvSpPr>
              <a:spLocks noChangeArrowheads="1"/>
            </p:cNvSpPr>
            <p:nvPr/>
          </p:nvSpPr>
          <p:spPr bwMode="auto">
            <a:xfrm>
              <a:off x="4808539" y="3014664"/>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5" name="Freeform 55"/>
            <p:cNvSpPr>
              <a:spLocks noEditPoints="1"/>
            </p:cNvSpPr>
            <p:nvPr/>
          </p:nvSpPr>
          <p:spPr bwMode="auto">
            <a:xfrm>
              <a:off x="48021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6" name="Rectangle 56"/>
            <p:cNvSpPr>
              <a:spLocks noChangeArrowheads="1"/>
            </p:cNvSpPr>
            <p:nvPr/>
          </p:nvSpPr>
          <p:spPr bwMode="auto">
            <a:xfrm>
              <a:off x="4808539" y="2181226"/>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7" name="Freeform 57"/>
            <p:cNvSpPr>
              <a:spLocks noEditPoints="1"/>
            </p:cNvSpPr>
            <p:nvPr/>
          </p:nvSpPr>
          <p:spPr bwMode="auto">
            <a:xfrm>
              <a:off x="48021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8" name="Rectangle 58"/>
            <p:cNvSpPr>
              <a:spLocks noChangeArrowheads="1"/>
            </p:cNvSpPr>
            <p:nvPr/>
          </p:nvSpPr>
          <p:spPr bwMode="auto">
            <a:xfrm>
              <a:off x="5235576" y="2190751"/>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39" name="Freeform 59"/>
            <p:cNvSpPr>
              <a:spLocks noEditPoints="1"/>
            </p:cNvSpPr>
            <p:nvPr/>
          </p:nvSpPr>
          <p:spPr bwMode="auto">
            <a:xfrm>
              <a:off x="5230814" y="2184401"/>
              <a:ext cx="93663" cy="96838"/>
            </a:xfrm>
            <a:custGeom>
              <a:avLst/>
              <a:gdLst>
                <a:gd name="T0" fmla="*/ 59 w 59"/>
                <a:gd name="T1" fmla="*/ 61 h 61"/>
                <a:gd name="T2" fmla="*/ 0 w 59"/>
                <a:gd name="T3" fmla="*/ 61 h 61"/>
                <a:gd name="T4" fmla="*/ 0 w 59"/>
                <a:gd name="T5" fmla="*/ 0 h 61"/>
                <a:gd name="T6" fmla="*/ 59 w 59"/>
                <a:gd name="T7" fmla="*/ 0 h 61"/>
                <a:gd name="T8" fmla="*/ 59 w 59"/>
                <a:gd name="T9" fmla="*/ 61 h 61"/>
                <a:gd name="T10" fmla="*/ 6 w 59"/>
                <a:gd name="T11" fmla="*/ 53 h 61"/>
                <a:gd name="T12" fmla="*/ 52 w 59"/>
                <a:gd name="T13" fmla="*/ 53 h 61"/>
                <a:gd name="T14" fmla="*/ 52 w 59"/>
                <a:gd name="T15" fmla="*/ 8 h 61"/>
                <a:gd name="T16" fmla="*/ 6 w 59"/>
                <a:gd name="T17" fmla="*/ 8 h 61"/>
                <a:gd name="T18" fmla="*/ 6 w 59"/>
                <a:gd name="T1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1">
                  <a:moveTo>
                    <a:pt x="59" y="61"/>
                  </a:moveTo>
                  <a:lnTo>
                    <a:pt x="0" y="61"/>
                  </a:lnTo>
                  <a:lnTo>
                    <a:pt x="0" y="0"/>
                  </a:lnTo>
                  <a:lnTo>
                    <a:pt x="59" y="0"/>
                  </a:lnTo>
                  <a:lnTo>
                    <a:pt x="59" y="61"/>
                  </a:lnTo>
                  <a:close/>
                  <a:moveTo>
                    <a:pt x="6" y="53"/>
                  </a:moveTo>
                  <a:lnTo>
                    <a:pt x="52" y="53"/>
                  </a:lnTo>
                  <a:lnTo>
                    <a:pt x="52" y="8"/>
                  </a:lnTo>
                  <a:lnTo>
                    <a:pt x="6" y="8"/>
                  </a:lnTo>
                  <a:lnTo>
                    <a:pt x="6"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0" name="Rectangle 60"/>
            <p:cNvSpPr>
              <a:spLocks noChangeArrowheads="1"/>
            </p:cNvSpPr>
            <p:nvPr/>
          </p:nvSpPr>
          <p:spPr bwMode="auto">
            <a:xfrm>
              <a:off x="5230814" y="3024189"/>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1" name="Freeform 61"/>
            <p:cNvSpPr>
              <a:spLocks noEditPoints="1"/>
            </p:cNvSpPr>
            <p:nvPr/>
          </p:nvSpPr>
          <p:spPr bwMode="auto">
            <a:xfrm>
              <a:off x="5224464" y="3019426"/>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8 w 60"/>
                <a:gd name="T11" fmla="*/ 53 h 60"/>
                <a:gd name="T12" fmla="*/ 53 w 60"/>
                <a:gd name="T13" fmla="*/ 53 h 60"/>
                <a:gd name="T14" fmla="*/ 53 w 60"/>
                <a:gd name="T15" fmla="*/ 7 h 60"/>
                <a:gd name="T16" fmla="*/ 8 w 60"/>
                <a:gd name="T17" fmla="*/ 7 h 60"/>
                <a:gd name="T18" fmla="*/ 8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8" y="53"/>
                  </a:moveTo>
                  <a:lnTo>
                    <a:pt x="53" y="53"/>
                  </a:lnTo>
                  <a:lnTo>
                    <a:pt x="53" y="7"/>
                  </a:lnTo>
                  <a:lnTo>
                    <a:pt x="8" y="7"/>
                  </a:lnTo>
                  <a:lnTo>
                    <a:pt x="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2" name="Rectangle 62"/>
            <p:cNvSpPr>
              <a:spLocks noChangeArrowheads="1"/>
            </p:cNvSpPr>
            <p:nvPr/>
          </p:nvSpPr>
          <p:spPr bwMode="auto">
            <a:xfrm>
              <a:off x="48180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3" name="Freeform 63"/>
            <p:cNvSpPr>
              <a:spLocks noEditPoints="1"/>
            </p:cNvSpPr>
            <p:nvPr/>
          </p:nvSpPr>
          <p:spPr bwMode="auto">
            <a:xfrm>
              <a:off x="48133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2 w 60"/>
                <a:gd name="T13" fmla="*/ 53 h 60"/>
                <a:gd name="T14" fmla="*/ 52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2" y="53"/>
                  </a:lnTo>
                  <a:lnTo>
                    <a:pt x="52"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4" name="Rectangle 64"/>
            <p:cNvSpPr>
              <a:spLocks noChangeArrowheads="1"/>
            </p:cNvSpPr>
            <p:nvPr/>
          </p:nvSpPr>
          <p:spPr bwMode="auto">
            <a:xfrm>
              <a:off x="56435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45" name="Freeform 65"/>
            <p:cNvSpPr>
              <a:spLocks noEditPoints="1"/>
            </p:cNvSpPr>
            <p:nvPr/>
          </p:nvSpPr>
          <p:spPr bwMode="auto">
            <a:xfrm>
              <a:off x="56388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3 w 60"/>
                <a:gd name="T13" fmla="*/ 53 h 60"/>
                <a:gd name="T14" fmla="*/ 53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3" y="53"/>
                  </a:lnTo>
                  <a:lnTo>
                    <a:pt x="53"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48" name="Group 61"/>
          <p:cNvGrpSpPr/>
          <p:nvPr/>
        </p:nvGrpSpPr>
        <p:grpSpPr bwMode="auto">
          <a:xfrm>
            <a:off x="746595" y="1829989"/>
            <a:ext cx="670551" cy="475560"/>
            <a:chOff x="4760914" y="687389"/>
            <a:chExt cx="982663" cy="696913"/>
          </a:xfrm>
          <a:solidFill>
            <a:srgbClr val="BD392F"/>
          </a:solidFill>
          <a:effectLst/>
        </p:grpSpPr>
        <p:sp>
          <p:nvSpPr>
            <p:cNvPr id="49" name="Freeform 16"/>
            <p:cNvSpPr>
              <a:spLocks noEditPoints="1"/>
            </p:cNvSpPr>
            <p:nvPr/>
          </p:nvSpPr>
          <p:spPr bwMode="auto">
            <a:xfrm>
              <a:off x="4849814" y="833439"/>
              <a:ext cx="844550" cy="550863"/>
            </a:xfrm>
            <a:custGeom>
              <a:avLst/>
              <a:gdLst>
                <a:gd name="T0" fmla="*/ 427 w 432"/>
                <a:gd name="T1" fmla="*/ 129 h 281"/>
                <a:gd name="T2" fmla="*/ 216 w 432"/>
                <a:gd name="T3" fmla="*/ 0 h 281"/>
                <a:gd name="T4" fmla="*/ 5 w 432"/>
                <a:gd name="T5" fmla="*/ 129 h 281"/>
                <a:gd name="T6" fmla="*/ 5 w 432"/>
                <a:gd name="T7" fmla="*/ 152 h 281"/>
                <a:gd name="T8" fmla="*/ 216 w 432"/>
                <a:gd name="T9" fmla="*/ 281 h 281"/>
                <a:gd name="T10" fmla="*/ 427 w 432"/>
                <a:gd name="T11" fmla="*/ 152 h 281"/>
                <a:gd name="T12" fmla="*/ 427 w 432"/>
                <a:gd name="T13" fmla="*/ 129 h 281"/>
                <a:gd name="T14" fmla="*/ 216 w 432"/>
                <a:gd name="T15" fmla="*/ 242 h 281"/>
                <a:gd name="T16" fmla="*/ 45 w 432"/>
                <a:gd name="T17" fmla="*/ 141 h 281"/>
                <a:gd name="T18" fmla="*/ 57 w 432"/>
                <a:gd name="T19" fmla="*/ 129 h 281"/>
                <a:gd name="T20" fmla="*/ 150 w 432"/>
                <a:gd name="T21" fmla="*/ 57 h 281"/>
                <a:gd name="T22" fmla="*/ 216 w 432"/>
                <a:gd name="T23" fmla="*/ 37 h 281"/>
                <a:gd name="T24" fmla="*/ 282 w 432"/>
                <a:gd name="T25" fmla="*/ 56 h 281"/>
                <a:gd name="T26" fmla="*/ 375 w 432"/>
                <a:gd name="T27" fmla="*/ 129 h 281"/>
                <a:gd name="T28" fmla="*/ 387 w 432"/>
                <a:gd name="T29" fmla="*/ 141 h 281"/>
                <a:gd name="T30" fmla="*/ 216 w 432"/>
                <a:gd name="T31" fmla="*/ 24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2" h="281">
                  <a:moveTo>
                    <a:pt x="427" y="129"/>
                  </a:moveTo>
                  <a:cubicBezTo>
                    <a:pt x="424" y="123"/>
                    <a:pt x="333" y="0"/>
                    <a:pt x="216" y="0"/>
                  </a:cubicBezTo>
                  <a:cubicBezTo>
                    <a:pt x="100" y="0"/>
                    <a:pt x="9" y="123"/>
                    <a:pt x="5" y="129"/>
                  </a:cubicBezTo>
                  <a:cubicBezTo>
                    <a:pt x="0" y="136"/>
                    <a:pt x="0" y="145"/>
                    <a:pt x="5" y="152"/>
                  </a:cubicBezTo>
                  <a:cubicBezTo>
                    <a:pt x="9" y="158"/>
                    <a:pt x="100" y="281"/>
                    <a:pt x="216" y="281"/>
                  </a:cubicBezTo>
                  <a:cubicBezTo>
                    <a:pt x="333" y="281"/>
                    <a:pt x="424" y="157"/>
                    <a:pt x="427" y="152"/>
                  </a:cubicBezTo>
                  <a:cubicBezTo>
                    <a:pt x="432" y="145"/>
                    <a:pt x="432" y="136"/>
                    <a:pt x="427" y="129"/>
                  </a:cubicBezTo>
                  <a:close/>
                  <a:moveTo>
                    <a:pt x="216" y="242"/>
                  </a:moveTo>
                  <a:cubicBezTo>
                    <a:pt x="129" y="242"/>
                    <a:pt x="45" y="141"/>
                    <a:pt x="45" y="141"/>
                  </a:cubicBezTo>
                  <a:cubicBezTo>
                    <a:pt x="45" y="141"/>
                    <a:pt x="50" y="136"/>
                    <a:pt x="57" y="129"/>
                  </a:cubicBezTo>
                  <a:cubicBezTo>
                    <a:pt x="77" y="107"/>
                    <a:pt x="110" y="76"/>
                    <a:pt x="150" y="57"/>
                  </a:cubicBezTo>
                  <a:cubicBezTo>
                    <a:pt x="171" y="45"/>
                    <a:pt x="194" y="37"/>
                    <a:pt x="216" y="37"/>
                  </a:cubicBezTo>
                  <a:cubicBezTo>
                    <a:pt x="238" y="37"/>
                    <a:pt x="261" y="45"/>
                    <a:pt x="282" y="56"/>
                  </a:cubicBezTo>
                  <a:cubicBezTo>
                    <a:pt x="322" y="75"/>
                    <a:pt x="355" y="107"/>
                    <a:pt x="375" y="129"/>
                  </a:cubicBezTo>
                  <a:cubicBezTo>
                    <a:pt x="383" y="136"/>
                    <a:pt x="387" y="141"/>
                    <a:pt x="387" y="141"/>
                  </a:cubicBezTo>
                  <a:cubicBezTo>
                    <a:pt x="387" y="141"/>
                    <a:pt x="303" y="242"/>
                    <a:pt x="216" y="2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0" name="Freeform 17"/>
            <p:cNvSpPr>
              <a:spLocks noEditPoints="1"/>
            </p:cNvSpPr>
            <p:nvPr/>
          </p:nvSpPr>
          <p:spPr bwMode="auto">
            <a:xfrm>
              <a:off x="5068889" y="908051"/>
              <a:ext cx="400050" cy="401638"/>
            </a:xfrm>
            <a:custGeom>
              <a:avLst/>
              <a:gdLst>
                <a:gd name="T0" fmla="*/ 102 w 205"/>
                <a:gd name="T1" fmla="*/ 0 h 205"/>
                <a:gd name="T2" fmla="*/ 0 w 205"/>
                <a:gd name="T3" fmla="*/ 102 h 205"/>
                <a:gd name="T4" fmla="*/ 102 w 205"/>
                <a:gd name="T5" fmla="*/ 205 h 205"/>
                <a:gd name="T6" fmla="*/ 205 w 205"/>
                <a:gd name="T7" fmla="*/ 102 h 205"/>
                <a:gd name="T8" fmla="*/ 102 w 205"/>
                <a:gd name="T9" fmla="*/ 0 h 205"/>
                <a:gd name="T10" fmla="*/ 68 w 205"/>
                <a:gd name="T11" fmla="*/ 113 h 205"/>
                <a:gd name="T12" fmla="*/ 54 w 205"/>
                <a:gd name="T13" fmla="*/ 135 h 205"/>
                <a:gd name="T14" fmla="*/ 50 w 205"/>
                <a:gd name="T15" fmla="*/ 136 h 205"/>
                <a:gd name="T16" fmla="*/ 32 w 205"/>
                <a:gd name="T17" fmla="*/ 122 h 205"/>
                <a:gd name="T18" fmla="*/ 44 w 205"/>
                <a:gd name="T19" fmla="*/ 53 h 205"/>
                <a:gd name="T20" fmla="*/ 93 w 205"/>
                <a:gd name="T21" fmla="*/ 26 h 205"/>
                <a:gd name="T22" fmla="*/ 93 w 205"/>
                <a:gd name="T23" fmla="*/ 26 h 205"/>
                <a:gd name="T24" fmla="*/ 112 w 205"/>
                <a:gd name="T25" fmla="*/ 44 h 205"/>
                <a:gd name="T26" fmla="*/ 94 w 205"/>
                <a:gd name="T27" fmla="*/ 62 h 205"/>
                <a:gd name="T28" fmla="*/ 72 w 205"/>
                <a:gd name="T29" fmla="*/ 77 h 205"/>
                <a:gd name="T30" fmla="*/ 68 w 205"/>
                <a:gd name="T31" fmla="*/ 113 h 205"/>
                <a:gd name="T32" fmla="*/ 141 w 205"/>
                <a:gd name="T33" fmla="*/ 118 h 205"/>
                <a:gd name="T34" fmla="*/ 164 w 205"/>
                <a:gd name="T35" fmla="*/ 141 h 205"/>
                <a:gd name="T36" fmla="*/ 141 w 205"/>
                <a:gd name="T37" fmla="*/ 164 h 205"/>
                <a:gd name="T38" fmla="*/ 118 w 205"/>
                <a:gd name="T39" fmla="*/ 141 h 205"/>
                <a:gd name="T40" fmla="*/ 141 w 205"/>
                <a:gd name="T41" fmla="*/ 11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05">
                  <a:moveTo>
                    <a:pt x="102" y="0"/>
                  </a:moveTo>
                  <a:cubicBezTo>
                    <a:pt x="46" y="0"/>
                    <a:pt x="0" y="46"/>
                    <a:pt x="0" y="102"/>
                  </a:cubicBezTo>
                  <a:cubicBezTo>
                    <a:pt x="0" y="159"/>
                    <a:pt x="46" y="205"/>
                    <a:pt x="102" y="205"/>
                  </a:cubicBezTo>
                  <a:cubicBezTo>
                    <a:pt x="159" y="205"/>
                    <a:pt x="205" y="159"/>
                    <a:pt x="205" y="102"/>
                  </a:cubicBezTo>
                  <a:cubicBezTo>
                    <a:pt x="205" y="46"/>
                    <a:pt x="159" y="0"/>
                    <a:pt x="102" y="0"/>
                  </a:cubicBezTo>
                  <a:close/>
                  <a:moveTo>
                    <a:pt x="68" y="113"/>
                  </a:moveTo>
                  <a:cubicBezTo>
                    <a:pt x="70" y="123"/>
                    <a:pt x="64" y="133"/>
                    <a:pt x="54" y="135"/>
                  </a:cubicBezTo>
                  <a:cubicBezTo>
                    <a:pt x="53" y="136"/>
                    <a:pt x="51" y="136"/>
                    <a:pt x="50" y="136"/>
                  </a:cubicBezTo>
                  <a:cubicBezTo>
                    <a:pt x="41" y="136"/>
                    <a:pt x="34" y="130"/>
                    <a:pt x="32" y="122"/>
                  </a:cubicBezTo>
                  <a:cubicBezTo>
                    <a:pt x="24" y="88"/>
                    <a:pt x="34" y="66"/>
                    <a:pt x="44" y="53"/>
                  </a:cubicBezTo>
                  <a:cubicBezTo>
                    <a:pt x="58" y="35"/>
                    <a:pt x="80" y="26"/>
                    <a:pt x="93" y="26"/>
                  </a:cubicBezTo>
                  <a:cubicBezTo>
                    <a:pt x="93" y="26"/>
                    <a:pt x="93" y="26"/>
                    <a:pt x="93" y="26"/>
                  </a:cubicBezTo>
                  <a:cubicBezTo>
                    <a:pt x="104" y="26"/>
                    <a:pt x="112" y="34"/>
                    <a:pt x="112" y="44"/>
                  </a:cubicBezTo>
                  <a:cubicBezTo>
                    <a:pt x="112" y="54"/>
                    <a:pt x="104" y="62"/>
                    <a:pt x="94" y="62"/>
                  </a:cubicBezTo>
                  <a:cubicBezTo>
                    <a:pt x="90" y="63"/>
                    <a:pt x="79" y="67"/>
                    <a:pt x="72" y="77"/>
                  </a:cubicBezTo>
                  <a:cubicBezTo>
                    <a:pt x="65" y="86"/>
                    <a:pt x="64" y="99"/>
                    <a:pt x="68" y="113"/>
                  </a:cubicBezTo>
                  <a:close/>
                  <a:moveTo>
                    <a:pt x="141" y="118"/>
                  </a:moveTo>
                  <a:cubicBezTo>
                    <a:pt x="154" y="118"/>
                    <a:pt x="164" y="128"/>
                    <a:pt x="164" y="141"/>
                  </a:cubicBezTo>
                  <a:cubicBezTo>
                    <a:pt x="164" y="153"/>
                    <a:pt x="154" y="164"/>
                    <a:pt x="141" y="164"/>
                  </a:cubicBezTo>
                  <a:cubicBezTo>
                    <a:pt x="128" y="164"/>
                    <a:pt x="118" y="153"/>
                    <a:pt x="118" y="141"/>
                  </a:cubicBezTo>
                  <a:cubicBezTo>
                    <a:pt x="118" y="128"/>
                    <a:pt x="128" y="118"/>
                    <a:pt x="14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1" name="Freeform 18"/>
            <p:cNvSpPr/>
            <p:nvPr/>
          </p:nvSpPr>
          <p:spPr bwMode="auto">
            <a:xfrm>
              <a:off x="4760914" y="933451"/>
              <a:ext cx="114300" cy="88900"/>
            </a:xfrm>
            <a:custGeom>
              <a:avLst/>
              <a:gdLst>
                <a:gd name="T0" fmla="*/ 63 w 72"/>
                <a:gd name="T1" fmla="*/ 56 h 56"/>
                <a:gd name="T2" fmla="*/ 0 w 72"/>
                <a:gd name="T3" fmla="*/ 11 h 56"/>
                <a:gd name="T4" fmla="*/ 9 w 72"/>
                <a:gd name="T5" fmla="*/ 0 h 56"/>
                <a:gd name="T6" fmla="*/ 72 w 72"/>
                <a:gd name="T7" fmla="*/ 45 h 56"/>
                <a:gd name="T8" fmla="*/ 63 w 72"/>
                <a:gd name="T9" fmla="*/ 56 h 56"/>
              </a:gdLst>
              <a:ahLst/>
              <a:cxnLst>
                <a:cxn ang="0">
                  <a:pos x="T0" y="T1"/>
                </a:cxn>
                <a:cxn ang="0">
                  <a:pos x="T2" y="T3"/>
                </a:cxn>
                <a:cxn ang="0">
                  <a:pos x="T4" y="T5"/>
                </a:cxn>
                <a:cxn ang="0">
                  <a:pos x="T6" y="T7"/>
                </a:cxn>
                <a:cxn ang="0">
                  <a:pos x="T8" y="T9"/>
                </a:cxn>
              </a:cxnLst>
              <a:rect l="0" t="0" r="r" b="b"/>
              <a:pathLst>
                <a:path w="72" h="56">
                  <a:moveTo>
                    <a:pt x="63" y="56"/>
                  </a:moveTo>
                  <a:lnTo>
                    <a:pt x="0" y="11"/>
                  </a:lnTo>
                  <a:lnTo>
                    <a:pt x="9" y="0"/>
                  </a:lnTo>
                  <a:lnTo>
                    <a:pt x="72" y="45"/>
                  </a:lnTo>
                  <a:lnTo>
                    <a:pt x="63"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2" name="Freeform 19"/>
            <p:cNvSpPr/>
            <p:nvPr/>
          </p:nvSpPr>
          <p:spPr bwMode="auto">
            <a:xfrm>
              <a:off x="4832351" y="855664"/>
              <a:ext cx="104775" cy="106363"/>
            </a:xfrm>
            <a:custGeom>
              <a:avLst/>
              <a:gdLst>
                <a:gd name="T0" fmla="*/ 57 w 66"/>
                <a:gd name="T1" fmla="*/ 67 h 67"/>
                <a:gd name="T2" fmla="*/ 0 w 66"/>
                <a:gd name="T3" fmla="*/ 9 h 67"/>
                <a:gd name="T4" fmla="*/ 9 w 66"/>
                <a:gd name="T5" fmla="*/ 0 h 67"/>
                <a:gd name="T6" fmla="*/ 66 w 66"/>
                <a:gd name="T7" fmla="*/ 57 h 67"/>
                <a:gd name="T8" fmla="*/ 57 w 66"/>
                <a:gd name="T9" fmla="*/ 67 h 67"/>
              </a:gdLst>
              <a:ahLst/>
              <a:cxnLst>
                <a:cxn ang="0">
                  <a:pos x="T0" y="T1"/>
                </a:cxn>
                <a:cxn ang="0">
                  <a:pos x="T2" y="T3"/>
                </a:cxn>
                <a:cxn ang="0">
                  <a:pos x="T4" y="T5"/>
                </a:cxn>
                <a:cxn ang="0">
                  <a:pos x="T6" y="T7"/>
                </a:cxn>
                <a:cxn ang="0">
                  <a:pos x="T8" y="T9"/>
                </a:cxn>
              </a:cxnLst>
              <a:rect l="0" t="0" r="r" b="b"/>
              <a:pathLst>
                <a:path w="66" h="67">
                  <a:moveTo>
                    <a:pt x="57" y="67"/>
                  </a:moveTo>
                  <a:lnTo>
                    <a:pt x="0" y="9"/>
                  </a:lnTo>
                  <a:lnTo>
                    <a:pt x="9" y="0"/>
                  </a:lnTo>
                  <a:lnTo>
                    <a:pt x="66" y="57"/>
                  </a:lnTo>
                  <a:lnTo>
                    <a:pt x="57"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3" name="Freeform 20"/>
            <p:cNvSpPr/>
            <p:nvPr/>
          </p:nvSpPr>
          <p:spPr bwMode="auto">
            <a:xfrm>
              <a:off x="4911726" y="804864"/>
              <a:ext cx="90488" cy="109538"/>
            </a:xfrm>
            <a:custGeom>
              <a:avLst/>
              <a:gdLst>
                <a:gd name="T0" fmla="*/ 46 w 57"/>
                <a:gd name="T1" fmla="*/ 69 h 69"/>
                <a:gd name="T2" fmla="*/ 0 w 57"/>
                <a:gd name="T3" fmla="*/ 7 h 69"/>
                <a:gd name="T4" fmla="*/ 10 w 57"/>
                <a:gd name="T5" fmla="*/ 0 h 69"/>
                <a:gd name="T6" fmla="*/ 57 w 57"/>
                <a:gd name="T7" fmla="*/ 62 h 69"/>
                <a:gd name="T8" fmla="*/ 46 w 57"/>
                <a:gd name="T9" fmla="*/ 69 h 69"/>
              </a:gdLst>
              <a:ahLst/>
              <a:cxnLst>
                <a:cxn ang="0">
                  <a:pos x="T0" y="T1"/>
                </a:cxn>
                <a:cxn ang="0">
                  <a:pos x="T2" y="T3"/>
                </a:cxn>
                <a:cxn ang="0">
                  <a:pos x="T4" y="T5"/>
                </a:cxn>
                <a:cxn ang="0">
                  <a:pos x="T6" y="T7"/>
                </a:cxn>
                <a:cxn ang="0">
                  <a:pos x="T8" y="T9"/>
                </a:cxn>
              </a:cxnLst>
              <a:rect l="0" t="0" r="r" b="b"/>
              <a:pathLst>
                <a:path w="57" h="69">
                  <a:moveTo>
                    <a:pt x="46" y="69"/>
                  </a:moveTo>
                  <a:lnTo>
                    <a:pt x="0" y="7"/>
                  </a:lnTo>
                  <a:lnTo>
                    <a:pt x="10" y="0"/>
                  </a:lnTo>
                  <a:lnTo>
                    <a:pt x="57" y="62"/>
                  </a:ln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4" name="Freeform 21"/>
            <p:cNvSpPr/>
            <p:nvPr/>
          </p:nvSpPr>
          <p:spPr bwMode="auto">
            <a:xfrm>
              <a:off x="4994276" y="752476"/>
              <a:ext cx="76200" cy="117475"/>
            </a:xfrm>
            <a:custGeom>
              <a:avLst/>
              <a:gdLst>
                <a:gd name="T0" fmla="*/ 37 w 48"/>
                <a:gd name="T1" fmla="*/ 74 h 74"/>
                <a:gd name="T2" fmla="*/ 0 w 48"/>
                <a:gd name="T3" fmla="*/ 6 h 74"/>
                <a:gd name="T4" fmla="*/ 11 w 48"/>
                <a:gd name="T5" fmla="*/ 0 h 74"/>
                <a:gd name="T6" fmla="*/ 48 w 48"/>
                <a:gd name="T7" fmla="*/ 67 h 74"/>
                <a:gd name="T8" fmla="*/ 37 w 48"/>
                <a:gd name="T9" fmla="*/ 74 h 74"/>
              </a:gdLst>
              <a:ahLst/>
              <a:cxnLst>
                <a:cxn ang="0">
                  <a:pos x="T0" y="T1"/>
                </a:cxn>
                <a:cxn ang="0">
                  <a:pos x="T2" y="T3"/>
                </a:cxn>
                <a:cxn ang="0">
                  <a:pos x="T4" y="T5"/>
                </a:cxn>
                <a:cxn ang="0">
                  <a:pos x="T6" y="T7"/>
                </a:cxn>
                <a:cxn ang="0">
                  <a:pos x="T8" y="T9"/>
                </a:cxn>
              </a:cxnLst>
              <a:rect l="0" t="0" r="r" b="b"/>
              <a:pathLst>
                <a:path w="48" h="74">
                  <a:moveTo>
                    <a:pt x="37" y="74"/>
                  </a:moveTo>
                  <a:lnTo>
                    <a:pt x="0" y="6"/>
                  </a:lnTo>
                  <a:lnTo>
                    <a:pt x="11" y="0"/>
                  </a:lnTo>
                  <a:lnTo>
                    <a:pt x="48" y="67"/>
                  </a:lnTo>
                  <a:lnTo>
                    <a:pt x="37"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5" name="Freeform 22"/>
            <p:cNvSpPr/>
            <p:nvPr/>
          </p:nvSpPr>
          <p:spPr bwMode="auto">
            <a:xfrm>
              <a:off x="5081589" y="709614"/>
              <a:ext cx="58738" cy="120650"/>
            </a:xfrm>
            <a:custGeom>
              <a:avLst/>
              <a:gdLst>
                <a:gd name="T0" fmla="*/ 25 w 37"/>
                <a:gd name="T1" fmla="*/ 76 h 76"/>
                <a:gd name="T2" fmla="*/ 0 w 37"/>
                <a:gd name="T3" fmla="*/ 4 h 76"/>
                <a:gd name="T4" fmla="*/ 13 w 37"/>
                <a:gd name="T5" fmla="*/ 0 h 76"/>
                <a:gd name="T6" fmla="*/ 37 w 37"/>
                <a:gd name="T7" fmla="*/ 72 h 76"/>
                <a:gd name="T8" fmla="*/ 25 w 37"/>
                <a:gd name="T9" fmla="*/ 76 h 76"/>
              </a:gdLst>
              <a:ahLst/>
              <a:cxnLst>
                <a:cxn ang="0">
                  <a:pos x="T0" y="T1"/>
                </a:cxn>
                <a:cxn ang="0">
                  <a:pos x="T2" y="T3"/>
                </a:cxn>
                <a:cxn ang="0">
                  <a:pos x="T4" y="T5"/>
                </a:cxn>
                <a:cxn ang="0">
                  <a:pos x="T6" y="T7"/>
                </a:cxn>
                <a:cxn ang="0">
                  <a:pos x="T8" y="T9"/>
                </a:cxn>
              </a:cxnLst>
              <a:rect l="0" t="0" r="r" b="b"/>
              <a:pathLst>
                <a:path w="37" h="76">
                  <a:moveTo>
                    <a:pt x="25" y="76"/>
                  </a:moveTo>
                  <a:lnTo>
                    <a:pt x="0" y="4"/>
                  </a:lnTo>
                  <a:lnTo>
                    <a:pt x="13" y="0"/>
                  </a:lnTo>
                  <a:lnTo>
                    <a:pt x="37" y="72"/>
                  </a:lnTo>
                  <a:lnTo>
                    <a:pt x="2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6" name="Freeform 23"/>
            <p:cNvSpPr/>
            <p:nvPr/>
          </p:nvSpPr>
          <p:spPr bwMode="auto">
            <a:xfrm>
              <a:off x="5180014" y="693739"/>
              <a:ext cx="39688" cy="119063"/>
            </a:xfrm>
            <a:custGeom>
              <a:avLst/>
              <a:gdLst>
                <a:gd name="T0" fmla="*/ 12 w 25"/>
                <a:gd name="T1" fmla="*/ 75 h 75"/>
                <a:gd name="T2" fmla="*/ 0 w 25"/>
                <a:gd name="T3" fmla="*/ 2 h 75"/>
                <a:gd name="T4" fmla="*/ 12 w 25"/>
                <a:gd name="T5" fmla="*/ 0 h 75"/>
                <a:gd name="T6" fmla="*/ 25 w 25"/>
                <a:gd name="T7" fmla="*/ 72 h 75"/>
                <a:gd name="T8" fmla="*/ 12 w 25"/>
                <a:gd name="T9" fmla="*/ 75 h 75"/>
              </a:gdLst>
              <a:ahLst/>
              <a:cxnLst>
                <a:cxn ang="0">
                  <a:pos x="T0" y="T1"/>
                </a:cxn>
                <a:cxn ang="0">
                  <a:pos x="T2" y="T3"/>
                </a:cxn>
                <a:cxn ang="0">
                  <a:pos x="T4" y="T5"/>
                </a:cxn>
                <a:cxn ang="0">
                  <a:pos x="T6" y="T7"/>
                </a:cxn>
                <a:cxn ang="0">
                  <a:pos x="T8" y="T9"/>
                </a:cxn>
              </a:cxnLst>
              <a:rect l="0" t="0" r="r" b="b"/>
              <a:pathLst>
                <a:path w="25" h="75">
                  <a:moveTo>
                    <a:pt x="12" y="75"/>
                  </a:moveTo>
                  <a:lnTo>
                    <a:pt x="0" y="2"/>
                  </a:lnTo>
                  <a:lnTo>
                    <a:pt x="12" y="0"/>
                  </a:lnTo>
                  <a:lnTo>
                    <a:pt x="25" y="72"/>
                  </a:lnTo>
                  <a:lnTo>
                    <a:pt x="12"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7" name="Freeform 24"/>
            <p:cNvSpPr/>
            <p:nvPr/>
          </p:nvSpPr>
          <p:spPr bwMode="auto">
            <a:xfrm>
              <a:off x="5281614" y="687389"/>
              <a:ext cx="25400" cy="115888"/>
            </a:xfrm>
            <a:custGeom>
              <a:avLst/>
              <a:gdLst>
                <a:gd name="T0" fmla="*/ 12 w 16"/>
                <a:gd name="T1" fmla="*/ 73 h 73"/>
                <a:gd name="T2" fmla="*/ 0 w 16"/>
                <a:gd name="T3" fmla="*/ 73 h 73"/>
                <a:gd name="T4" fmla="*/ 4 w 16"/>
                <a:gd name="T5" fmla="*/ 0 h 73"/>
                <a:gd name="T6" fmla="*/ 16 w 16"/>
                <a:gd name="T7" fmla="*/ 0 h 73"/>
                <a:gd name="T8" fmla="*/ 12 w 16"/>
                <a:gd name="T9" fmla="*/ 73 h 73"/>
              </a:gdLst>
              <a:ahLst/>
              <a:cxnLst>
                <a:cxn ang="0">
                  <a:pos x="T0" y="T1"/>
                </a:cxn>
                <a:cxn ang="0">
                  <a:pos x="T2" y="T3"/>
                </a:cxn>
                <a:cxn ang="0">
                  <a:pos x="T4" y="T5"/>
                </a:cxn>
                <a:cxn ang="0">
                  <a:pos x="T6" y="T7"/>
                </a:cxn>
                <a:cxn ang="0">
                  <a:pos x="T8" y="T9"/>
                </a:cxn>
              </a:cxnLst>
              <a:rect l="0" t="0" r="r" b="b"/>
              <a:pathLst>
                <a:path w="16" h="73">
                  <a:moveTo>
                    <a:pt x="12" y="73"/>
                  </a:moveTo>
                  <a:lnTo>
                    <a:pt x="0" y="73"/>
                  </a:lnTo>
                  <a:lnTo>
                    <a:pt x="4" y="0"/>
                  </a:lnTo>
                  <a:lnTo>
                    <a:pt x="16" y="0"/>
                  </a:lnTo>
                  <a:lnTo>
                    <a:pt x="1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8" name="Freeform 25"/>
            <p:cNvSpPr/>
            <p:nvPr/>
          </p:nvSpPr>
          <p:spPr bwMode="auto">
            <a:xfrm>
              <a:off x="5356226" y="709614"/>
              <a:ext cx="53975" cy="112713"/>
            </a:xfrm>
            <a:custGeom>
              <a:avLst/>
              <a:gdLst>
                <a:gd name="T0" fmla="*/ 14 w 34"/>
                <a:gd name="T1" fmla="*/ 71 h 71"/>
                <a:gd name="T2" fmla="*/ 0 w 34"/>
                <a:gd name="T3" fmla="*/ 67 h 71"/>
                <a:gd name="T4" fmla="*/ 21 w 34"/>
                <a:gd name="T5" fmla="*/ 0 h 71"/>
                <a:gd name="T6" fmla="*/ 34 w 34"/>
                <a:gd name="T7" fmla="*/ 3 h 71"/>
                <a:gd name="T8" fmla="*/ 14 w 34"/>
                <a:gd name="T9" fmla="*/ 71 h 71"/>
              </a:gdLst>
              <a:ahLst/>
              <a:cxnLst>
                <a:cxn ang="0">
                  <a:pos x="T0" y="T1"/>
                </a:cxn>
                <a:cxn ang="0">
                  <a:pos x="T2" y="T3"/>
                </a:cxn>
                <a:cxn ang="0">
                  <a:pos x="T4" y="T5"/>
                </a:cxn>
                <a:cxn ang="0">
                  <a:pos x="T6" y="T7"/>
                </a:cxn>
                <a:cxn ang="0">
                  <a:pos x="T8" y="T9"/>
                </a:cxn>
              </a:cxnLst>
              <a:rect l="0" t="0" r="r" b="b"/>
              <a:pathLst>
                <a:path w="34" h="71">
                  <a:moveTo>
                    <a:pt x="14" y="71"/>
                  </a:moveTo>
                  <a:lnTo>
                    <a:pt x="0" y="67"/>
                  </a:lnTo>
                  <a:lnTo>
                    <a:pt x="21" y="0"/>
                  </a:lnTo>
                  <a:lnTo>
                    <a:pt x="34" y="3"/>
                  </a:lnTo>
                  <a:lnTo>
                    <a:pt x="14"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59" name="Freeform 26"/>
            <p:cNvSpPr/>
            <p:nvPr/>
          </p:nvSpPr>
          <p:spPr bwMode="auto">
            <a:xfrm>
              <a:off x="5434014" y="739776"/>
              <a:ext cx="63500" cy="104775"/>
            </a:xfrm>
            <a:custGeom>
              <a:avLst/>
              <a:gdLst>
                <a:gd name="T0" fmla="*/ 13 w 40"/>
                <a:gd name="T1" fmla="*/ 66 h 66"/>
                <a:gd name="T2" fmla="*/ 0 w 40"/>
                <a:gd name="T3" fmla="*/ 61 h 66"/>
                <a:gd name="T4" fmla="*/ 27 w 40"/>
                <a:gd name="T5" fmla="*/ 0 h 66"/>
                <a:gd name="T6" fmla="*/ 40 w 40"/>
                <a:gd name="T7" fmla="*/ 6 h 66"/>
                <a:gd name="T8" fmla="*/ 13 w 40"/>
                <a:gd name="T9" fmla="*/ 66 h 66"/>
              </a:gdLst>
              <a:ahLst/>
              <a:cxnLst>
                <a:cxn ang="0">
                  <a:pos x="T0" y="T1"/>
                </a:cxn>
                <a:cxn ang="0">
                  <a:pos x="T2" y="T3"/>
                </a:cxn>
                <a:cxn ang="0">
                  <a:pos x="T4" y="T5"/>
                </a:cxn>
                <a:cxn ang="0">
                  <a:pos x="T6" y="T7"/>
                </a:cxn>
                <a:cxn ang="0">
                  <a:pos x="T8" y="T9"/>
                </a:cxn>
              </a:cxnLst>
              <a:rect l="0" t="0" r="r" b="b"/>
              <a:pathLst>
                <a:path w="40" h="66">
                  <a:moveTo>
                    <a:pt x="13" y="66"/>
                  </a:moveTo>
                  <a:lnTo>
                    <a:pt x="0" y="61"/>
                  </a:lnTo>
                  <a:lnTo>
                    <a:pt x="27" y="0"/>
                  </a:lnTo>
                  <a:lnTo>
                    <a:pt x="40" y="6"/>
                  </a:lnTo>
                  <a:lnTo>
                    <a:pt x="1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0" name="Freeform 27"/>
            <p:cNvSpPr/>
            <p:nvPr/>
          </p:nvSpPr>
          <p:spPr bwMode="auto">
            <a:xfrm>
              <a:off x="5499101" y="779464"/>
              <a:ext cx="76200" cy="95250"/>
            </a:xfrm>
            <a:custGeom>
              <a:avLst/>
              <a:gdLst>
                <a:gd name="T0" fmla="*/ 11 w 48"/>
                <a:gd name="T1" fmla="*/ 60 h 60"/>
                <a:gd name="T2" fmla="*/ 0 w 48"/>
                <a:gd name="T3" fmla="*/ 53 h 60"/>
                <a:gd name="T4" fmla="*/ 38 w 48"/>
                <a:gd name="T5" fmla="*/ 0 h 60"/>
                <a:gd name="T6" fmla="*/ 48 w 48"/>
                <a:gd name="T7" fmla="*/ 9 h 60"/>
                <a:gd name="T8" fmla="*/ 11 w 48"/>
                <a:gd name="T9" fmla="*/ 60 h 60"/>
              </a:gdLst>
              <a:ahLst/>
              <a:cxnLst>
                <a:cxn ang="0">
                  <a:pos x="T0" y="T1"/>
                </a:cxn>
                <a:cxn ang="0">
                  <a:pos x="T2" y="T3"/>
                </a:cxn>
                <a:cxn ang="0">
                  <a:pos x="T4" y="T5"/>
                </a:cxn>
                <a:cxn ang="0">
                  <a:pos x="T6" y="T7"/>
                </a:cxn>
                <a:cxn ang="0">
                  <a:pos x="T8" y="T9"/>
                </a:cxn>
              </a:cxnLst>
              <a:rect l="0" t="0" r="r" b="b"/>
              <a:pathLst>
                <a:path w="48" h="60">
                  <a:moveTo>
                    <a:pt x="11" y="60"/>
                  </a:moveTo>
                  <a:lnTo>
                    <a:pt x="0" y="53"/>
                  </a:lnTo>
                  <a:lnTo>
                    <a:pt x="38" y="0"/>
                  </a:lnTo>
                  <a:lnTo>
                    <a:pt x="48" y="9"/>
                  </a:lnTo>
                  <a:lnTo>
                    <a:pt x="11"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1" name="Freeform 28"/>
            <p:cNvSpPr/>
            <p:nvPr/>
          </p:nvSpPr>
          <p:spPr bwMode="auto">
            <a:xfrm>
              <a:off x="5559426" y="830264"/>
              <a:ext cx="76200" cy="87313"/>
            </a:xfrm>
            <a:custGeom>
              <a:avLst/>
              <a:gdLst>
                <a:gd name="T0" fmla="*/ 10 w 48"/>
                <a:gd name="T1" fmla="*/ 55 h 55"/>
                <a:gd name="T2" fmla="*/ 0 w 48"/>
                <a:gd name="T3" fmla="*/ 48 h 55"/>
                <a:gd name="T4" fmla="*/ 38 w 48"/>
                <a:gd name="T5" fmla="*/ 0 h 55"/>
                <a:gd name="T6" fmla="*/ 48 w 48"/>
                <a:gd name="T7" fmla="*/ 9 h 55"/>
                <a:gd name="T8" fmla="*/ 10 w 48"/>
                <a:gd name="T9" fmla="*/ 55 h 55"/>
              </a:gdLst>
              <a:ahLst/>
              <a:cxnLst>
                <a:cxn ang="0">
                  <a:pos x="T0" y="T1"/>
                </a:cxn>
                <a:cxn ang="0">
                  <a:pos x="T2" y="T3"/>
                </a:cxn>
                <a:cxn ang="0">
                  <a:pos x="T4" y="T5"/>
                </a:cxn>
                <a:cxn ang="0">
                  <a:pos x="T6" y="T7"/>
                </a:cxn>
                <a:cxn ang="0">
                  <a:pos x="T8" y="T9"/>
                </a:cxn>
              </a:cxnLst>
              <a:rect l="0" t="0" r="r" b="b"/>
              <a:pathLst>
                <a:path w="48" h="55">
                  <a:moveTo>
                    <a:pt x="10" y="55"/>
                  </a:moveTo>
                  <a:lnTo>
                    <a:pt x="0" y="48"/>
                  </a:lnTo>
                  <a:lnTo>
                    <a:pt x="38" y="0"/>
                  </a:lnTo>
                  <a:lnTo>
                    <a:pt x="48" y="9"/>
                  </a:lnTo>
                  <a:lnTo>
                    <a:pt x="1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2" name="Freeform 29"/>
            <p:cNvSpPr/>
            <p:nvPr/>
          </p:nvSpPr>
          <p:spPr bwMode="auto">
            <a:xfrm>
              <a:off x="5614989" y="879476"/>
              <a:ext cx="79375" cy="82550"/>
            </a:xfrm>
            <a:custGeom>
              <a:avLst/>
              <a:gdLst>
                <a:gd name="T0" fmla="*/ 8 w 50"/>
                <a:gd name="T1" fmla="*/ 52 h 52"/>
                <a:gd name="T2" fmla="*/ 0 w 50"/>
                <a:gd name="T3" fmla="*/ 43 h 52"/>
                <a:gd name="T4" fmla="*/ 42 w 50"/>
                <a:gd name="T5" fmla="*/ 0 h 52"/>
                <a:gd name="T6" fmla="*/ 50 w 50"/>
                <a:gd name="T7" fmla="*/ 10 h 52"/>
                <a:gd name="T8" fmla="*/ 8 w 50"/>
                <a:gd name="T9" fmla="*/ 52 h 52"/>
              </a:gdLst>
              <a:ahLst/>
              <a:cxnLst>
                <a:cxn ang="0">
                  <a:pos x="T0" y="T1"/>
                </a:cxn>
                <a:cxn ang="0">
                  <a:pos x="T2" y="T3"/>
                </a:cxn>
                <a:cxn ang="0">
                  <a:pos x="T4" y="T5"/>
                </a:cxn>
                <a:cxn ang="0">
                  <a:pos x="T6" y="T7"/>
                </a:cxn>
                <a:cxn ang="0">
                  <a:pos x="T8" y="T9"/>
                </a:cxn>
              </a:cxnLst>
              <a:rect l="0" t="0" r="r" b="b"/>
              <a:pathLst>
                <a:path w="50" h="52">
                  <a:moveTo>
                    <a:pt x="8" y="52"/>
                  </a:moveTo>
                  <a:lnTo>
                    <a:pt x="0" y="43"/>
                  </a:lnTo>
                  <a:lnTo>
                    <a:pt x="42" y="0"/>
                  </a:lnTo>
                  <a:lnTo>
                    <a:pt x="50" y="10"/>
                  </a:lnTo>
                  <a:lnTo>
                    <a:pt x="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30"/>
            <p:cNvSpPr/>
            <p:nvPr/>
          </p:nvSpPr>
          <p:spPr bwMode="auto">
            <a:xfrm>
              <a:off x="5659439" y="933451"/>
              <a:ext cx="84138" cy="71438"/>
            </a:xfrm>
            <a:custGeom>
              <a:avLst/>
              <a:gdLst>
                <a:gd name="T0" fmla="*/ 7 w 53"/>
                <a:gd name="T1" fmla="*/ 45 h 45"/>
                <a:gd name="T2" fmla="*/ 0 w 53"/>
                <a:gd name="T3" fmla="*/ 35 h 45"/>
                <a:gd name="T4" fmla="*/ 46 w 53"/>
                <a:gd name="T5" fmla="*/ 0 h 45"/>
                <a:gd name="T6" fmla="*/ 53 w 53"/>
                <a:gd name="T7" fmla="*/ 11 h 45"/>
                <a:gd name="T8" fmla="*/ 7 w 53"/>
                <a:gd name="T9" fmla="*/ 45 h 45"/>
              </a:gdLst>
              <a:ahLst/>
              <a:cxnLst>
                <a:cxn ang="0">
                  <a:pos x="T0" y="T1"/>
                </a:cxn>
                <a:cxn ang="0">
                  <a:pos x="T2" y="T3"/>
                </a:cxn>
                <a:cxn ang="0">
                  <a:pos x="T4" y="T5"/>
                </a:cxn>
                <a:cxn ang="0">
                  <a:pos x="T6" y="T7"/>
                </a:cxn>
                <a:cxn ang="0">
                  <a:pos x="T8" y="T9"/>
                </a:cxn>
              </a:cxnLst>
              <a:rect l="0" t="0" r="r" b="b"/>
              <a:pathLst>
                <a:path w="53" h="45">
                  <a:moveTo>
                    <a:pt x="7" y="45"/>
                  </a:moveTo>
                  <a:lnTo>
                    <a:pt x="0" y="35"/>
                  </a:lnTo>
                  <a:lnTo>
                    <a:pt x="46" y="0"/>
                  </a:lnTo>
                  <a:lnTo>
                    <a:pt x="53" y="11"/>
                  </a:lnTo>
                  <a:lnTo>
                    <a:pt x="7"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6" name="Group 104"/>
          <p:cNvGrpSpPr/>
          <p:nvPr/>
        </p:nvGrpSpPr>
        <p:grpSpPr bwMode="auto">
          <a:xfrm>
            <a:off x="4999385" y="1786665"/>
            <a:ext cx="496206" cy="625594"/>
            <a:chOff x="8102601" y="593726"/>
            <a:chExt cx="661988" cy="833438"/>
          </a:xfrm>
          <a:solidFill>
            <a:srgbClr val="BD392F"/>
          </a:solidFill>
          <a:effectLst/>
        </p:grpSpPr>
        <p:sp>
          <p:nvSpPr>
            <p:cNvPr id="67" name="Oval 83"/>
            <p:cNvSpPr>
              <a:spLocks noChangeArrowheads="1"/>
            </p:cNvSpPr>
            <p:nvPr/>
          </p:nvSpPr>
          <p:spPr bwMode="auto">
            <a:xfrm>
              <a:off x="8345489" y="744539"/>
              <a:ext cx="176213" cy="247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8" name="Freeform 84"/>
            <p:cNvSpPr/>
            <p:nvPr/>
          </p:nvSpPr>
          <p:spPr bwMode="auto">
            <a:xfrm>
              <a:off x="8102601" y="973139"/>
              <a:ext cx="201613" cy="439738"/>
            </a:xfrm>
            <a:custGeom>
              <a:avLst/>
              <a:gdLst>
                <a:gd name="T0" fmla="*/ 4 w 103"/>
                <a:gd name="T1" fmla="*/ 220 h 225"/>
                <a:gd name="T2" fmla="*/ 103 w 103"/>
                <a:gd name="T3" fmla="*/ 105 h 225"/>
                <a:gd name="T4" fmla="*/ 101 w 103"/>
                <a:gd name="T5" fmla="*/ 44 h 225"/>
                <a:gd name="T6" fmla="*/ 96 w 103"/>
                <a:gd name="T7" fmla="*/ 0 h 225"/>
                <a:gd name="T8" fmla="*/ 0 w 103"/>
                <a:gd name="T9" fmla="*/ 219 h 225"/>
                <a:gd name="T10" fmla="*/ 4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4" y="220"/>
                  </a:moveTo>
                  <a:cubicBezTo>
                    <a:pt x="18" y="196"/>
                    <a:pt x="62" y="122"/>
                    <a:pt x="103" y="105"/>
                  </a:cubicBezTo>
                  <a:cubicBezTo>
                    <a:pt x="95" y="83"/>
                    <a:pt x="94" y="60"/>
                    <a:pt x="101" y="44"/>
                  </a:cubicBezTo>
                  <a:cubicBezTo>
                    <a:pt x="99" y="30"/>
                    <a:pt x="97" y="15"/>
                    <a:pt x="96" y="0"/>
                  </a:cubicBezTo>
                  <a:cubicBezTo>
                    <a:pt x="68" y="22"/>
                    <a:pt x="5" y="86"/>
                    <a:pt x="0" y="219"/>
                  </a:cubicBezTo>
                  <a:cubicBezTo>
                    <a:pt x="0" y="224"/>
                    <a:pt x="1" y="225"/>
                    <a:pt x="4"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85"/>
            <p:cNvSpPr/>
            <p:nvPr/>
          </p:nvSpPr>
          <p:spPr bwMode="auto">
            <a:xfrm>
              <a:off x="8562976" y="966789"/>
              <a:ext cx="201613" cy="441325"/>
            </a:xfrm>
            <a:custGeom>
              <a:avLst/>
              <a:gdLst>
                <a:gd name="T0" fmla="*/ 99 w 103"/>
                <a:gd name="T1" fmla="*/ 220 h 225"/>
                <a:gd name="T2" fmla="*/ 103 w 103"/>
                <a:gd name="T3" fmla="*/ 219 h 225"/>
                <a:gd name="T4" fmla="*/ 6 w 103"/>
                <a:gd name="T5" fmla="*/ 0 h 225"/>
                <a:gd name="T6" fmla="*/ 1 w 103"/>
                <a:gd name="T7" fmla="*/ 47 h 225"/>
                <a:gd name="T8" fmla="*/ 0 w 103"/>
                <a:gd name="T9" fmla="*/ 105 h 225"/>
                <a:gd name="T10" fmla="*/ 99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99" y="220"/>
                  </a:moveTo>
                  <a:cubicBezTo>
                    <a:pt x="101" y="225"/>
                    <a:pt x="103" y="224"/>
                    <a:pt x="103" y="219"/>
                  </a:cubicBezTo>
                  <a:cubicBezTo>
                    <a:pt x="98" y="86"/>
                    <a:pt x="34" y="22"/>
                    <a:pt x="6" y="0"/>
                  </a:cubicBezTo>
                  <a:cubicBezTo>
                    <a:pt x="5" y="16"/>
                    <a:pt x="4" y="32"/>
                    <a:pt x="1" y="47"/>
                  </a:cubicBezTo>
                  <a:cubicBezTo>
                    <a:pt x="8" y="63"/>
                    <a:pt x="8" y="84"/>
                    <a:pt x="0" y="105"/>
                  </a:cubicBezTo>
                  <a:cubicBezTo>
                    <a:pt x="41" y="123"/>
                    <a:pt x="85" y="196"/>
                    <a:pt x="99"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86"/>
            <p:cNvSpPr/>
            <p:nvPr/>
          </p:nvSpPr>
          <p:spPr bwMode="auto">
            <a:xfrm>
              <a:off x="8369301" y="593726"/>
              <a:ext cx="127000" cy="61913"/>
            </a:xfrm>
            <a:custGeom>
              <a:avLst/>
              <a:gdLst>
                <a:gd name="T0" fmla="*/ 65 w 65"/>
                <a:gd name="T1" fmla="*/ 23 h 32"/>
                <a:gd name="T2" fmla="*/ 58 w 65"/>
                <a:gd name="T3" fmla="*/ 13 h 32"/>
                <a:gd name="T4" fmla="*/ 33 w 65"/>
                <a:gd name="T5" fmla="*/ 0 h 32"/>
                <a:gd name="T6" fmla="*/ 8 w 65"/>
                <a:gd name="T7" fmla="*/ 13 h 32"/>
                <a:gd name="T8" fmla="*/ 0 w 65"/>
                <a:gd name="T9" fmla="*/ 23 h 32"/>
                <a:gd name="T10" fmla="*/ 33 w 65"/>
                <a:gd name="T11" fmla="*/ 32 h 32"/>
                <a:gd name="T12" fmla="*/ 65 w 65"/>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65" h="32">
                  <a:moveTo>
                    <a:pt x="65" y="23"/>
                  </a:moveTo>
                  <a:cubicBezTo>
                    <a:pt x="63" y="20"/>
                    <a:pt x="61" y="16"/>
                    <a:pt x="58" y="13"/>
                  </a:cubicBezTo>
                  <a:cubicBezTo>
                    <a:pt x="50" y="4"/>
                    <a:pt x="42" y="0"/>
                    <a:pt x="33" y="0"/>
                  </a:cubicBezTo>
                  <a:cubicBezTo>
                    <a:pt x="24" y="0"/>
                    <a:pt x="15" y="4"/>
                    <a:pt x="8" y="13"/>
                  </a:cubicBezTo>
                  <a:cubicBezTo>
                    <a:pt x="5" y="16"/>
                    <a:pt x="2" y="20"/>
                    <a:pt x="0" y="23"/>
                  </a:cubicBezTo>
                  <a:cubicBezTo>
                    <a:pt x="7" y="28"/>
                    <a:pt x="19" y="32"/>
                    <a:pt x="33" y="32"/>
                  </a:cubicBezTo>
                  <a:cubicBezTo>
                    <a:pt x="47" y="32"/>
                    <a:pt x="58" y="28"/>
                    <a:pt x="6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87"/>
            <p:cNvSpPr>
              <a:spLocks noEditPoints="1"/>
            </p:cNvSpPr>
            <p:nvPr/>
          </p:nvSpPr>
          <p:spPr bwMode="auto">
            <a:xfrm>
              <a:off x="8369301" y="769939"/>
              <a:ext cx="127000" cy="188913"/>
            </a:xfrm>
            <a:custGeom>
              <a:avLst/>
              <a:gdLst>
                <a:gd name="T0" fmla="*/ 33 w 65"/>
                <a:gd name="T1" fmla="*/ 97 h 97"/>
                <a:gd name="T2" fmla="*/ 65 w 65"/>
                <a:gd name="T3" fmla="*/ 48 h 97"/>
                <a:gd name="T4" fmla="*/ 33 w 65"/>
                <a:gd name="T5" fmla="*/ 0 h 97"/>
                <a:gd name="T6" fmla="*/ 0 w 65"/>
                <a:gd name="T7" fmla="*/ 48 h 97"/>
                <a:gd name="T8" fmla="*/ 33 w 65"/>
                <a:gd name="T9" fmla="*/ 97 h 97"/>
                <a:gd name="T10" fmla="*/ 33 w 65"/>
                <a:gd name="T11" fmla="*/ 16 h 97"/>
                <a:gd name="T12" fmla="*/ 56 w 65"/>
                <a:gd name="T13" fmla="*/ 48 h 97"/>
                <a:gd name="T14" fmla="*/ 33 w 65"/>
                <a:gd name="T15" fmla="*/ 81 h 97"/>
                <a:gd name="T16" fmla="*/ 10 w 65"/>
                <a:gd name="T17" fmla="*/ 48 h 97"/>
                <a:gd name="T18" fmla="*/ 33 w 65"/>
                <a:gd name="T19"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7">
                  <a:moveTo>
                    <a:pt x="33" y="97"/>
                  </a:moveTo>
                  <a:cubicBezTo>
                    <a:pt x="51" y="97"/>
                    <a:pt x="65" y="75"/>
                    <a:pt x="65" y="48"/>
                  </a:cubicBezTo>
                  <a:cubicBezTo>
                    <a:pt x="65" y="22"/>
                    <a:pt x="51" y="0"/>
                    <a:pt x="33" y="0"/>
                  </a:cubicBezTo>
                  <a:cubicBezTo>
                    <a:pt x="15" y="0"/>
                    <a:pt x="0" y="22"/>
                    <a:pt x="0" y="48"/>
                  </a:cubicBezTo>
                  <a:cubicBezTo>
                    <a:pt x="0" y="75"/>
                    <a:pt x="15" y="97"/>
                    <a:pt x="33" y="97"/>
                  </a:cubicBezTo>
                  <a:close/>
                  <a:moveTo>
                    <a:pt x="33" y="16"/>
                  </a:moveTo>
                  <a:cubicBezTo>
                    <a:pt x="45" y="16"/>
                    <a:pt x="56" y="30"/>
                    <a:pt x="56" y="48"/>
                  </a:cubicBezTo>
                  <a:cubicBezTo>
                    <a:pt x="56" y="66"/>
                    <a:pt x="45" y="81"/>
                    <a:pt x="33" y="81"/>
                  </a:cubicBezTo>
                  <a:cubicBezTo>
                    <a:pt x="20" y="81"/>
                    <a:pt x="10" y="66"/>
                    <a:pt x="10" y="48"/>
                  </a:cubicBezTo>
                  <a:cubicBezTo>
                    <a:pt x="10" y="30"/>
                    <a:pt x="20" y="16"/>
                    <a:pt x="3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2" name="Freeform 88"/>
            <p:cNvSpPr>
              <a:spLocks noEditPoints="1"/>
            </p:cNvSpPr>
            <p:nvPr/>
          </p:nvSpPr>
          <p:spPr bwMode="auto">
            <a:xfrm>
              <a:off x="8304214" y="663576"/>
              <a:ext cx="255588" cy="596900"/>
            </a:xfrm>
            <a:custGeom>
              <a:avLst/>
              <a:gdLst>
                <a:gd name="T0" fmla="*/ 7 w 131"/>
                <a:gd name="T1" fmla="*/ 201 h 305"/>
                <a:gd name="T2" fmla="*/ 8 w 131"/>
                <a:gd name="T3" fmla="*/ 204 h 305"/>
                <a:gd name="T4" fmla="*/ 8 w 131"/>
                <a:gd name="T5" fmla="*/ 204 h 305"/>
                <a:gd name="T6" fmla="*/ 9 w 131"/>
                <a:gd name="T7" fmla="*/ 260 h 305"/>
                <a:gd name="T8" fmla="*/ 53 w 131"/>
                <a:gd name="T9" fmla="*/ 305 h 305"/>
                <a:gd name="T10" fmla="*/ 46 w 131"/>
                <a:gd name="T11" fmla="*/ 204 h 305"/>
                <a:gd name="T12" fmla="*/ 48 w 131"/>
                <a:gd name="T13" fmla="*/ 197 h 305"/>
                <a:gd name="T14" fmla="*/ 55 w 131"/>
                <a:gd name="T15" fmla="*/ 194 h 305"/>
                <a:gd name="T16" fmla="*/ 85 w 131"/>
                <a:gd name="T17" fmla="*/ 194 h 305"/>
                <a:gd name="T18" fmla="*/ 91 w 131"/>
                <a:gd name="T19" fmla="*/ 197 h 305"/>
                <a:gd name="T20" fmla="*/ 94 w 131"/>
                <a:gd name="T21" fmla="*/ 204 h 305"/>
                <a:gd name="T22" fmla="*/ 86 w 131"/>
                <a:gd name="T23" fmla="*/ 302 h 305"/>
                <a:gd name="T24" fmla="*/ 123 w 131"/>
                <a:gd name="T25" fmla="*/ 258 h 305"/>
                <a:gd name="T26" fmla="*/ 124 w 131"/>
                <a:gd name="T27" fmla="*/ 204 h 305"/>
                <a:gd name="T28" fmla="*/ 124 w 131"/>
                <a:gd name="T29" fmla="*/ 204 h 305"/>
                <a:gd name="T30" fmla="*/ 124 w 131"/>
                <a:gd name="T31" fmla="*/ 199 h 305"/>
                <a:gd name="T32" fmla="*/ 129 w 131"/>
                <a:gd name="T33" fmla="*/ 149 h 305"/>
                <a:gd name="T34" fmla="*/ 130 w 131"/>
                <a:gd name="T35" fmla="*/ 132 h 305"/>
                <a:gd name="T36" fmla="*/ 106 w 131"/>
                <a:gd name="T37" fmla="*/ 0 h 305"/>
                <a:gd name="T38" fmla="*/ 66 w 131"/>
                <a:gd name="T39" fmla="*/ 11 h 305"/>
                <a:gd name="T40" fmla="*/ 26 w 131"/>
                <a:gd name="T41" fmla="*/ 0 h 305"/>
                <a:gd name="T42" fmla="*/ 2 w 131"/>
                <a:gd name="T43" fmla="*/ 132 h 305"/>
                <a:gd name="T44" fmla="*/ 2 w 131"/>
                <a:gd name="T45" fmla="*/ 152 h 305"/>
                <a:gd name="T46" fmla="*/ 7 w 131"/>
                <a:gd name="T47" fmla="*/ 201 h 305"/>
                <a:gd name="T48" fmla="*/ 66 w 131"/>
                <a:gd name="T49" fmla="*/ 46 h 305"/>
                <a:gd name="T50" fmla="*/ 107 w 131"/>
                <a:gd name="T51" fmla="*/ 102 h 305"/>
                <a:gd name="T52" fmla="*/ 66 w 131"/>
                <a:gd name="T53" fmla="*/ 159 h 305"/>
                <a:gd name="T54" fmla="*/ 25 w 131"/>
                <a:gd name="T55" fmla="*/ 102 h 305"/>
                <a:gd name="T56" fmla="*/ 66 w 131"/>
                <a:gd name="T57" fmla="*/ 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305">
                  <a:moveTo>
                    <a:pt x="7" y="201"/>
                  </a:moveTo>
                  <a:cubicBezTo>
                    <a:pt x="8" y="202"/>
                    <a:pt x="8" y="203"/>
                    <a:pt x="8" y="204"/>
                  </a:cubicBezTo>
                  <a:cubicBezTo>
                    <a:pt x="8" y="204"/>
                    <a:pt x="8" y="204"/>
                    <a:pt x="8" y="204"/>
                  </a:cubicBezTo>
                  <a:cubicBezTo>
                    <a:pt x="0" y="218"/>
                    <a:pt x="1" y="240"/>
                    <a:pt x="9" y="260"/>
                  </a:cubicBezTo>
                  <a:cubicBezTo>
                    <a:pt x="18" y="281"/>
                    <a:pt x="33" y="300"/>
                    <a:pt x="53" y="305"/>
                  </a:cubicBezTo>
                  <a:cubicBezTo>
                    <a:pt x="46" y="204"/>
                    <a:pt x="46" y="204"/>
                    <a:pt x="46" y="204"/>
                  </a:cubicBezTo>
                  <a:cubicBezTo>
                    <a:pt x="46" y="202"/>
                    <a:pt x="46" y="199"/>
                    <a:pt x="48" y="197"/>
                  </a:cubicBezTo>
                  <a:cubicBezTo>
                    <a:pt x="50" y="195"/>
                    <a:pt x="52" y="194"/>
                    <a:pt x="55" y="194"/>
                  </a:cubicBezTo>
                  <a:cubicBezTo>
                    <a:pt x="85" y="194"/>
                    <a:pt x="85" y="194"/>
                    <a:pt x="85" y="194"/>
                  </a:cubicBezTo>
                  <a:cubicBezTo>
                    <a:pt x="87" y="194"/>
                    <a:pt x="90" y="195"/>
                    <a:pt x="91" y="197"/>
                  </a:cubicBezTo>
                  <a:cubicBezTo>
                    <a:pt x="93" y="199"/>
                    <a:pt x="94" y="202"/>
                    <a:pt x="94" y="204"/>
                  </a:cubicBezTo>
                  <a:cubicBezTo>
                    <a:pt x="86" y="302"/>
                    <a:pt x="86" y="302"/>
                    <a:pt x="86" y="302"/>
                  </a:cubicBezTo>
                  <a:cubicBezTo>
                    <a:pt x="104" y="294"/>
                    <a:pt x="116" y="277"/>
                    <a:pt x="123" y="258"/>
                  </a:cubicBezTo>
                  <a:cubicBezTo>
                    <a:pt x="130" y="238"/>
                    <a:pt x="131" y="218"/>
                    <a:pt x="124" y="204"/>
                  </a:cubicBezTo>
                  <a:cubicBezTo>
                    <a:pt x="124" y="204"/>
                    <a:pt x="124" y="204"/>
                    <a:pt x="124" y="204"/>
                  </a:cubicBezTo>
                  <a:cubicBezTo>
                    <a:pt x="124" y="202"/>
                    <a:pt x="124" y="201"/>
                    <a:pt x="124" y="199"/>
                  </a:cubicBezTo>
                  <a:cubicBezTo>
                    <a:pt x="127" y="184"/>
                    <a:pt x="129" y="167"/>
                    <a:pt x="129" y="149"/>
                  </a:cubicBezTo>
                  <a:cubicBezTo>
                    <a:pt x="130" y="143"/>
                    <a:pt x="130" y="138"/>
                    <a:pt x="130" y="132"/>
                  </a:cubicBezTo>
                  <a:cubicBezTo>
                    <a:pt x="130" y="79"/>
                    <a:pt x="120" y="31"/>
                    <a:pt x="106" y="0"/>
                  </a:cubicBezTo>
                  <a:cubicBezTo>
                    <a:pt x="96" y="7"/>
                    <a:pt x="82" y="11"/>
                    <a:pt x="66" y="11"/>
                  </a:cubicBezTo>
                  <a:cubicBezTo>
                    <a:pt x="50" y="11"/>
                    <a:pt x="36" y="7"/>
                    <a:pt x="26" y="0"/>
                  </a:cubicBezTo>
                  <a:cubicBezTo>
                    <a:pt x="11" y="31"/>
                    <a:pt x="2" y="79"/>
                    <a:pt x="2" y="132"/>
                  </a:cubicBezTo>
                  <a:cubicBezTo>
                    <a:pt x="2" y="139"/>
                    <a:pt x="2" y="145"/>
                    <a:pt x="2" y="152"/>
                  </a:cubicBezTo>
                  <a:cubicBezTo>
                    <a:pt x="3" y="169"/>
                    <a:pt x="5" y="186"/>
                    <a:pt x="7" y="201"/>
                  </a:cubicBezTo>
                  <a:close/>
                  <a:moveTo>
                    <a:pt x="66" y="46"/>
                  </a:moveTo>
                  <a:cubicBezTo>
                    <a:pt x="88" y="46"/>
                    <a:pt x="107" y="71"/>
                    <a:pt x="107" y="102"/>
                  </a:cubicBezTo>
                  <a:cubicBezTo>
                    <a:pt x="107" y="134"/>
                    <a:pt x="88" y="159"/>
                    <a:pt x="66" y="159"/>
                  </a:cubicBezTo>
                  <a:cubicBezTo>
                    <a:pt x="43" y="159"/>
                    <a:pt x="25" y="134"/>
                    <a:pt x="25" y="102"/>
                  </a:cubicBezTo>
                  <a:cubicBezTo>
                    <a:pt x="25" y="71"/>
                    <a:pt x="43" y="46"/>
                    <a:pt x="66"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3" name="Freeform 89"/>
            <p:cNvSpPr/>
            <p:nvPr/>
          </p:nvSpPr>
          <p:spPr bwMode="auto">
            <a:xfrm>
              <a:off x="8412164" y="1062039"/>
              <a:ext cx="58738" cy="365125"/>
            </a:xfrm>
            <a:custGeom>
              <a:avLst/>
              <a:gdLst>
                <a:gd name="T0" fmla="*/ 8 w 30"/>
                <a:gd name="T1" fmla="*/ 104 h 187"/>
                <a:gd name="T2" fmla="*/ 8 w 30"/>
                <a:gd name="T3" fmla="*/ 108 h 187"/>
                <a:gd name="T4" fmla="*/ 8 w 30"/>
                <a:gd name="T5" fmla="*/ 113 h 187"/>
                <a:gd name="T6" fmla="*/ 14 w 30"/>
                <a:gd name="T7" fmla="*/ 183 h 187"/>
                <a:gd name="T8" fmla="*/ 15 w 30"/>
                <a:gd name="T9" fmla="*/ 187 h 187"/>
                <a:gd name="T10" fmla="*/ 16 w 30"/>
                <a:gd name="T11" fmla="*/ 183 h 187"/>
                <a:gd name="T12" fmla="*/ 21 w 30"/>
                <a:gd name="T13" fmla="*/ 112 h 187"/>
                <a:gd name="T14" fmla="*/ 22 w 30"/>
                <a:gd name="T15" fmla="*/ 107 h 187"/>
                <a:gd name="T16" fmla="*/ 22 w 30"/>
                <a:gd name="T17" fmla="*/ 103 h 187"/>
                <a:gd name="T18" fmla="*/ 30 w 30"/>
                <a:gd name="T19" fmla="*/ 0 h 187"/>
                <a:gd name="T20" fmla="*/ 0 w 30"/>
                <a:gd name="T21" fmla="*/ 0 h 187"/>
                <a:gd name="T22" fmla="*/ 8 w 30"/>
                <a:gd name="T23"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87">
                  <a:moveTo>
                    <a:pt x="8" y="104"/>
                  </a:moveTo>
                  <a:cubicBezTo>
                    <a:pt x="8" y="108"/>
                    <a:pt x="8" y="108"/>
                    <a:pt x="8" y="108"/>
                  </a:cubicBezTo>
                  <a:cubicBezTo>
                    <a:pt x="8" y="113"/>
                    <a:pt x="8" y="113"/>
                    <a:pt x="8" y="113"/>
                  </a:cubicBezTo>
                  <a:cubicBezTo>
                    <a:pt x="14" y="183"/>
                    <a:pt x="14" y="183"/>
                    <a:pt x="14" y="183"/>
                  </a:cubicBezTo>
                  <a:cubicBezTo>
                    <a:pt x="14" y="186"/>
                    <a:pt x="14" y="187"/>
                    <a:pt x="15" y="187"/>
                  </a:cubicBezTo>
                  <a:cubicBezTo>
                    <a:pt x="15" y="187"/>
                    <a:pt x="16" y="186"/>
                    <a:pt x="16" y="183"/>
                  </a:cubicBezTo>
                  <a:cubicBezTo>
                    <a:pt x="21" y="112"/>
                    <a:pt x="21" y="112"/>
                    <a:pt x="21" y="112"/>
                  </a:cubicBezTo>
                  <a:cubicBezTo>
                    <a:pt x="22" y="107"/>
                    <a:pt x="22" y="107"/>
                    <a:pt x="22" y="107"/>
                  </a:cubicBezTo>
                  <a:cubicBezTo>
                    <a:pt x="22" y="103"/>
                    <a:pt x="22" y="103"/>
                    <a:pt x="22" y="103"/>
                  </a:cubicBezTo>
                  <a:cubicBezTo>
                    <a:pt x="30" y="0"/>
                    <a:pt x="30" y="0"/>
                    <a:pt x="30" y="0"/>
                  </a:cubicBezTo>
                  <a:cubicBezTo>
                    <a:pt x="0" y="0"/>
                    <a:pt x="0" y="0"/>
                    <a:pt x="0" y="0"/>
                  </a:cubicBezTo>
                  <a:lnTo>
                    <a:pt x="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76" name="Group 112"/>
          <p:cNvGrpSpPr/>
          <p:nvPr/>
        </p:nvGrpSpPr>
        <p:grpSpPr bwMode="auto">
          <a:xfrm>
            <a:off x="6256658" y="1860815"/>
            <a:ext cx="805915" cy="407826"/>
            <a:chOff x="4686301" y="3816351"/>
            <a:chExt cx="1182688" cy="598488"/>
          </a:xfrm>
          <a:solidFill>
            <a:srgbClr val="BD392F"/>
          </a:solidFill>
          <a:effectLst/>
        </p:grpSpPr>
        <p:sp>
          <p:nvSpPr>
            <p:cNvPr id="77" name="Freeform 102"/>
            <p:cNvSpPr>
              <a:spLocks noEditPoints="1"/>
            </p:cNvSpPr>
            <p:nvPr/>
          </p:nvSpPr>
          <p:spPr bwMode="auto">
            <a:xfrm>
              <a:off x="4916489" y="3816351"/>
              <a:ext cx="723900" cy="476250"/>
            </a:xfrm>
            <a:custGeom>
              <a:avLst/>
              <a:gdLst>
                <a:gd name="T0" fmla="*/ 305 w 370"/>
                <a:gd name="T1" fmla="*/ 45 h 244"/>
                <a:gd name="T2" fmla="*/ 185 w 370"/>
                <a:gd name="T3" fmla="*/ 0 h 244"/>
                <a:gd name="T4" fmla="*/ 0 w 370"/>
                <a:gd name="T5" fmla="*/ 185 h 244"/>
                <a:gd name="T6" fmla="*/ 0 w 370"/>
                <a:gd name="T7" fmla="*/ 216 h 244"/>
                <a:gd name="T8" fmla="*/ 0 w 370"/>
                <a:gd name="T9" fmla="*/ 244 h 244"/>
                <a:gd name="T10" fmla="*/ 369 w 370"/>
                <a:gd name="T11" fmla="*/ 244 h 244"/>
                <a:gd name="T12" fmla="*/ 369 w 370"/>
                <a:gd name="T13" fmla="*/ 219 h 244"/>
                <a:gd name="T14" fmla="*/ 370 w 370"/>
                <a:gd name="T15" fmla="*/ 216 h 244"/>
                <a:gd name="T16" fmla="*/ 370 w 370"/>
                <a:gd name="T17" fmla="*/ 185 h 244"/>
                <a:gd name="T18" fmla="*/ 305 w 370"/>
                <a:gd name="T19" fmla="*/ 45 h 244"/>
                <a:gd name="T20" fmla="*/ 45 w 370"/>
                <a:gd name="T21" fmla="*/ 216 h 244"/>
                <a:gd name="T22" fmla="*/ 45 w 370"/>
                <a:gd name="T23" fmla="*/ 189 h 244"/>
                <a:gd name="T24" fmla="*/ 83 w 370"/>
                <a:gd name="T25" fmla="*/ 189 h 244"/>
                <a:gd name="T26" fmla="*/ 83 w 370"/>
                <a:gd name="T27" fmla="*/ 176 h 244"/>
                <a:gd name="T28" fmla="*/ 48 w 370"/>
                <a:gd name="T29" fmla="*/ 176 h 244"/>
                <a:gd name="T30" fmla="*/ 45 w 370"/>
                <a:gd name="T31" fmla="*/ 176 h 244"/>
                <a:gd name="T32" fmla="*/ 81 w 370"/>
                <a:gd name="T33" fmla="*/ 88 h 244"/>
                <a:gd name="T34" fmla="*/ 82 w 370"/>
                <a:gd name="T35" fmla="*/ 87 h 244"/>
                <a:gd name="T36" fmla="*/ 84 w 370"/>
                <a:gd name="T37" fmla="*/ 88 h 244"/>
                <a:gd name="T38" fmla="*/ 109 w 370"/>
                <a:gd name="T39" fmla="*/ 114 h 244"/>
                <a:gd name="T40" fmla="*/ 117 w 370"/>
                <a:gd name="T41" fmla="*/ 106 h 244"/>
                <a:gd name="T42" fmla="*/ 90 w 370"/>
                <a:gd name="T43" fmla="*/ 79 h 244"/>
                <a:gd name="T44" fmla="*/ 178 w 370"/>
                <a:gd name="T45" fmla="*/ 42 h 244"/>
                <a:gd name="T46" fmla="*/ 180 w 370"/>
                <a:gd name="T47" fmla="*/ 42 h 244"/>
                <a:gd name="T48" fmla="*/ 181 w 370"/>
                <a:gd name="T49" fmla="*/ 43 h 244"/>
                <a:gd name="T50" fmla="*/ 181 w 370"/>
                <a:gd name="T51" fmla="*/ 80 h 244"/>
                <a:gd name="T52" fmla="*/ 191 w 370"/>
                <a:gd name="T53" fmla="*/ 80 h 244"/>
                <a:gd name="T54" fmla="*/ 191 w 370"/>
                <a:gd name="T55" fmla="*/ 42 h 244"/>
                <a:gd name="T56" fmla="*/ 206 w 370"/>
                <a:gd name="T57" fmla="*/ 44 h 244"/>
                <a:gd name="T58" fmla="*/ 282 w 370"/>
                <a:gd name="T59" fmla="*/ 79 h 244"/>
                <a:gd name="T60" fmla="*/ 255 w 370"/>
                <a:gd name="T61" fmla="*/ 106 h 244"/>
                <a:gd name="T62" fmla="*/ 262 w 370"/>
                <a:gd name="T63" fmla="*/ 114 h 244"/>
                <a:gd name="T64" fmla="*/ 288 w 370"/>
                <a:gd name="T65" fmla="*/ 88 h 244"/>
                <a:gd name="T66" fmla="*/ 290 w 370"/>
                <a:gd name="T67" fmla="*/ 87 h 244"/>
                <a:gd name="T68" fmla="*/ 291 w 370"/>
                <a:gd name="T69" fmla="*/ 88 h 244"/>
                <a:gd name="T70" fmla="*/ 327 w 370"/>
                <a:gd name="T71" fmla="*/ 176 h 244"/>
                <a:gd name="T72" fmla="*/ 289 w 370"/>
                <a:gd name="T73" fmla="*/ 176 h 244"/>
                <a:gd name="T74" fmla="*/ 289 w 370"/>
                <a:gd name="T75" fmla="*/ 189 h 244"/>
                <a:gd name="T76" fmla="*/ 327 w 370"/>
                <a:gd name="T77" fmla="*/ 188 h 244"/>
                <a:gd name="T78" fmla="*/ 327 w 370"/>
                <a:gd name="T79" fmla="*/ 216 h 244"/>
                <a:gd name="T80" fmla="*/ 45 w 370"/>
                <a:gd name="T81" fmla="*/ 216 h 244"/>
                <a:gd name="T82" fmla="*/ 235 w 370"/>
                <a:gd name="T83" fmla="*/ 128 h 244"/>
                <a:gd name="T84" fmla="*/ 163 w 370"/>
                <a:gd name="T85" fmla="*/ 158 h 244"/>
                <a:gd name="T86" fmla="*/ 163 w 370"/>
                <a:gd name="T87" fmla="*/ 200 h 244"/>
                <a:gd name="T88" fmla="*/ 205 w 370"/>
                <a:gd name="T89" fmla="*/ 200 h 244"/>
                <a:gd name="T90" fmla="*/ 235 w 370"/>
                <a:gd name="T91" fmla="*/ 12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244">
                  <a:moveTo>
                    <a:pt x="305" y="45"/>
                  </a:moveTo>
                  <a:cubicBezTo>
                    <a:pt x="273" y="17"/>
                    <a:pt x="231" y="0"/>
                    <a:pt x="185" y="0"/>
                  </a:cubicBezTo>
                  <a:cubicBezTo>
                    <a:pt x="83" y="0"/>
                    <a:pt x="0" y="83"/>
                    <a:pt x="0" y="185"/>
                  </a:cubicBezTo>
                  <a:cubicBezTo>
                    <a:pt x="0" y="188"/>
                    <a:pt x="0" y="214"/>
                    <a:pt x="0" y="216"/>
                  </a:cubicBezTo>
                  <a:cubicBezTo>
                    <a:pt x="0" y="244"/>
                    <a:pt x="0" y="244"/>
                    <a:pt x="0" y="244"/>
                  </a:cubicBezTo>
                  <a:cubicBezTo>
                    <a:pt x="369" y="244"/>
                    <a:pt x="369" y="244"/>
                    <a:pt x="369" y="244"/>
                  </a:cubicBezTo>
                  <a:cubicBezTo>
                    <a:pt x="369" y="219"/>
                    <a:pt x="369" y="219"/>
                    <a:pt x="369" y="219"/>
                  </a:cubicBezTo>
                  <a:cubicBezTo>
                    <a:pt x="370" y="216"/>
                    <a:pt x="370" y="216"/>
                    <a:pt x="370" y="216"/>
                  </a:cubicBezTo>
                  <a:cubicBezTo>
                    <a:pt x="370" y="214"/>
                    <a:pt x="370" y="188"/>
                    <a:pt x="370" y="185"/>
                  </a:cubicBezTo>
                  <a:cubicBezTo>
                    <a:pt x="370" y="95"/>
                    <a:pt x="305" y="45"/>
                    <a:pt x="305" y="45"/>
                  </a:cubicBezTo>
                  <a:close/>
                  <a:moveTo>
                    <a:pt x="45" y="216"/>
                  </a:moveTo>
                  <a:cubicBezTo>
                    <a:pt x="45" y="215"/>
                    <a:pt x="45" y="190"/>
                    <a:pt x="45" y="189"/>
                  </a:cubicBezTo>
                  <a:cubicBezTo>
                    <a:pt x="83" y="189"/>
                    <a:pt x="83" y="189"/>
                    <a:pt x="83" y="189"/>
                  </a:cubicBezTo>
                  <a:cubicBezTo>
                    <a:pt x="83" y="176"/>
                    <a:pt x="83" y="176"/>
                    <a:pt x="83" y="176"/>
                  </a:cubicBezTo>
                  <a:cubicBezTo>
                    <a:pt x="48" y="176"/>
                    <a:pt x="48" y="176"/>
                    <a:pt x="48" y="176"/>
                  </a:cubicBezTo>
                  <a:cubicBezTo>
                    <a:pt x="45" y="176"/>
                    <a:pt x="45" y="176"/>
                    <a:pt x="45" y="176"/>
                  </a:cubicBezTo>
                  <a:cubicBezTo>
                    <a:pt x="46" y="145"/>
                    <a:pt x="59" y="113"/>
                    <a:pt x="81" y="88"/>
                  </a:cubicBezTo>
                  <a:cubicBezTo>
                    <a:pt x="82" y="87"/>
                    <a:pt x="82" y="87"/>
                    <a:pt x="82" y="87"/>
                  </a:cubicBezTo>
                  <a:cubicBezTo>
                    <a:pt x="84" y="88"/>
                    <a:pt x="84" y="88"/>
                    <a:pt x="84" y="88"/>
                  </a:cubicBezTo>
                  <a:cubicBezTo>
                    <a:pt x="109" y="114"/>
                    <a:pt x="109" y="114"/>
                    <a:pt x="109" y="114"/>
                  </a:cubicBezTo>
                  <a:cubicBezTo>
                    <a:pt x="117" y="106"/>
                    <a:pt x="117" y="106"/>
                    <a:pt x="117" y="106"/>
                  </a:cubicBezTo>
                  <a:cubicBezTo>
                    <a:pt x="90" y="79"/>
                    <a:pt x="90" y="79"/>
                    <a:pt x="90" y="79"/>
                  </a:cubicBezTo>
                  <a:cubicBezTo>
                    <a:pt x="115" y="57"/>
                    <a:pt x="145" y="44"/>
                    <a:pt x="178" y="42"/>
                  </a:cubicBezTo>
                  <a:cubicBezTo>
                    <a:pt x="180" y="42"/>
                    <a:pt x="180" y="42"/>
                    <a:pt x="180" y="42"/>
                  </a:cubicBezTo>
                  <a:cubicBezTo>
                    <a:pt x="180" y="42"/>
                    <a:pt x="181" y="42"/>
                    <a:pt x="181" y="43"/>
                  </a:cubicBezTo>
                  <a:cubicBezTo>
                    <a:pt x="181" y="80"/>
                    <a:pt x="181" y="80"/>
                    <a:pt x="181" y="80"/>
                  </a:cubicBezTo>
                  <a:cubicBezTo>
                    <a:pt x="191" y="80"/>
                    <a:pt x="191" y="80"/>
                    <a:pt x="191" y="80"/>
                  </a:cubicBezTo>
                  <a:cubicBezTo>
                    <a:pt x="191" y="42"/>
                    <a:pt x="191" y="42"/>
                    <a:pt x="191" y="42"/>
                  </a:cubicBezTo>
                  <a:cubicBezTo>
                    <a:pt x="196" y="43"/>
                    <a:pt x="201" y="43"/>
                    <a:pt x="206" y="44"/>
                  </a:cubicBezTo>
                  <a:cubicBezTo>
                    <a:pt x="234" y="48"/>
                    <a:pt x="260" y="60"/>
                    <a:pt x="282" y="79"/>
                  </a:cubicBezTo>
                  <a:cubicBezTo>
                    <a:pt x="255" y="106"/>
                    <a:pt x="255" y="106"/>
                    <a:pt x="255" y="106"/>
                  </a:cubicBezTo>
                  <a:cubicBezTo>
                    <a:pt x="262" y="114"/>
                    <a:pt x="262" y="114"/>
                    <a:pt x="262" y="114"/>
                  </a:cubicBezTo>
                  <a:cubicBezTo>
                    <a:pt x="288" y="88"/>
                    <a:pt x="288" y="88"/>
                    <a:pt x="288" y="88"/>
                  </a:cubicBezTo>
                  <a:cubicBezTo>
                    <a:pt x="290" y="87"/>
                    <a:pt x="290" y="87"/>
                    <a:pt x="290" y="87"/>
                  </a:cubicBezTo>
                  <a:cubicBezTo>
                    <a:pt x="291" y="88"/>
                    <a:pt x="291" y="88"/>
                    <a:pt x="291" y="88"/>
                  </a:cubicBezTo>
                  <a:cubicBezTo>
                    <a:pt x="313" y="113"/>
                    <a:pt x="326" y="143"/>
                    <a:pt x="327" y="176"/>
                  </a:cubicBezTo>
                  <a:cubicBezTo>
                    <a:pt x="289" y="176"/>
                    <a:pt x="289" y="176"/>
                    <a:pt x="289" y="176"/>
                  </a:cubicBezTo>
                  <a:cubicBezTo>
                    <a:pt x="289" y="189"/>
                    <a:pt x="289" y="189"/>
                    <a:pt x="289" y="189"/>
                  </a:cubicBezTo>
                  <a:cubicBezTo>
                    <a:pt x="327" y="188"/>
                    <a:pt x="327" y="188"/>
                    <a:pt x="327" y="188"/>
                  </a:cubicBezTo>
                  <a:cubicBezTo>
                    <a:pt x="327" y="188"/>
                    <a:pt x="327" y="215"/>
                    <a:pt x="327" y="216"/>
                  </a:cubicBezTo>
                  <a:lnTo>
                    <a:pt x="45" y="216"/>
                  </a:lnTo>
                  <a:close/>
                  <a:moveTo>
                    <a:pt x="235" y="128"/>
                  </a:moveTo>
                  <a:cubicBezTo>
                    <a:pt x="235" y="128"/>
                    <a:pt x="175" y="147"/>
                    <a:pt x="163" y="158"/>
                  </a:cubicBezTo>
                  <a:cubicBezTo>
                    <a:pt x="152" y="170"/>
                    <a:pt x="152" y="188"/>
                    <a:pt x="163" y="200"/>
                  </a:cubicBezTo>
                  <a:cubicBezTo>
                    <a:pt x="175" y="211"/>
                    <a:pt x="193" y="211"/>
                    <a:pt x="205" y="200"/>
                  </a:cubicBezTo>
                  <a:cubicBezTo>
                    <a:pt x="216" y="188"/>
                    <a:pt x="235" y="128"/>
                    <a:pt x="23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8" name="Freeform 103"/>
            <p:cNvSpPr/>
            <p:nvPr/>
          </p:nvSpPr>
          <p:spPr bwMode="auto">
            <a:xfrm>
              <a:off x="4745039" y="4202114"/>
              <a:ext cx="1065213" cy="177800"/>
            </a:xfrm>
            <a:custGeom>
              <a:avLst/>
              <a:gdLst>
                <a:gd name="T0" fmla="*/ 544 w 544"/>
                <a:gd name="T1" fmla="*/ 91 h 91"/>
                <a:gd name="T2" fmla="*/ 0 w 544"/>
                <a:gd name="T3" fmla="*/ 91 h 91"/>
                <a:gd name="T4" fmla="*/ 0 w 544"/>
                <a:gd name="T5" fmla="*/ 33 h 91"/>
                <a:gd name="T6" fmla="*/ 141 w 544"/>
                <a:gd name="T7" fmla="*/ 33 h 91"/>
                <a:gd name="T8" fmla="*/ 234 w 544"/>
                <a:gd name="T9" fmla="*/ 6 h 91"/>
                <a:gd name="T10" fmla="*/ 272 w 544"/>
                <a:gd name="T11" fmla="*/ 44 h 91"/>
                <a:gd name="T12" fmla="*/ 319 w 544"/>
                <a:gd name="T13" fmla="*/ 5 h 91"/>
                <a:gd name="T14" fmla="*/ 435 w 544"/>
                <a:gd name="T15" fmla="*/ 37 h 91"/>
                <a:gd name="T16" fmla="*/ 544 w 544"/>
                <a:gd name="T17" fmla="*/ 33 h 91"/>
                <a:gd name="T18" fmla="*/ 544 w 54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91">
                  <a:moveTo>
                    <a:pt x="544" y="91"/>
                  </a:moveTo>
                  <a:cubicBezTo>
                    <a:pt x="0" y="91"/>
                    <a:pt x="0" y="91"/>
                    <a:pt x="0" y="91"/>
                  </a:cubicBezTo>
                  <a:cubicBezTo>
                    <a:pt x="0" y="33"/>
                    <a:pt x="0" y="33"/>
                    <a:pt x="0" y="33"/>
                  </a:cubicBezTo>
                  <a:cubicBezTo>
                    <a:pt x="141" y="33"/>
                    <a:pt x="141" y="33"/>
                    <a:pt x="141" y="33"/>
                  </a:cubicBezTo>
                  <a:cubicBezTo>
                    <a:pt x="141" y="33"/>
                    <a:pt x="216" y="0"/>
                    <a:pt x="234" y="6"/>
                  </a:cubicBezTo>
                  <a:cubicBezTo>
                    <a:pt x="252" y="12"/>
                    <a:pt x="272" y="44"/>
                    <a:pt x="272" y="44"/>
                  </a:cubicBezTo>
                  <a:cubicBezTo>
                    <a:pt x="272" y="44"/>
                    <a:pt x="282" y="5"/>
                    <a:pt x="319" y="5"/>
                  </a:cubicBezTo>
                  <a:cubicBezTo>
                    <a:pt x="356" y="5"/>
                    <a:pt x="435" y="37"/>
                    <a:pt x="435" y="37"/>
                  </a:cubicBezTo>
                  <a:cubicBezTo>
                    <a:pt x="544" y="33"/>
                    <a:pt x="544" y="33"/>
                    <a:pt x="544" y="33"/>
                  </a:cubicBezTo>
                  <a:lnTo>
                    <a:pt x="544"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79" name="Freeform 104"/>
            <p:cNvSpPr>
              <a:spLocks noEditPoints="1"/>
            </p:cNvSpPr>
            <p:nvPr/>
          </p:nvSpPr>
          <p:spPr bwMode="auto">
            <a:xfrm>
              <a:off x="4686301" y="4195764"/>
              <a:ext cx="1182688" cy="219075"/>
            </a:xfrm>
            <a:custGeom>
              <a:avLst/>
              <a:gdLst>
                <a:gd name="T0" fmla="*/ 578 w 604"/>
                <a:gd name="T1" fmla="*/ 85 h 112"/>
                <a:gd name="T2" fmla="*/ 574 w 604"/>
                <a:gd name="T3" fmla="*/ 16 h 112"/>
                <a:gd name="T4" fmla="*/ 566 w 604"/>
                <a:gd name="T5" fmla="*/ 19 h 112"/>
                <a:gd name="T6" fmla="*/ 497 w 604"/>
                <a:gd name="T7" fmla="*/ 32 h 112"/>
                <a:gd name="T8" fmla="*/ 404 w 604"/>
                <a:gd name="T9" fmla="*/ 14 h 112"/>
                <a:gd name="T10" fmla="*/ 345 w 604"/>
                <a:gd name="T11" fmla="*/ 2 h 112"/>
                <a:gd name="T12" fmla="*/ 302 w 604"/>
                <a:gd name="T13" fmla="*/ 43 h 112"/>
                <a:gd name="T14" fmla="*/ 260 w 604"/>
                <a:gd name="T15" fmla="*/ 2 h 112"/>
                <a:gd name="T16" fmla="*/ 201 w 604"/>
                <a:gd name="T17" fmla="*/ 14 h 112"/>
                <a:gd name="T18" fmla="*/ 108 w 604"/>
                <a:gd name="T19" fmla="*/ 32 h 112"/>
                <a:gd name="T20" fmla="*/ 39 w 604"/>
                <a:gd name="T21" fmla="*/ 19 h 112"/>
                <a:gd name="T22" fmla="*/ 31 w 604"/>
                <a:gd name="T23" fmla="*/ 16 h 112"/>
                <a:gd name="T24" fmla="*/ 27 w 604"/>
                <a:gd name="T25" fmla="*/ 85 h 112"/>
                <a:gd name="T26" fmla="*/ 0 w 604"/>
                <a:gd name="T27" fmla="*/ 85 h 112"/>
                <a:gd name="T28" fmla="*/ 0 w 604"/>
                <a:gd name="T29" fmla="*/ 112 h 112"/>
                <a:gd name="T30" fmla="*/ 604 w 604"/>
                <a:gd name="T31" fmla="*/ 112 h 112"/>
                <a:gd name="T32" fmla="*/ 604 w 604"/>
                <a:gd name="T33" fmla="*/ 85 h 112"/>
                <a:gd name="T34" fmla="*/ 578 w 604"/>
                <a:gd name="T35" fmla="*/ 85 h 112"/>
                <a:gd name="T36" fmla="*/ 39 w 604"/>
                <a:gd name="T37" fmla="*/ 79 h 112"/>
                <a:gd name="T38" fmla="*/ 42 w 604"/>
                <a:gd name="T39" fmla="*/ 33 h 112"/>
                <a:gd name="T40" fmla="*/ 108 w 604"/>
                <a:gd name="T41" fmla="*/ 45 h 112"/>
                <a:gd name="T42" fmla="*/ 205 w 604"/>
                <a:gd name="T43" fmla="*/ 26 h 112"/>
                <a:gd name="T44" fmla="*/ 259 w 604"/>
                <a:gd name="T45" fmla="*/ 14 h 112"/>
                <a:gd name="T46" fmla="*/ 296 w 604"/>
                <a:gd name="T47" fmla="*/ 79 h 112"/>
                <a:gd name="T48" fmla="*/ 39 w 604"/>
                <a:gd name="T49" fmla="*/ 79 h 112"/>
                <a:gd name="T50" fmla="*/ 309 w 604"/>
                <a:gd name="T51" fmla="*/ 79 h 112"/>
                <a:gd name="T52" fmla="*/ 346 w 604"/>
                <a:gd name="T53" fmla="*/ 14 h 112"/>
                <a:gd name="T54" fmla="*/ 400 w 604"/>
                <a:gd name="T55" fmla="*/ 25 h 112"/>
                <a:gd name="T56" fmla="*/ 497 w 604"/>
                <a:gd name="T57" fmla="*/ 45 h 112"/>
                <a:gd name="T58" fmla="*/ 563 w 604"/>
                <a:gd name="T59" fmla="*/ 33 h 112"/>
                <a:gd name="T60" fmla="*/ 566 w 604"/>
                <a:gd name="T61" fmla="*/ 78 h 112"/>
                <a:gd name="T62" fmla="*/ 309 w 604"/>
                <a:gd name="T63" fmla="*/ 78 h 112"/>
                <a:gd name="T64" fmla="*/ 309 w 604"/>
                <a:gd name="T65"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112">
                  <a:moveTo>
                    <a:pt x="578" y="85"/>
                  </a:moveTo>
                  <a:cubicBezTo>
                    <a:pt x="574" y="16"/>
                    <a:pt x="574" y="16"/>
                    <a:pt x="574" y="16"/>
                  </a:cubicBezTo>
                  <a:cubicBezTo>
                    <a:pt x="566" y="19"/>
                    <a:pt x="566" y="19"/>
                    <a:pt x="566" y="19"/>
                  </a:cubicBezTo>
                  <a:cubicBezTo>
                    <a:pt x="543" y="28"/>
                    <a:pt x="521" y="32"/>
                    <a:pt x="497" y="32"/>
                  </a:cubicBezTo>
                  <a:cubicBezTo>
                    <a:pt x="461" y="32"/>
                    <a:pt x="431" y="23"/>
                    <a:pt x="404" y="14"/>
                  </a:cubicBezTo>
                  <a:cubicBezTo>
                    <a:pt x="381" y="7"/>
                    <a:pt x="362" y="0"/>
                    <a:pt x="345" y="2"/>
                  </a:cubicBezTo>
                  <a:cubicBezTo>
                    <a:pt x="321" y="5"/>
                    <a:pt x="309" y="24"/>
                    <a:pt x="302" y="43"/>
                  </a:cubicBezTo>
                  <a:cubicBezTo>
                    <a:pt x="296" y="24"/>
                    <a:pt x="284" y="5"/>
                    <a:pt x="260" y="2"/>
                  </a:cubicBezTo>
                  <a:cubicBezTo>
                    <a:pt x="243" y="0"/>
                    <a:pt x="224" y="7"/>
                    <a:pt x="201" y="14"/>
                  </a:cubicBezTo>
                  <a:cubicBezTo>
                    <a:pt x="174" y="23"/>
                    <a:pt x="144" y="32"/>
                    <a:pt x="108" y="32"/>
                  </a:cubicBezTo>
                  <a:cubicBezTo>
                    <a:pt x="84" y="32"/>
                    <a:pt x="62" y="28"/>
                    <a:pt x="39" y="19"/>
                  </a:cubicBezTo>
                  <a:cubicBezTo>
                    <a:pt x="31" y="16"/>
                    <a:pt x="31" y="16"/>
                    <a:pt x="31" y="16"/>
                  </a:cubicBezTo>
                  <a:cubicBezTo>
                    <a:pt x="27" y="85"/>
                    <a:pt x="27" y="85"/>
                    <a:pt x="27" y="85"/>
                  </a:cubicBezTo>
                  <a:cubicBezTo>
                    <a:pt x="0" y="85"/>
                    <a:pt x="0" y="85"/>
                    <a:pt x="0" y="85"/>
                  </a:cubicBezTo>
                  <a:cubicBezTo>
                    <a:pt x="0" y="112"/>
                    <a:pt x="0" y="112"/>
                    <a:pt x="0" y="112"/>
                  </a:cubicBezTo>
                  <a:cubicBezTo>
                    <a:pt x="604" y="112"/>
                    <a:pt x="604" y="112"/>
                    <a:pt x="604" y="112"/>
                  </a:cubicBezTo>
                  <a:cubicBezTo>
                    <a:pt x="604" y="85"/>
                    <a:pt x="604" y="85"/>
                    <a:pt x="604" y="85"/>
                  </a:cubicBezTo>
                  <a:lnTo>
                    <a:pt x="578" y="85"/>
                  </a:lnTo>
                  <a:close/>
                  <a:moveTo>
                    <a:pt x="39" y="79"/>
                  </a:moveTo>
                  <a:cubicBezTo>
                    <a:pt x="42" y="33"/>
                    <a:pt x="42" y="33"/>
                    <a:pt x="42" y="33"/>
                  </a:cubicBezTo>
                  <a:cubicBezTo>
                    <a:pt x="64" y="41"/>
                    <a:pt x="86" y="45"/>
                    <a:pt x="108" y="45"/>
                  </a:cubicBezTo>
                  <a:cubicBezTo>
                    <a:pt x="146" y="45"/>
                    <a:pt x="178" y="34"/>
                    <a:pt x="205" y="26"/>
                  </a:cubicBezTo>
                  <a:cubicBezTo>
                    <a:pt x="226" y="19"/>
                    <a:pt x="244" y="13"/>
                    <a:pt x="259" y="14"/>
                  </a:cubicBezTo>
                  <a:cubicBezTo>
                    <a:pt x="291" y="18"/>
                    <a:pt x="296" y="62"/>
                    <a:pt x="296" y="79"/>
                  </a:cubicBezTo>
                  <a:cubicBezTo>
                    <a:pt x="39" y="79"/>
                    <a:pt x="39" y="79"/>
                    <a:pt x="39" y="79"/>
                  </a:cubicBezTo>
                  <a:close/>
                  <a:moveTo>
                    <a:pt x="309" y="79"/>
                  </a:moveTo>
                  <a:cubicBezTo>
                    <a:pt x="309" y="62"/>
                    <a:pt x="314" y="18"/>
                    <a:pt x="346" y="14"/>
                  </a:cubicBezTo>
                  <a:cubicBezTo>
                    <a:pt x="361" y="13"/>
                    <a:pt x="379" y="19"/>
                    <a:pt x="400" y="25"/>
                  </a:cubicBezTo>
                  <a:cubicBezTo>
                    <a:pt x="427" y="34"/>
                    <a:pt x="459" y="45"/>
                    <a:pt x="497" y="45"/>
                  </a:cubicBezTo>
                  <a:cubicBezTo>
                    <a:pt x="519" y="45"/>
                    <a:pt x="541" y="41"/>
                    <a:pt x="563" y="33"/>
                  </a:cubicBezTo>
                  <a:cubicBezTo>
                    <a:pt x="566" y="78"/>
                    <a:pt x="566" y="78"/>
                    <a:pt x="566" y="78"/>
                  </a:cubicBezTo>
                  <a:cubicBezTo>
                    <a:pt x="309" y="78"/>
                    <a:pt x="309" y="78"/>
                    <a:pt x="309" y="78"/>
                  </a:cubicBezTo>
                  <a:lnTo>
                    <a:pt x="309"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82" name="Group 116"/>
          <p:cNvGrpSpPr/>
          <p:nvPr/>
        </p:nvGrpSpPr>
        <p:grpSpPr bwMode="auto">
          <a:xfrm>
            <a:off x="3695961" y="1729496"/>
            <a:ext cx="369399" cy="718725"/>
            <a:chOff x="6580188" y="5230813"/>
            <a:chExt cx="492126" cy="958851"/>
          </a:xfrm>
          <a:solidFill>
            <a:srgbClr val="BD392F"/>
          </a:solidFill>
          <a:effectLst/>
        </p:grpSpPr>
        <p:sp>
          <p:nvSpPr>
            <p:cNvPr id="83" name="Freeform 238"/>
            <p:cNvSpPr/>
            <p:nvPr/>
          </p:nvSpPr>
          <p:spPr bwMode="auto">
            <a:xfrm>
              <a:off x="6723063" y="5632451"/>
              <a:ext cx="36513"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4" name="Freeform 239"/>
            <p:cNvSpPr/>
            <p:nvPr/>
          </p:nvSpPr>
          <p:spPr bwMode="auto">
            <a:xfrm>
              <a:off x="6904038" y="5632451"/>
              <a:ext cx="38100"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5" name="Freeform 240"/>
            <p:cNvSpPr/>
            <p:nvPr/>
          </p:nvSpPr>
          <p:spPr bwMode="auto">
            <a:xfrm>
              <a:off x="6794501" y="5632451"/>
              <a:ext cx="73025" cy="384175"/>
            </a:xfrm>
            <a:custGeom>
              <a:avLst/>
              <a:gdLst>
                <a:gd name="T0" fmla="*/ 0 w 37"/>
                <a:gd name="T1" fmla="*/ 0 h 196"/>
                <a:gd name="T2" fmla="*/ 0 w 37"/>
                <a:gd name="T3" fmla="*/ 177 h 196"/>
                <a:gd name="T4" fmla="*/ 19 w 37"/>
                <a:gd name="T5" fmla="*/ 196 h 196"/>
                <a:gd name="T6" fmla="*/ 37 w 37"/>
                <a:gd name="T7" fmla="*/ 177 h 196"/>
                <a:gd name="T8" fmla="*/ 37 w 37"/>
                <a:gd name="T9" fmla="*/ 0 h 196"/>
                <a:gd name="T10" fmla="*/ 0 w 37"/>
                <a:gd name="T11" fmla="*/ 0 h 196"/>
              </a:gdLst>
              <a:ahLst/>
              <a:cxnLst>
                <a:cxn ang="0">
                  <a:pos x="T0" y="T1"/>
                </a:cxn>
                <a:cxn ang="0">
                  <a:pos x="T2" y="T3"/>
                </a:cxn>
                <a:cxn ang="0">
                  <a:pos x="T4" y="T5"/>
                </a:cxn>
                <a:cxn ang="0">
                  <a:pos x="T6" y="T7"/>
                </a:cxn>
                <a:cxn ang="0">
                  <a:pos x="T8" y="T9"/>
                </a:cxn>
                <a:cxn ang="0">
                  <a:pos x="T10" y="T11"/>
                </a:cxn>
              </a:cxnLst>
              <a:rect l="0" t="0" r="r" b="b"/>
              <a:pathLst>
                <a:path w="37" h="196">
                  <a:moveTo>
                    <a:pt x="0" y="0"/>
                  </a:moveTo>
                  <a:cubicBezTo>
                    <a:pt x="0" y="177"/>
                    <a:pt x="0" y="177"/>
                    <a:pt x="0" y="177"/>
                  </a:cubicBezTo>
                  <a:cubicBezTo>
                    <a:pt x="0" y="188"/>
                    <a:pt x="9" y="196"/>
                    <a:pt x="19" y="196"/>
                  </a:cubicBezTo>
                  <a:cubicBezTo>
                    <a:pt x="29" y="196"/>
                    <a:pt x="37" y="188"/>
                    <a:pt x="37" y="177"/>
                  </a:cubicBezTo>
                  <a:cubicBezTo>
                    <a:pt x="37" y="0"/>
                    <a:pt x="37" y="0"/>
                    <a:pt x="37"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6" name="Freeform 241"/>
            <p:cNvSpPr/>
            <p:nvPr/>
          </p:nvSpPr>
          <p:spPr bwMode="auto">
            <a:xfrm>
              <a:off x="6737351" y="6021388"/>
              <a:ext cx="188913" cy="134938"/>
            </a:xfrm>
            <a:custGeom>
              <a:avLst/>
              <a:gdLst>
                <a:gd name="T0" fmla="*/ 96 w 96"/>
                <a:gd name="T1" fmla="*/ 6 h 69"/>
                <a:gd name="T2" fmla="*/ 94 w 96"/>
                <a:gd name="T3" fmla="*/ 6 h 69"/>
                <a:gd name="T4" fmla="*/ 77 w 96"/>
                <a:gd name="T5" fmla="*/ 0 h 69"/>
                <a:gd name="T6" fmla="*/ 74 w 96"/>
                <a:gd name="T7" fmla="*/ 5 h 69"/>
                <a:gd name="T8" fmla="*/ 48 w 96"/>
                <a:gd name="T9" fmla="*/ 15 h 69"/>
                <a:gd name="T10" fmla="*/ 22 w 96"/>
                <a:gd name="T11" fmla="*/ 5 h 69"/>
                <a:gd name="T12" fmla="*/ 18 w 96"/>
                <a:gd name="T13" fmla="*/ 0 h 69"/>
                <a:gd name="T14" fmla="*/ 1 w 96"/>
                <a:gd name="T15" fmla="*/ 6 h 69"/>
                <a:gd name="T16" fmla="*/ 0 w 96"/>
                <a:gd name="T17" fmla="*/ 6 h 69"/>
                <a:gd name="T18" fmla="*/ 37 w 96"/>
                <a:gd name="T19" fmla="*/ 69 h 69"/>
                <a:gd name="T20" fmla="*/ 58 w 96"/>
                <a:gd name="T21" fmla="*/ 69 h 69"/>
                <a:gd name="T22" fmla="*/ 96 w 96"/>
                <a:gd name="T23"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69">
                  <a:moveTo>
                    <a:pt x="96" y="6"/>
                  </a:moveTo>
                  <a:cubicBezTo>
                    <a:pt x="95" y="6"/>
                    <a:pt x="95" y="6"/>
                    <a:pt x="94" y="6"/>
                  </a:cubicBezTo>
                  <a:cubicBezTo>
                    <a:pt x="88" y="6"/>
                    <a:pt x="82" y="4"/>
                    <a:pt x="77" y="0"/>
                  </a:cubicBezTo>
                  <a:cubicBezTo>
                    <a:pt x="76" y="2"/>
                    <a:pt x="75" y="3"/>
                    <a:pt x="74" y="5"/>
                  </a:cubicBezTo>
                  <a:cubicBezTo>
                    <a:pt x="67" y="12"/>
                    <a:pt x="58" y="15"/>
                    <a:pt x="48" y="15"/>
                  </a:cubicBezTo>
                  <a:cubicBezTo>
                    <a:pt x="38" y="15"/>
                    <a:pt x="29" y="12"/>
                    <a:pt x="22" y="5"/>
                  </a:cubicBezTo>
                  <a:cubicBezTo>
                    <a:pt x="20" y="3"/>
                    <a:pt x="19" y="2"/>
                    <a:pt x="18" y="0"/>
                  </a:cubicBezTo>
                  <a:cubicBezTo>
                    <a:pt x="13" y="4"/>
                    <a:pt x="8" y="6"/>
                    <a:pt x="1" y="6"/>
                  </a:cubicBezTo>
                  <a:cubicBezTo>
                    <a:pt x="1" y="6"/>
                    <a:pt x="0" y="6"/>
                    <a:pt x="0" y="6"/>
                  </a:cubicBezTo>
                  <a:cubicBezTo>
                    <a:pt x="37" y="69"/>
                    <a:pt x="37" y="69"/>
                    <a:pt x="37" y="69"/>
                  </a:cubicBezTo>
                  <a:cubicBezTo>
                    <a:pt x="58" y="69"/>
                    <a:pt x="58" y="69"/>
                    <a:pt x="58" y="69"/>
                  </a:cubicBezTo>
                  <a:lnTo>
                    <a:pt x="9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7" name="Freeform 242"/>
            <p:cNvSpPr/>
            <p:nvPr/>
          </p:nvSpPr>
          <p:spPr bwMode="auto">
            <a:xfrm>
              <a:off x="6810376" y="6156326"/>
              <a:ext cx="41275" cy="33338"/>
            </a:xfrm>
            <a:custGeom>
              <a:avLst/>
              <a:gdLst>
                <a:gd name="T0" fmla="*/ 26 w 26"/>
                <a:gd name="T1" fmla="*/ 0 h 21"/>
                <a:gd name="T2" fmla="*/ 0 w 26"/>
                <a:gd name="T3" fmla="*/ 0 h 21"/>
                <a:gd name="T4" fmla="*/ 14 w 26"/>
                <a:gd name="T5" fmla="*/ 21 h 21"/>
                <a:gd name="T6" fmla="*/ 26 w 26"/>
                <a:gd name="T7" fmla="*/ 0 h 21"/>
              </a:gdLst>
              <a:ahLst/>
              <a:cxnLst>
                <a:cxn ang="0">
                  <a:pos x="T0" y="T1"/>
                </a:cxn>
                <a:cxn ang="0">
                  <a:pos x="T2" y="T3"/>
                </a:cxn>
                <a:cxn ang="0">
                  <a:pos x="T4" y="T5"/>
                </a:cxn>
                <a:cxn ang="0">
                  <a:pos x="T6" y="T7"/>
                </a:cxn>
              </a:cxnLst>
              <a:rect l="0" t="0" r="r" b="b"/>
              <a:pathLst>
                <a:path w="26" h="21">
                  <a:moveTo>
                    <a:pt x="26" y="0"/>
                  </a:moveTo>
                  <a:lnTo>
                    <a:pt x="0" y="0"/>
                  </a:lnTo>
                  <a:lnTo>
                    <a:pt x="14" y="21"/>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8" name="Freeform 243"/>
            <p:cNvSpPr/>
            <p:nvPr/>
          </p:nvSpPr>
          <p:spPr bwMode="auto">
            <a:xfrm>
              <a:off x="6870701" y="5459413"/>
              <a:ext cx="179388" cy="173038"/>
            </a:xfrm>
            <a:custGeom>
              <a:avLst/>
              <a:gdLst>
                <a:gd name="T0" fmla="*/ 29 w 91"/>
                <a:gd name="T1" fmla="*/ 25 h 88"/>
                <a:gd name="T2" fmla="*/ 91 w 91"/>
                <a:gd name="T3" fmla="*/ 2 h 88"/>
                <a:gd name="T4" fmla="*/ 62 w 91"/>
                <a:gd name="T5" fmla="*/ 63 h 88"/>
                <a:gd name="T6" fmla="*/ 0 w 91"/>
                <a:gd name="T7" fmla="*/ 84 h 88"/>
                <a:gd name="T8" fmla="*/ 29 w 91"/>
                <a:gd name="T9" fmla="*/ 25 h 88"/>
              </a:gdLst>
              <a:ahLst/>
              <a:cxnLst>
                <a:cxn ang="0">
                  <a:pos x="T0" y="T1"/>
                </a:cxn>
                <a:cxn ang="0">
                  <a:pos x="T2" y="T3"/>
                </a:cxn>
                <a:cxn ang="0">
                  <a:pos x="T4" y="T5"/>
                </a:cxn>
                <a:cxn ang="0">
                  <a:pos x="T6" y="T7"/>
                </a:cxn>
                <a:cxn ang="0">
                  <a:pos x="T8" y="T9"/>
                </a:cxn>
              </a:cxnLst>
              <a:rect l="0" t="0" r="r" b="b"/>
              <a:pathLst>
                <a:path w="91" h="88">
                  <a:moveTo>
                    <a:pt x="29" y="25"/>
                  </a:moveTo>
                  <a:cubicBezTo>
                    <a:pt x="45" y="10"/>
                    <a:pt x="71" y="0"/>
                    <a:pt x="91" y="2"/>
                  </a:cubicBezTo>
                  <a:cubicBezTo>
                    <a:pt x="91" y="26"/>
                    <a:pt x="78" y="48"/>
                    <a:pt x="62" y="63"/>
                  </a:cubicBezTo>
                  <a:cubicBezTo>
                    <a:pt x="46" y="78"/>
                    <a:pt x="22" y="88"/>
                    <a:pt x="0" y="84"/>
                  </a:cubicBezTo>
                  <a:cubicBezTo>
                    <a:pt x="0" y="60"/>
                    <a:pt x="14" y="38"/>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89" name="Freeform 244"/>
            <p:cNvSpPr/>
            <p:nvPr/>
          </p:nvSpPr>
          <p:spPr bwMode="auto">
            <a:xfrm>
              <a:off x="6802438" y="5364163"/>
              <a:ext cx="157163" cy="198438"/>
            </a:xfrm>
            <a:custGeom>
              <a:avLst/>
              <a:gdLst>
                <a:gd name="T0" fmla="*/ 20 w 80"/>
                <a:gd name="T1" fmla="*/ 36 h 101"/>
                <a:gd name="T2" fmla="*/ 75 w 80"/>
                <a:gd name="T3" fmla="*/ 0 h 101"/>
                <a:gd name="T4" fmla="*/ 61 w 80"/>
                <a:gd name="T5" fmla="*/ 66 h 101"/>
                <a:gd name="T6" fmla="*/ 6 w 80"/>
                <a:gd name="T7" fmla="*/ 101 h 101"/>
                <a:gd name="T8" fmla="*/ 20 w 80"/>
                <a:gd name="T9" fmla="*/ 36 h 101"/>
              </a:gdLst>
              <a:ahLst/>
              <a:cxnLst>
                <a:cxn ang="0">
                  <a:pos x="T0" y="T1"/>
                </a:cxn>
                <a:cxn ang="0">
                  <a:pos x="T2" y="T3"/>
                </a:cxn>
                <a:cxn ang="0">
                  <a:pos x="T4" y="T5"/>
                </a:cxn>
                <a:cxn ang="0">
                  <a:pos x="T6" y="T7"/>
                </a:cxn>
                <a:cxn ang="0">
                  <a:pos x="T8" y="T9"/>
                </a:cxn>
              </a:cxnLst>
              <a:rect l="0" t="0" r="r" b="b"/>
              <a:pathLst>
                <a:path w="80" h="101">
                  <a:moveTo>
                    <a:pt x="20" y="36"/>
                  </a:moveTo>
                  <a:cubicBezTo>
                    <a:pt x="32" y="18"/>
                    <a:pt x="55" y="3"/>
                    <a:pt x="75" y="0"/>
                  </a:cubicBezTo>
                  <a:cubicBezTo>
                    <a:pt x="80" y="23"/>
                    <a:pt x="73" y="47"/>
                    <a:pt x="61" y="66"/>
                  </a:cubicBezTo>
                  <a:cubicBezTo>
                    <a:pt x="49" y="84"/>
                    <a:pt x="28" y="100"/>
                    <a:pt x="6" y="101"/>
                  </a:cubicBezTo>
                  <a:cubicBezTo>
                    <a:pt x="0" y="78"/>
                    <a:pt x="8" y="53"/>
                    <a:pt x="2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0" name="Freeform 245"/>
            <p:cNvSpPr/>
            <p:nvPr/>
          </p:nvSpPr>
          <p:spPr bwMode="auto">
            <a:xfrm>
              <a:off x="6978651" y="5302251"/>
              <a:ext cx="93663" cy="134938"/>
            </a:xfrm>
            <a:custGeom>
              <a:avLst/>
              <a:gdLst>
                <a:gd name="T0" fmla="*/ 10 w 48"/>
                <a:gd name="T1" fmla="*/ 27 h 69"/>
                <a:gd name="T2" fmla="*/ 44 w 48"/>
                <a:gd name="T3" fmla="*/ 0 h 69"/>
                <a:gd name="T4" fmla="*/ 38 w 48"/>
                <a:gd name="T5" fmla="*/ 44 h 69"/>
                <a:gd name="T6" fmla="*/ 4 w 48"/>
                <a:gd name="T7" fmla="*/ 69 h 69"/>
                <a:gd name="T8" fmla="*/ 10 w 48"/>
                <a:gd name="T9" fmla="*/ 27 h 69"/>
              </a:gdLst>
              <a:ahLst/>
              <a:cxnLst>
                <a:cxn ang="0">
                  <a:pos x="T0" y="T1"/>
                </a:cxn>
                <a:cxn ang="0">
                  <a:pos x="T2" y="T3"/>
                </a:cxn>
                <a:cxn ang="0">
                  <a:pos x="T4" y="T5"/>
                </a:cxn>
                <a:cxn ang="0">
                  <a:pos x="T6" y="T7"/>
                </a:cxn>
                <a:cxn ang="0">
                  <a:pos x="T8" y="T9"/>
                </a:cxn>
              </a:cxnLst>
              <a:rect l="0" t="0" r="r" b="b"/>
              <a:pathLst>
                <a:path w="48" h="69">
                  <a:moveTo>
                    <a:pt x="10" y="27"/>
                  </a:moveTo>
                  <a:cubicBezTo>
                    <a:pt x="17" y="14"/>
                    <a:pt x="31" y="3"/>
                    <a:pt x="44" y="0"/>
                  </a:cubicBezTo>
                  <a:cubicBezTo>
                    <a:pt x="48" y="15"/>
                    <a:pt x="45" y="31"/>
                    <a:pt x="38" y="44"/>
                  </a:cubicBezTo>
                  <a:cubicBezTo>
                    <a:pt x="32" y="56"/>
                    <a:pt x="19" y="67"/>
                    <a:pt x="4" y="69"/>
                  </a:cubicBezTo>
                  <a:cubicBezTo>
                    <a:pt x="0" y="55"/>
                    <a:pt x="4" y="38"/>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1" name="Freeform 246"/>
            <p:cNvSpPr/>
            <p:nvPr/>
          </p:nvSpPr>
          <p:spPr bwMode="auto">
            <a:xfrm>
              <a:off x="6835776" y="5230813"/>
              <a:ext cx="90488" cy="139700"/>
            </a:xfrm>
            <a:custGeom>
              <a:avLst/>
              <a:gdLst>
                <a:gd name="T0" fmla="*/ 9 w 46"/>
                <a:gd name="T1" fmla="*/ 28 h 71"/>
                <a:gd name="T2" fmla="*/ 41 w 46"/>
                <a:gd name="T3" fmla="*/ 0 h 71"/>
                <a:gd name="T4" fmla="*/ 38 w 46"/>
                <a:gd name="T5" fmla="*/ 43 h 71"/>
                <a:gd name="T6" fmla="*/ 5 w 46"/>
                <a:gd name="T7" fmla="*/ 71 h 71"/>
                <a:gd name="T8" fmla="*/ 9 w 46"/>
                <a:gd name="T9" fmla="*/ 28 h 71"/>
              </a:gdLst>
              <a:ahLst/>
              <a:cxnLst>
                <a:cxn ang="0">
                  <a:pos x="T0" y="T1"/>
                </a:cxn>
                <a:cxn ang="0">
                  <a:pos x="T2" y="T3"/>
                </a:cxn>
                <a:cxn ang="0">
                  <a:pos x="T4" y="T5"/>
                </a:cxn>
                <a:cxn ang="0">
                  <a:pos x="T6" y="T7"/>
                </a:cxn>
                <a:cxn ang="0">
                  <a:pos x="T8" y="T9"/>
                </a:cxn>
              </a:cxnLst>
              <a:rect l="0" t="0" r="r" b="b"/>
              <a:pathLst>
                <a:path w="46" h="71">
                  <a:moveTo>
                    <a:pt x="9" y="28"/>
                  </a:moveTo>
                  <a:cubicBezTo>
                    <a:pt x="15" y="15"/>
                    <a:pt x="28" y="3"/>
                    <a:pt x="41" y="0"/>
                  </a:cubicBezTo>
                  <a:cubicBezTo>
                    <a:pt x="46" y="14"/>
                    <a:pt x="44" y="30"/>
                    <a:pt x="38" y="43"/>
                  </a:cubicBezTo>
                  <a:cubicBezTo>
                    <a:pt x="32" y="56"/>
                    <a:pt x="20" y="68"/>
                    <a:pt x="5" y="71"/>
                  </a:cubicBezTo>
                  <a:cubicBezTo>
                    <a:pt x="0" y="57"/>
                    <a:pt x="3" y="40"/>
                    <a:pt x="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2" name="Freeform 247"/>
            <p:cNvSpPr/>
            <p:nvPr/>
          </p:nvSpPr>
          <p:spPr bwMode="auto">
            <a:xfrm>
              <a:off x="6580188" y="5353051"/>
              <a:ext cx="212725" cy="263525"/>
            </a:xfrm>
            <a:custGeom>
              <a:avLst/>
              <a:gdLst>
                <a:gd name="T0" fmla="*/ 26 w 109"/>
                <a:gd name="T1" fmla="*/ 86 h 135"/>
                <a:gd name="T2" fmla="*/ 5 w 109"/>
                <a:gd name="T3" fmla="*/ 0 h 135"/>
                <a:gd name="T4" fmla="*/ 82 w 109"/>
                <a:gd name="T5" fmla="*/ 48 h 135"/>
                <a:gd name="T6" fmla="*/ 99 w 109"/>
                <a:gd name="T7" fmla="*/ 135 h 135"/>
                <a:gd name="T8" fmla="*/ 26 w 109"/>
                <a:gd name="T9" fmla="*/ 86 h 135"/>
              </a:gdLst>
              <a:ahLst/>
              <a:cxnLst>
                <a:cxn ang="0">
                  <a:pos x="T0" y="T1"/>
                </a:cxn>
                <a:cxn ang="0">
                  <a:pos x="T2" y="T3"/>
                </a:cxn>
                <a:cxn ang="0">
                  <a:pos x="T4" y="T5"/>
                </a:cxn>
                <a:cxn ang="0">
                  <a:pos x="T6" y="T7"/>
                </a:cxn>
                <a:cxn ang="0">
                  <a:pos x="T8" y="T9"/>
                </a:cxn>
              </a:cxnLst>
              <a:rect l="0" t="0" r="r" b="b"/>
              <a:pathLst>
                <a:path w="109" h="135">
                  <a:moveTo>
                    <a:pt x="26" y="86"/>
                  </a:moveTo>
                  <a:cubicBezTo>
                    <a:pt x="8" y="62"/>
                    <a:pt x="0" y="26"/>
                    <a:pt x="5" y="0"/>
                  </a:cubicBezTo>
                  <a:cubicBezTo>
                    <a:pt x="37" y="4"/>
                    <a:pt x="65" y="24"/>
                    <a:pt x="82" y="48"/>
                  </a:cubicBezTo>
                  <a:cubicBezTo>
                    <a:pt x="100" y="72"/>
                    <a:pt x="109" y="106"/>
                    <a:pt x="99" y="135"/>
                  </a:cubicBezTo>
                  <a:cubicBezTo>
                    <a:pt x="68" y="131"/>
                    <a:pt x="41" y="108"/>
                    <a:pt x="2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3" name="Freeform 248"/>
            <p:cNvSpPr/>
            <p:nvPr/>
          </p:nvSpPr>
          <p:spPr bwMode="auto">
            <a:xfrm>
              <a:off x="6710363" y="5254626"/>
              <a:ext cx="114300" cy="207963"/>
            </a:xfrm>
            <a:custGeom>
              <a:avLst/>
              <a:gdLst>
                <a:gd name="T0" fmla="*/ 7 w 58"/>
                <a:gd name="T1" fmla="*/ 61 h 106"/>
                <a:gd name="T2" fmla="*/ 8 w 58"/>
                <a:gd name="T3" fmla="*/ 0 h 106"/>
                <a:gd name="T4" fmla="*/ 51 w 58"/>
                <a:gd name="T5" fmla="*/ 46 h 106"/>
                <a:gd name="T6" fmla="*/ 47 w 58"/>
                <a:gd name="T7" fmla="*/ 106 h 106"/>
                <a:gd name="T8" fmla="*/ 7 w 58"/>
                <a:gd name="T9" fmla="*/ 61 h 106"/>
              </a:gdLst>
              <a:ahLst/>
              <a:cxnLst>
                <a:cxn ang="0">
                  <a:pos x="T0" y="T1"/>
                </a:cxn>
                <a:cxn ang="0">
                  <a:pos x="T2" y="T3"/>
                </a:cxn>
                <a:cxn ang="0">
                  <a:pos x="T4" y="T5"/>
                </a:cxn>
                <a:cxn ang="0">
                  <a:pos x="T6" y="T7"/>
                </a:cxn>
                <a:cxn ang="0">
                  <a:pos x="T8" y="T9"/>
                </a:cxn>
              </a:cxnLst>
              <a:rect l="0" t="0" r="r" b="b"/>
              <a:pathLst>
                <a:path w="58" h="106">
                  <a:moveTo>
                    <a:pt x="7" y="61"/>
                  </a:moveTo>
                  <a:cubicBezTo>
                    <a:pt x="0" y="42"/>
                    <a:pt x="0" y="17"/>
                    <a:pt x="8" y="0"/>
                  </a:cubicBezTo>
                  <a:cubicBezTo>
                    <a:pt x="28" y="9"/>
                    <a:pt x="43" y="27"/>
                    <a:pt x="51" y="46"/>
                  </a:cubicBezTo>
                  <a:cubicBezTo>
                    <a:pt x="58" y="64"/>
                    <a:pt x="58" y="89"/>
                    <a:pt x="47" y="106"/>
                  </a:cubicBezTo>
                  <a:cubicBezTo>
                    <a:pt x="27" y="98"/>
                    <a:pt x="13" y="78"/>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4" name="Freeform 249"/>
            <p:cNvSpPr/>
            <p:nvPr/>
          </p:nvSpPr>
          <p:spPr bwMode="auto">
            <a:xfrm>
              <a:off x="6630988" y="5253038"/>
              <a:ext cx="55563" cy="100013"/>
            </a:xfrm>
            <a:custGeom>
              <a:avLst/>
              <a:gdLst>
                <a:gd name="T0" fmla="*/ 17 w 29"/>
                <a:gd name="T1" fmla="*/ 8 h 51"/>
                <a:gd name="T2" fmla="*/ 25 w 29"/>
                <a:gd name="T3" fmla="*/ 22 h 51"/>
                <a:gd name="T4" fmla="*/ 23 w 29"/>
                <a:gd name="T5" fmla="*/ 51 h 51"/>
                <a:gd name="T6" fmla="*/ 3 w 29"/>
                <a:gd name="T7" fmla="*/ 29 h 51"/>
                <a:gd name="T8" fmla="*/ 4 w 29"/>
                <a:gd name="T9" fmla="*/ 0 h 51"/>
                <a:gd name="T10" fmla="*/ 17 w 29"/>
                <a:gd name="T11" fmla="*/ 8 h 51"/>
              </a:gdLst>
              <a:ahLst/>
              <a:cxnLst>
                <a:cxn ang="0">
                  <a:pos x="T0" y="T1"/>
                </a:cxn>
                <a:cxn ang="0">
                  <a:pos x="T2" y="T3"/>
                </a:cxn>
                <a:cxn ang="0">
                  <a:pos x="T4" y="T5"/>
                </a:cxn>
                <a:cxn ang="0">
                  <a:pos x="T6" y="T7"/>
                </a:cxn>
                <a:cxn ang="0">
                  <a:pos x="T8" y="T9"/>
                </a:cxn>
                <a:cxn ang="0">
                  <a:pos x="T10" y="T11"/>
                </a:cxn>
              </a:cxnLst>
              <a:rect l="0" t="0" r="r" b="b"/>
              <a:pathLst>
                <a:path w="29" h="51">
                  <a:moveTo>
                    <a:pt x="17" y="8"/>
                  </a:moveTo>
                  <a:cubicBezTo>
                    <a:pt x="20" y="12"/>
                    <a:pt x="23" y="17"/>
                    <a:pt x="25" y="22"/>
                  </a:cubicBezTo>
                  <a:cubicBezTo>
                    <a:pt x="29" y="31"/>
                    <a:pt x="29" y="43"/>
                    <a:pt x="23" y="51"/>
                  </a:cubicBezTo>
                  <a:cubicBezTo>
                    <a:pt x="13" y="47"/>
                    <a:pt x="6" y="38"/>
                    <a:pt x="3" y="29"/>
                  </a:cubicBezTo>
                  <a:cubicBezTo>
                    <a:pt x="0" y="20"/>
                    <a:pt x="0" y="8"/>
                    <a:pt x="4" y="0"/>
                  </a:cubicBezTo>
                  <a:cubicBezTo>
                    <a:pt x="9" y="1"/>
                    <a:pt x="13" y="5"/>
                    <a:pt x="17"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sp>
          <p:nvSpPr>
            <p:cNvPr id="95" name="Freeform 250"/>
            <p:cNvSpPr/>
            <p:nvPr/>
          </p:nvSpPr>
          <p:spPr bwMode="auto">
            <a:xfrm>
              <a:off x="6634163" y="5681663"/>
              <a:ext cx="103188" cy="185738"/>
            </a:xfrm>
            <a:custGeom>
              <a:avLst/>
              <a:gdLst>
                <a:gd name="T0" fmla="*/ 7 w 53"/>
                <a:gd name="T1" fmla="*/ 54 h 95"/>
                <a:gd name="T2" fmla="*/ 8 w 53"/>
                <a:gd name="T3" fmla="*/ 0 h 95"/>
                <a:gd name="T4" fmla="*/ 46 w 53"/>
                <a:gd name="T5" fmla="*/ 40 h 95"/>
                <a:gd name="T6" fmla="*/ 43 w 53"/>
                <a:gd name="T7" fmla="*/ 95 h 95"/>
                <a:gd name="T8" fmla="*/ 7 w 53"/>
                <a:gd name="T9" fmla="*/ 54 h 95"/>
              </a:gdLst>
              <a:ahLst/>
              <a:cxnLst>
                <a:cxn ang="0">
                  <a:pos x="T0" y="T1"/>
                </a:cxn>
                <a:cxn ang="0">
                  <a:pos x="T2" y="T3"/>
                </a:cxn>
                <a:cxn ang="0">
                  <a:pos x="T4" y="T5"/>
                </a:cxn>
                <a:cxn ang="0">
                  <a:pos x="T6" y="T7"/>
                </a:cxn>
                <a:cxn ang="0">
                  <a:pos x="T8" y="T9"/>
                </a:cxn>
              </a:cxnLst>
              <a:rect l="0" t="0" r="r" b="b"/>
              <a:pathLst>
                <a:path w="53" h="95">
                  <a:moveTo>
                    <a:pt x="7" y="54"/>
                  </a:moveTo>
                  <a:cubicBezTo>
                    <a:pt x="0" y="37"/>
                    <a:pt x="1" y="14"/>
                    <a:pt x="8" y="0"/>
                  </a:cubicBezTo>
                  <a:cubicBezTo>
                    <a:pt x="26" y="7"/>
                    <a:pt x="40" y="23"/>
                    <a:pt x="46" y="40"/>
                  </a:cubicBezTo>
                  <a:cubicBezTo>
                    <a:pt x="53" y="57"/>
                    <a:pt x="53" y="79"/>
                    <a:pt x="43" y="95"/>
                  </a:cubicBezTo>
                  <a:cubicBezTo>
                    <a:pt x="25" y="88"/>
                    <a:pt x="12" y="70"/>
                    <a:pt x="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marL="0" marR="0" lvl="0" indent="0" defTabSz="713105" eaLnBrk="1" fontAlgn="auto" latinLnBrk="0" hangingPunct="1">
                <a:lnSpc>
                  <a:spcPct val="100000"/>
                </a:lnSpc>
                <a:spcBef>
                  <a:spcPts val="0"/>
                </a:spcBef>
                <a:spcAft>
                  <a:spcPts val="0"/>
                </a:spcAft>
                <a:buClrTx/>
                <a:buSzTx/>
                <a:buFontTx/>
                <a:buNone/>
                <a:defRPr/>
              </a:pPr>
              <a:endParaRPr kumimoji="0" lang="en-AU" sz="1055" b="0" i="0" u="none" strike="noStrike" kern="0" cap="none" spc="0" normalizeH="0" baseline="0" noProof="0">
                <a:ln>
                  <a:noFill/>
                </a:ln>
                <a:solidFill>
                  <a:sysClr val="windowText" lastClr="000000"/>
                </a:solidFill>
                <a:effectLst/>
                <a:uLnTx/>
                <a:uFillTx/>
                <a:latin typeface="Open Sans"/>
                <a:ea typeface="+mn-ea"/>
              </a:endParaRPr>
            </a:p>
          </p:txBody>
        </p:sp>
      </p:grpSp>
      <p:sp>
        <p:nvSpPr>
          <p:cNvPr id="102" name="灯片编号占位符 101"/>
          <p:cNvSpPr>
            <a:spLocks noGrp="1"/>
          </p:cNvSpPr>
          <p:nvPr>
            <p:ph type="sldNum" sz="quarter" idx="12"/>
          </p:nvPr>
        </p:nvSpPr>
        <p:spPr/>
        <p:txBody>
          <a:bodyPr/>
          <a:lstStyle/>
          <a:p>
            <a:fld id="{877C4908-FE0A-43F2-B8DA-9F7993525651}" type="slidenum">
              <a:rPr lang="zh-CN" altLang="en-US" smtClean="0"/>
              <a:t>5</a:t>
            </a:fld>
            <a:endParaRPr lang="zh-CN" altLang="en-US"/>
          </a:p>
        </p:txBody>
      </p:sp>
      <p:sp>
        <p:nvSpPr>
          <p:cNvPr id="114" name="Content Placeholder 2"/>
          <p:cNvSpPr txBox="1"/>
          <p:nvPr/>
        </p:nvSpPr>
        <p:spPr bwMode="auto">
          <a:xfrm>
            <a:off x="251520"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5" name="Content Placeholder 2"/>
          <p:cNvSpPr txBox="1"/>
          <p:nvPr/>
        </p:nvSpPr>
        <p:spPr bwMode="auto">
          <a:xfrm>
            <a:off x="1694982"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6" name="Content Placeholder 2"/>
          <p:cNvSpPr txBox="1"/>
          <p:nvPr/>
        </p:nvSpPr>
        <p:spPr bwMode="auto">
          <a:xfrm>
            <a:off x="31394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7" name="Content Placeholder 2"/>
          <p:cNvSpPr txBox="1"/>
          <p:nvPr/>
        </p:nvSpPr>
        <p:spPr bwMode="auto">
          <a:xfrm>
            <a:off x="4524321"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8" name="Content Placeholder 2"/>
          <p:cNvSpPr txBox="1"/>
          <p:nvPr/>
        </p:nvSpPr>
        <p:spPr bwMode="auto">
          <a:xfrm>
            <a:off x="6008565"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19" name="Content Placeholder 2"/>
          <p:cNvSpPr txBox="1"/>
          <p:nvPr/>
        </p:nvSpPr>
        <p:spPr bwMode="auto">
          <a:xfrm>
            <a:off x="75590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6" name="矩形 95"/>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97" name="直接连接符 96"/>
          <p:cNvCxnSpPr/>
          <p:nvPr/>
        </p:nvCxnSpPr>
        <p:spPr>
          <a:xfrm>
            <a:off x="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867400" y="411510"/>
            <a:ext cx="327827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4500"/>
                            </p:stCondLst>
                            <p:childTnLst>
                              <p:par>
                                <p:cTn id="47" presetID="16" presetClass="entr" presetSubtype="21"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barn(inVertical)">
                                      <p:cBhvr>
                                        <p:cTn id="49" dur="500"/>
                                        <p:tgtEl>
                                          <p:spTgt spid="8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Effect transition="in" filter="fade">
                                      <p:cBhvr>
                                        <p:cTn id="63" dur="500"/>
                                        <p:tgtEl>
                                          <p:spTgt spid="110"/>
                                        </p:tgtEl>
                                      </p:cBhvr>
                                    </p:animEffect>
                                  </p:childTnLst>
                                </p:cTn>
                              </p:par>
                            </p:childTnLst>
                          </p:cTn>
                        </p:par>
                        <p:par>
                          <p:cTn id="64" fill="hold">
                            <p:stCondLst>
                              <p:cond delay="6500"/>
                            </p:stCondLst>
                            <p:childTnLst>
                              <p:par>
                                <p:cTn id="65" presetID="16" presetClass="entr" presetSubtype="21"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barn(inVertical)">
                                      <p:cBhvr>
                                        <p:cTn id="67" dur="500"/>
                                        <p:tgtEl>
                                          <p:spTgt spid="66"/>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fade">
                                      <p:cBhvr>
                                        <p:cTn id="71" dur="500"/>
                                        <p:tgtEl>
                                          <p:spTgt spid="11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p:cTn id="79" dur="500" fill="hold"/>
                                        <p:tgtEl>
                                          <p:spTgt spid="111"/>
                                        </p:tgtEl>
                                        <p:attrNameLst>
                                          <p:attrName>ppt_w</p:attrName>
                                        </p:attrNameLst>
                                      </p:cBhvr>
                                      <p:tavLst>
                                        <p:tav tm="0">
                                          <p:val>
                                            <p:fltVal val="0"/>
                                          </p:val>
                                        </p:tav>
                                        <p:tav tm="100000">
                                          <p:val>
                                            <p:strVal val="#ppt_w"/>
                                          </p:val>
                                        </p:tav>
                                      </p:tavLst>
                                    </p:anim>
                                    <p:anim calcmode="lin" valueType="num">
                                      <p:cBhvr>
                                        <p:cTn id="80" dur="500" fill="hold"/>
                                        <p:tgtEl>
                                          <p:spTgt spid="111"/>
                                        </p:tgtEl>
                                        <p:attrNameLst>
                                          <p:attrName>ppt_h</p:attrName>
                                        </p:attrNameLst>
                                      </p:cBhvr>
                                      <p:tavLst>
                                        <p:tav tm="0">
                                          <p:val>
                                            <p:fltVal val="0"/>
                                          </p:val>
                                        </p:tav>
                                        <p:tav tm="100000">
                                          <p:val>
                                            <p:strVal val="#ppt_h"/>
                                          </p:val>
                                        </p:tav>
                                      </p:tavLst>
                                    </p:anim>
                                    <p:animEffect transition="in" filter="fade">
                                      <p:cBhvr>
                                        <p:cTn id="81" dur="500"/>
                                        <p:tgtEl>
                                          <p:spTgt spid="111"/>
                                        </p:tgtEl>
                                      </p:cBhvr>
                                    </p:animEffect>
                                  </p:childTnLst>
                                </p:cTn>
                              </p:par>
                            </p:childTnLst>
                          </p:cTn>
                        </p:par>
                        <p:par>
                          <p:cTn id="82" fill="hold">
                            <p:stCondLst>
                              <p:cond delay="8500"/>
                            </p:stCondLst>
                            <p:childTnLst>
                              <p:par>
                                <p:cTn id="83" presetID="16" presetClass="entr" presetSubtype="21" fill="hold"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arn(inVertical)">
                                      <p:cBhvr>
                                        <p:cTn id="85" dur="500"/>
                                        <p:tgtEl>
                                          <p:spTgt spid="76"/>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par>
                          <p:cTn id="94" fill="hold">
                            <p:stCondLst>
                              <p:cond delay="10000"/>
                            </p:stCondLst>
                            <p:childTnLst>
                              <p:par>
                                <p:cTn id="95" presetID="53" presetClass="entr" presetSubtype="16" fill="hold" grpId="0" nodeType="afterEffect">
                                  <p:stCondLst>
                                    <p:cond delay="0"/>
                                  </p:stCondLst>
                                  <p:childTnLst>
                                    <p:set>
                                      <p:cBhvr>
                                        <p:cTn id="96" dur="1" fill="hold">
                                          <p:stCondLst>
                                            <p:cond delay="0"/>
                                          </p:stCondLst>
                                        </p:cTn>
                                        <p:tgtEl>
                                          <p:spTgt spid="112"/>
                                        </p:tgtEl>
                                        <p:attrNameLst>
                                          <p:attrName>style.visibility</p:attrName>
                                        </p:attrNameLst>
                                      </p:cBhvr>
                                      <p:to>
                                        <p:strVal val="visible"/>
                                      </p:to>
                                    </p:set>
                                    <p:anim calcmode="lin" valueType="num">
                                      <p:cBhvr>
                                        <p:cTn id="97" dur="500" fill="hold"/>
                                        <p:tgtEl>
                                          <p:spTgt spid="112"/>
                                        </p:tgtEl>
                                        <p:attrNameLst>
                                          <p:attrName>ppt_w</p:attrName>
                                        </p:attrNameLst>
                                      </p:cBhvr>
                                      <p:tavLst>
                                        <p:tav tm="0">
                                          <p:val>
                                            <p:fltVal val="0"/>
                                          </p:val>
                                        </p:tav>
                                        <p:tav tm="100000">
                                          <p:val>
                                            <p:strVal val="#ppt_w"/>
                                          </p:val>
                                        </p:tav>
                                      </p:tavLst>
                                    </p:anim>
                                    <p:anim calcmode="lin" valueType="num">
                                      <p:cBhvr>
                                        <p:cTn id="98" dur="500" fill="hold"/>
                                        <p:tgtEl>
                                          <p:spTgt spid="112"/>
                                        </p:tgtEl>
                                        <p:attrNameLst>
                                          <p:attrName>ppt_h</p:attrName>
                                        </p:attrNameLst>
                                      </p:cBhvr>
                                      <p:tavLst>
                                        <p:tav tm="0">
                                          <p:val>
                                            <p:fltVal val="0"/>
                                          </p:val>
                                        </p:tav>
                                        <p:tav tm="100000">
                                          <p:val>
                                            <p:strVal val="#ppt_h"/>
                                          </p:val>
                                        </p:tav>
                                      </p:tavLst>
                                    </p:anim>
                                    <p:animEffect transition="in" filter="fade">
                                      <p:cBhvr>
                                        <p:cTn id="99" dur="500"/>
                                        <p:tgtEl>
                                          <p:spTgt spid="112"/>
                                        </p:tgtEl>
                                      </p:cBhvr>
                                    </p:animEffect>
                                  </p:childTnLst>
                                </p:cTn>
                              </p:par>
                            </p:childTnLst>
                          </p:cTn>
                        </p:par>
                        <p:par>
                          <p:cTn id="100" fill="hold">
                            <p:stCondLst>
                              <p:cond delay="10500"/>
                            </p:stCondLst>
                            <p:childTnLst>
                              <p:par>
                                <p:cTn id="101" presetID="16" presetClass="entr" presetSubtype="21"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par>
                          <p:cTn id="104" fill="hold">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fade">
                                      <p:cBhvr>
                                        <p:cTn id="10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4" grpId="0" animBg="1"/>
      <p:bldP spid="15" grpId="0" animBg="1"/>
      <p:bldP spid="16" grpId="0" animBg="1"/>
      <p:bldP spid="17" grpId="0" animBg="1"/>
      <p:bldP spid="18" grpId="0" animBg="1"/>
      <p:bldP spid="114" grpId="0"/>
      <p:bldP spid="115" grpId="0"/>
      <p:bldP spid="116" grpId="0"/>
      <p:bldP spid="117" grpId="0"/>
      <p:bldP spid="118"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6</a:t>
            </a:fld>
            <a:endParaRPr lang="zh-CN" altLang="en-US"/>
          </a:p>
        </p:txBody>
      </p:sp>
      <p:sp>
        <p:nvSpPr>
          <p:cNvPr id="27" name="任意多边形 26"/>
          <p:cNvSpPr/>
          <p:nvPr/>
        </p:nvSpPr>
        <p:spPr>
          <a:xfrm rot="18900000">
            <a:off x="1554677" y="909043"/>
            <a:ext cx="5768491" cy="4029813"/>
          </a:xfrm>
          <a:custGeom>
            <a:avLst/>
            <a:gdLst>
              <a:gd name="connsiteX0" fmla="*/ 7587321 w 7691321"/>
              <a:gd name="connsiteY0" fmla="*/ 4766931 h 5373084"/>
              <a:gd name="connsiteX1" fmla="*/ 7691321 w 7691321"/>
              <a:gd name="connsiteY1" fmla="*/ 5018008 h 5373084"/>
              <a:gd name="connsiteX2" fmla="*/ 7691320 w 7691321"/>
              <a:gd name="connsiteY2" fmla="*/ 5018008 h 5373084"/>
              <a:gd name="connsiteX3" fmla="*/ 7336244 w 7691321"/>
              <a:gd name="connsiteY3" fmla="*/ 5373084 h 5373084"/>
              <a:gd name="connsiteX4" fmla="*/ 5018008 w 7691321"/>
              <a:gd name="connsiteY4" fmla="*/ 5373083 h 5373084"/>
              <a:gd name="connsiteX5" fmla="*/ 4766931 w 7691321"/>
              <a:gd name="connsiteY5" fmla="*/ 5269083 h 5373084"/>
              <a:gd name="connsiteX6" fmla="*/ 4762547 w 7691321"/>
              <a:gd name="connsiteY6" fmla="*/ 5263771 h 5373084"/>
              <a:gd name="connsiteX7" fmla="*/ 4757230 w 7691321"/>
              <a:gd name="connsiteY7" fmla="*/ 5259383 h 5373084"/>
              <a:gd name="connsiteX8" fmla="*/ 4653231 w 7691321"/>
              <a:gd name="connsiteY8" fmla="*/ 5008306 h 5373084"/>
              <a:gd name="connsiteX9" fmla="*/ 4653232 w 7691321"/>
              <a:gd name="connsiteY9" fmla="*/ 3041618 h 5373084"/>
              <a:gd name="connsiteX10" fmla="*/ 2686542 w 7691321"/>
              <a:gd name="connsiteY10" fmla="*/ 3041617 h 5373084"/>
              <a:gd name="connsiteX11" fmla="*/ 2435466 w 7691321"/>
              <a:gd name="connsiteY11" fmla="*/ 2937618 h 5373084"/>
              <a:gd name="connsiteX12" fmla="*/ 2431081 w 7691321"/>
              <a:gd name="connsiteY12" fmla="*/ 2932304 h 5373084"/>
              <a:gd name="connsiteX13" fmla="*/ 2425764 w 7691321"/>
              <a:gd name="connsiteY13" fmla="*/ 2927917 h 5373084"/>
              <a:gd name="connsiteX14" fmla="*/ 2321765 w 7691321"/>
              <a:gd name="connsiteY14" fmla="*/ 2676840 h 5373084"/>
              <a:gd name="connsiteX15" fmla="*/ 2321766 w 7691321"/>
              <a:gd name="connsiteY15" fmla="*/ 710152 h 5373084"/>
              <a:gd name="connsiteX16" fmla="*/ 355076 w 7691321"/>
              <a:gd name="connsiteY16" fmla="*/ 710151 h 5373084"/>
              <a:gd name="connsiteX17" fmla="*/ 0 w 7691321"/>
              <a:gd name="connsiteY17" fmla="*/ 355075 h 5373084"/>
              <a:gd name="connsiteX18" fmla="*/ 0 w 7691321"/>
              <a:gd name="connsiteY18" fmla="*/ 355076 h 5373084"/>
              <a:gd name="connsiteX19" fmla="*/ 355076 w 7691321"/>
              <a:gd name="connsiteY19" fmla="*/ 0 h 5373084"/>
              <a:gd name="connsiteX20" fmla="*/ 2673313 w 7691321"/>
              <a:gd name="connsiteY20" fmla="*/ 0 h 5373084"/>
              <a:gd name="connsiteX21" fmla="*/ 2924390 w 7691321"/>
              <a:gd name="connsiteY21" fmla="*/ 103999 h 5373084"/>
              <a:gd name="connsiteX22" fmla="*/ 2925987 w 7691321"/>
              <a:gd name="connsiteY22" fmla="*/ 105936 h 5373084"/>
              <a:gd name="connsiteX23" fmla="*/ 2927917 w 7691321"/>
              <a:gd name="connsiteY23" fmla="*/ 107528 h 5373084"/>
              <a:gd name="connsiteX24" fmla="*/ 3031917 w 7691321"/>
              <a:gd name="connsiteY24" fmla="*/ 358605 h 5373084"/>
              <a:gd name="connsiteX25" fmla="*/ 3031916 w 7691321"/>
              <a:gd name="connsiteY25" fmla="*/ 2331466 h 5373084"/>
              <a:gd name="connsiteX26" fmla="*/ 5004779 w 7691321"/>
              <a:gd name="connsiteY26" fmla="*/ 2331466 h 5373084"/>
              <a:gd name="connsiteX27" fmla="*/ 5255856 w 7691321"/>
              <a:gd name="connsiteY27" fmla="*/ 2435466 h 5373084"/>
              <a:gd name="connsiteX28" fmla="*/ 5257453 w 7691321"/>
              <a:gd name="connsiteY28" fmla="*/ 2437402 h 5373084"/>
              <a:gd name="connsiteX29" fmla="*/ 5259383 w 7691321"/>
              <a:gd name="connsiteY29" fmla="*/ 2438994 h 5373084"/>
              <a:gd name="connsiteX30" fmla="*/ 5363383 w 7691321"/>
              <a:gd name="connsiteY30" fmla="*/ 2690071 h 5373084"/>
              <a:gd name="connsiteX31" fmla="*/ 5363383 w 7691321"/>
              <a:gd name="connsiteY31" fmla="*/ 4662932 h 5373084"/>
              <a:gd name="connsiteX32" fmla="*/ 7336245 w 7691321"/>
              <a:gd name="connsiteY32" fmla="*/ 4662932 h 5373084"/>
              <a:gd name="connsiteX33" fmla="*/ 7587321 w 7691321"/>
              <a:gd name="connsiteY33" fmla="*/ 4766931 h 53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321" h="5373084">
                <a:moveTo>
                  <a:pt x="7587321" y="4766931"/>
                </a:moveTo>
                <a:cubicBezTo>
                  <a:pt x="7651577" y="4831187"/>
                  <a:pt x="7691321" y="4919956"/>
                  <a:pt x="7691321" y="5018008"/>
                </a:cubicBezTo>
                <a:lnTo>
                  <a:pt x="7691320" y="5018008"/>
                </a:lnTo>
                <a:cubicBezTo>
                  <a:pt x="7691320" y="5214111"/>
                  <a:pt x="7532347" y="5373084"/>
                  <a:pt x="7336244" y="5373084"/>
                </a:cubicBezTo>
                <a:lnTo>
                  <a:pt x="5018008" y="5373083"/>
                </a:lnTo>
                <a:cubicBezTo>
                  <a:pt x="4919956" y="5373083"/>
                  <a:pt x="4831187" y="5333339"/>
                  <a:pt x="4766931" y="5269083"/>
                </a:cubicBezTo>
                <a:lnTo>
                  <a:pt x="4762547" y="5263771"/>
                </a:lnTo>
                <a:lnTo>
                  <a:pt x="4757230" y="5259383"/>
                </a:lnTo>
                <a:cubicBezTo>
                  <a:pt x="4692974" y="5195127"/>
                  <a:pt x="4653231" y="5106358"/>
                  <a:pt x="4653231" y="5008306"/>
                </a:cubicBezTo>
                <a:lnTo>
                  <a:pt x="4653232" y="3041618"/>
                </a:lnTo>
                <a:lnTo>
                  <a:pt x="2686542" y="3041617"/>
                </a:lnTo>
                <a:cubicBezTo>
                  <a:pt x="2588491" y="3041618"/>
                  <a:pt x="2499722" y="3001874"/>
                  <a:pt x="2435466" y="2937618"/>
                </a:cubicBezTo>
                <a:lnTo>
                  <a:pt x="2431081" y="2932304"/>
                </a:lnTo>
                <a:lnTo>
                  <a:pt x="2425764" y="2927917"/>
                </a:lnTo>
                <a:cubicBezTo>
                  <a:pt x="2361508" y="2863661"/>
                  <a:pt x="2321765" y="2774892"/>
                  <a:pt x="2321765" y="2676840"/>
                </a:cubicBezTo>
                <a:lnTo>
                  <a:pt x="2321766" y="710152"/>
                </a:lnTo>
                <a:lnTo>
                  <a:pt x="355076" y="710151"/>
                </a:lnTo>
                <a:cubicBezTo>
                  <a:pt x="158973" y="710151"/>
                  <a:pt x="0" y="551178"/>
                  <a:pt x="0" y="355075"/>
                </a:cubicBezTo>
                <a:lnTo>
                  <a:pt x="0" y="355076"/>
                </a:lnTo>
                <a:cubicBezTo>
                  <a:pt x="0" y="158973"/>
                  <a:pt x="158973" y="0"/>
                  <a:pt x="355076" y="0"/>
                </a:cubicBezTo>
                <a:lnTo>
                  <a:pt x="2673313" y="0"/>
                </a:lnTo>
                <a:cubicBezTo>
                  <a:pt x="2771365" y="0"/>
                  <a:pt x="2860134" y="39743"/>
                  <a:pt x="2924390" y="103999"/>
                </a:cubicBezTo>
                <a:lnTo>
                  <a:pt x="2925987" y="105936"/>
                </a:lnTo>
                <a:lnTo>
                  <a:pt x="2927917" y="107528"/>
                </a:lnTo>
                <a:cubicBezTo>
                  <a:pt x="2992173" y="171784"/>
                  <a:pt x="3031916" y="260553"/>
                  <a:pt x="3031917" y="358605"/>
                </a:cubicBezTo>
                <a:lnTo>
                  <a:pt x="3031916" y="2331466"/>
                </a:lnTo>
                <a:lnTo>
                  <a:pt x="5004779" y="2331466"/>
                </a:lnTo>
                <a:cubicBezTo>
                  <a:pt x="5102831" y="2331466"/>
                  <a:pt x="5191600" y="2371210"/>
                  <a:pt x="5255856" y="2435466"/>
                </a:cubicBezTo>
                <a:lnTo>
                  <a:pt x="5257453" y="2437402"/>
                </a:lnTo>
                <a:lnTo>
                  <a:pt x="5259383" y="2438994"/>
                </a:lnTo>
                <a:cubicBezTo>
                  <a:pt x="5323640" y="2503250"/>
                  <a:pt x="5363383" y="2592019"/>
                  <a:pt x="5363383" y="2690071"/>
                </a:cubicBezTo>
                <a:lnTo>
                  <a:pt x="5363383" y="4662932"/>
                </a:lnTo>
                <a:lnTo>
                  <a:pt x="7336245" y="4662932"/>
                </a:lnTo>
                <a:cubicBezTo>
                  <a:pt x="7434296" y="4662931"/>
                  <a:pt x="7523065" y="4702675"/>
                  <a:pt x="7587321" y="4766931"/>
                </a:cubicBezTo>
                <a:close/>
              </a:path>
            </a:pathLst>
          </a:custGeom>
          <a:gradFill>
            <a:gsLst>
              <a:gs pos="0">
                <a:srgbClr val="BFBFBF"/>
              </a:gs>
              <a:gs pos="100000">
                <a:srgbClr val="FFFFFF"/>
              </a:gs>
            </a:gsLst>
            <a:lin ang="8400000" scaled="1"/>
          </a:gradFill>
          <a:ln w="19050">
            <a:solidFill>
              <a:schemeClr val="bg1">
                <a:lumMod val="85000"/>
              </a:schemeClr>
            </a:solid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46" name="Content Placeholder 2"/>
          <p:cNvSpPr txBox="1"/>
          <p:nvPr/>
        </p:nvSpPr>
        <p:spPr bwMode="auto">
          <a:xfrm>
            <a:off x="251520" y="3805509"/>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grpSp>
        <p:nvGrpSpPr>
          <p:cNvPr id="3" name="组合 2"/>
          <p:cNvGrpSpPr/>
          <p:nvPr/>
        </p:nvGrpSpPr>
        <p:grpSpPr>
          <a:xfrm>
            <a:off x="2325246" y="2149324"/>
            <a:ext cx="481731" cy="417822"/>
            <a:chOff x="2325246" y="1923678"/>
            <a:chExt cx="481731" cy="417822"/>
          </a:xfrm>
        </p:grpSpPr>
        <p:sp>
          <p:nvSpPr>
            <p:cNvPr id="63"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64" name="矩形 63"/>
            <p:cNvSpPr/>
            <p:nvPr/>
          </p:nvSpPr>
          <p:spPr>
            <a:xfrm>
              <a:off x="2325246" y="1923678"/>
              <a:ext cx="481731" cy="415498"/>
            </a:xfrm>
            <a:prstGeom prst="rect">
              <a:avLst/>
            </a:prstGeom>
          </p:spPr>
          <p:txBody>
            <a:bodyPr wrap="square">
              <a:spAutoFit/>
            </a:bodyPr>
            <a:lstStyle/>
            <a:p>
              <a:pPr algn="ctr"/>
              <a:r>
                <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rPr>
                <a:t>02</a:t>
              </a:r>
            </a:p>
          </p:txBody>
        </p:sp>
      </p:grpSp>
      <p:grpSp>
        <p:nvGrpSpPr>
          <p:cNvPr id="65" name="组合 64"/>
          <p:cNvGrpSpPr/>
          <p:nvPr/>
        </p:nvGrpSpPr>
        <p:grpSpPr>
          <a:xfrm>
            <a:off x="1130555" y="3315184"/>
            <a:ext cx="481731" cy="417822"/>
            <a:chOff x="2325246" y="1923678"/>
            <a:chExt cx="481731" cy="417822"/>
          </a:xfrm>
        </p:grpSpPr>
        <p:sp>
          <p:nvSpPr>
            <p:cNvPr id="6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67" name="矩形 66"/>
            <p:cNvSpPr/>
            <p:nvPr/>
          </p:nvSpPr>
          <p:spPr>
            <a:xfrm>
              <a:off x="2325246" y="1923678"/>
              <a:ext cx="481731" cy="415498"/>
            </a:xfrm>
            <a:prstGeom prst="rect">
              <a:avLst/>
            </a:prstGeom>
          </p:spPr>
          <p:txBody>
            <a:bodyPr wrap="square">
              <a:spAutoFit/>
            </a:bodyPr>
            <a:lstStyle/>
            <a:p>
              <a:pPr algn="ctr"/>
              <a:r>
                <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rPr>
                <a:t>01</a:t>
              </a:r>
            </a:p>
          </p:txBody>
        </p:sp>
      </p:grpSp>
      <p:grpSp>
        <p:nvGrpSpPr>
          <p:cNvPr id="68" name="组合 67"/>
          <p:cNvGrpSpPr/>
          <p:nvPr/>
        </p:nvGrpSpPr>
        <p:grpSpPr>
          <a:xfrm>
            <a:off x="3586213" y="3292324"/>
            <a:ext cx="481731" cy="417822"/>
            <a:chOff x="2325246" y="1923678"/>
            <a:chExt cx="481731" cy="417822"/>
          </a:xfrm>
        </p:grpSpPr>
        <p:sp>
          <p:nvSpPr>
            <p:cNvPr id="6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70" name="矩形 69"/>
            <p:cNvSpPr/>
            <p:nvPr/>
          </p:nvSpPr>
          <p:spPr>
            <a:xfrm>
              <a:off x="2325246" y="1923678"/>
              <a:ext cx="481731" cy="415498"/>
            </a:xfrm>
            <a:prstGeom prst="rect">
              <a:avLst/>
            </a:prstGeom>
          </p:spPr>
          <p:txBody>
            <a:bodyPr wrap="square">
              <a:spAutoFit/>
            </a:bodyPr>
            <a:lstStyle/>
            <a:p>
              <a:pPr algn="ctr"/>
              <a:r>
                <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rPr>
                <a:t>03</a:t>
              </a:r>
            </a:p>
          </p:txBody>
        </p:sp>
      </p:grpSp>
      <p:grpSp>
        <p:nvGrpSpPr>
          <p:cNvPr id="75" name="组合 74"/>
          <p:cNvGrpSpPr/>
          <p:nvPr/>
        </p:nvGrpSpPr>
        <p:grpSpPr>
          <a:xfrm>
            <a:off x="4797793" y="2149324"/>
            <a:ext cx="481731" cy="417822"/>
            <a:chOff x="2325246" y="1923678"/>
            <a:chExt cx="481731" cy="417822"/>
          </a:xfrm>
        </p:grpSpPr>
        <p:sp>
          <p:nvSpPr>
            <p:cNvPr id="7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77" name="矩形 76"/>
            <p:cNvSpPr/>
            <p:nvPr/>
          </p:nvSpPr>
          <p:spPr>
            <a:xfrm>
              <a:off x="2325246" y="1923678"/>
              <a:ext cx="481731" cy="415498"/>
            </a:xfrm>
            <a:prstGeom prst="rect">
              <a:avLst/>
            </a:prstGeom>
          </p:spPr>
          <p:txBody>
            <a:bodyPr wrap="square">
              <a:spAutoFit/>
            </a:bodyPr>
            <a:lstStyle/>
            <a:p>
              <a:pPr algn="ctr"/>
              <a:r>
                <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rPr>
                <a:t>04</a:t>
              </a:r>
            </a:p>
          </p:txBody>
        </p:sp>
      </p:grpSp>
      <p:grpSp>
        <p:nvGrpSpPr>
          <p:cNvPr id="78" name="组合 77"/>
          <p:cNvGrpSpPr/>
          <p:nvPr/>
        </p:nvGrpSpPr>
        <p:grpSpPr>
          <a:xfrm>
            <a:off x="6039853" y="3261844"/>
            <a:ext cx="481731" cy="417822"/>
            <a:chOff x="2325246" y="1923678"/>
            <a:chExt cx="481731" cy="417822"/>
          </a:xfrm>
        </p:grpSpPr>
        <p:sp>
          <p:nvSpPr>
            <p:cNvPr id="7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80" name="矩形 79"/>
            <p:cNvSpPr/>
            <p:nvPr/>
          </p:nvSpPr>
          <p:spPr>
            <a:xfrm>
              <a:off x="2325246" y="1923678"/>
              <a:ext cx="481731" cy="415498"/>
            </a:xfrm>
            <a:prstGeom prst="rect">
              <a:avLst/>
            </a:prstGeom>
          </p:spPr>
          <p:txBody>
            <a:bodyPr wrap="square">
              <a:spAutoFit/>
            </a:bodyPr>
            <a:lstStyle/>
            <a:p>
              <a:pPr algn="ctr"/>
              <a:r>
                <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rPr>
                <a:t>05</a:t>
              </a:r>
            </a:p>
          </p:txBody>
        </p:sp>
      </p:grpSp>
      <p:grpSp>
        <p:nvGrpSpPr>
          <p:cNvPr id="81" name="组合 80"/>
          <p:cNvGrpSpPr/>
          <p:nvPr/>
        </p:nvGrpSpPr>
        <p:grpSpPr>
          <a:xfrm>
            <a:off x="7272645" y="2110425"/>
            <a:ext cx="481731" cy="417822"/>
            <a:chOff x="2325246" y="1923678"/>
            <a:chExt cx="481731" cy="417822"/>
          </a:xfrm>
        </p:grpSpPr>
        <p:sp>
          <p:nvSpPr>
            <p:cNvPr id="82"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900" b="0" i="0" u="none" strike="noStrike" kern="0" cap="none" spc="0" normalizeH="0" baseline="0" noProof="0">
                <a:ln>
                  <a:noFill/>
                </a:ln>
                <a:solidFill>
                  <a:srgbClr val="BD392F"/>
                </a:solidFill>
                <a:effectLst>
                  <a:innerShdw blurRad="114300">
                    <a:prstClr val="black"/>
                  </a:innerShdw>
                </a:effectLst>
                <a:uLnTx/>
                <a:uFillTx/>
                <a:latin typeface="Open Sans"/>
                <a:ea typeface="MS PGothic" panose="020B0600070205080204" charset="-128"/>
                <a:cs typeface="+mn-cs"/>
              </a:endParaRPr>
            </a:p>
          </p:txBody>
        </p:sp>
        <p:sp>
          <p:nvSpPr>
            <p:cNvPr id="83" name="矩形 82"/>
            <p:cNvSpPr/>
            <p:nvPr/>
          </p:nvSpPr>
          <p:spPr>
            <a:xfrm>
              <a:off x="2325246" y="1923678"/>
              <a:ext cx="481731" cy="415498"/>
            </a:xfrm>
            <a:prstGeom prst="rect">
              <a:avLst/>
            </a:prstGeom>
          </p:spPr>
          <p:txBody>
            <a:bodyPr wrap="square">
              <a:spAutoFit/>
            </a:bodyPr>
            <a:lstStyle/>
            <a:p>
              <a:pPr algn="ctr"/>
              <a:r>
                <a:rPr lang="en-US" altLang="zh-CN" sz="2000" b="1" dirty="0">
                  <a:solidFill>
                    <a:srgbClr val="BD392F"/>
                  </a:solidFill>
                  <a:effectLst>
                    <a:innerShdw blurRad="114300">
                      <a:prstClr val="black"/>
                    </a:innerShdw>
                  </a:effectLst>
                  <a:latin typeface="Agency FB" panose="020B0503020202020204" pitchFamily="34" charset="0"/>
                  <a:ea typeface="微软雅黑" panose="020B0503020204020204" pitchFamily="34" charset="-122"/>
                </a:rPr>
                <a:t>06</a:t>
              </a:r>
            </a:p>
          </p:txBody>
        </p:sp>
      </p:grpSp>
      <p:sp>
        <p:nvSpPr>
          <p:cNvPr id="33" name="Content Placeholder 2"/>
          <p:cNvSpPr txBox="1"/>
          <p:nvPr/>
        </p:nvSpPr>
        <p:spPr bwMode="auto">
          <a:xfrm>
            <a:off x="1575835" y="1342380"/>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4" name="Content Placeholder 2"/>
          <p:cNvSpPr txBox="1"/>
          <p:nvPr/>
        </p:nvSpPr>
        <p:spPr bwMode="auto">
          <a:xfrm>
            <a:off x="2867922" y="3833789"/>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5" name="Content Placeholder 2"/>
          <p:cNvSpPr txBox="1"/>
          <p:nvPr/>
        </p:nvSpPr>
        <p:spPr bwMode="auto">
          <a:xfrm>
            <a:off x="4014235" y="135563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6" name="Content Placeholder 2"/>
          <p:cNvSpPr txBox="1"/>
          <p:nvPr/>
        </p:nvSpPr>
        <p:spPr bwMode="auto">
          <a:xfrm>
            <a:off x="5094288" y="3813911"/>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37" name="Content Placeholder 2"/>
          <p:cNvSpPr txBox="1"/>
          <p:nvPr/>
        </p:nvSpPr>
        <p:spPr bwMode="auto">
          <a:xfrm>
            <a:off x="6479140" y="135563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9" name="矩形 28"/>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30" name="直接连接符 2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6"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7</a:t>
            </a:fld>
            <a:endParaRPr lang="zh-CN" altLang="en-US"/>
          </a:p>
        </p:txBody>
      </p:sp>
      <p:grpSp>
        <p:nvGrpSpPr>
          <p:cNvPr id="93" name="组合 92"/>
          <p:cNvGrpSpPr/>
          <p:nvPr/>
        </p:nvGrpSpPr>
        <p:grpSpPr>
          <a:xfrm>
            <a:off x="3248992" y="2670079"/>
            <a:ext cx="1022624" cy="1022623"/>
            <a:chOff x="819328" y="1120779"/>
            <a:chExt cx="1127886" cy="1127885"/>
          </a:xfrm>
        </p:grpSpPr>
        <p:sp>
          <p:nvSpPr>
            <p:cNvPr id="94"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90" name="组合 89"/>
          <p:cNvGrpSpPr/>
          <p:nvPr/>
        </p:nvGrpSpPr>
        <p:grpSpPr>
          <a:xfrm>
            <a:off x="4024953" y="3132174"/>
            <a:ext cx="1022624" cy="1022623"/>
            <a:chOff x="819328" y="1120779"/>
            <a:chExt cx="1127886" cy="1127885"/>
          </a:xfrm>
        </p:grpSpPr>
        <p:sp>
          <p:nvSpPr>
            <p:cNvPr id="91"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7" name="组合 86"/>
          <p:cNvGrpSpPr/>
          <p:nvPr/>
        </p:nvGrpSpPr>
        <p:grpSpPr>
          <a:xfrm>
            <a:off x="4786719" y="2687604"/>
            <a:ext cx="1022624" cy="1022623"/>
            <a:chOff x="819328" y="1120779"/>
            <a:chExt cx="1127886" cy="1127885"/>
          </a:xfrm>
        </p:grpSpPr>
        <p:sp>
          <p:nvSpPr>
            <p:cNvPr id="88"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4" name="组合 83"/>
          <p:cNvGrpSpPr/>
          <p:nvPr/>
        </p:nvGrpSpPr>
        <p:grpSpPr>
          <a:xfrm>
            <a:off x="4792969" y="1768926"/>
            <a:ext cx="1022624" cy="1022623"/>
            <a:chOff x="819328" y="1120779"/>
            <a:chExt cx="1127886" cy="1127885"/>
          </a:xfrm>
        </p:grpSpPr>
        <p:sp>
          <p:nvSpPr>
            <p:cNvPr id="85"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1" name="组合 80"/>
          <p:cNvGrpSpPr/>
          <p:nvPr/>
        </p:nvGrpSpPr>
        <p:grpSpPr>
          <a:xfrm>
            <a:off x="4023984" y="1384433"/>
            <a:ext cx="1022624" cy="1022623"/>
            <a:chOff x="819328" y="1120779"/>
            <a:chExt cx="1127886" cy="1127885"/>
          </a:xfrm>
        </p:grpSpPr>
        <p:sp>
          <p:nvSpPr>
            <p:cNvPr id="82"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8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8" name="组合 7"/>
          <p:cNvGrpSpPr/>
          <p:nvPr/>
        </p:nvGrpSpPr>
        <p:grpSpPr>
          <a:xfrm>
            <a:off x="3158876" y="1750902"/>
            <a:ext cx="1022624" cy="1022623"/>
            <a:chOff x="819328" y="1120779"/>
            <a:chExt cx="1127886" cy="1127885"/>
          </a:xfrm>
        </p:grpSpPr>
        <p:sp>
          <p:nvSpPr>
            <p:cNvPr id="80"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sp>
          <p:nvSpPr>
            <p:cNvPr id="79" name="Oval 1"/>
            <p:cNvSpPr/>
            <p:nvPr/>
          </p:nvSpPr>
          <p:spPr bwMode="auto">
            <a:xfrm>
              <a:off x="899592" y="1201043"/>
              <a:ext cx="967359" cy="967358"/>
            </a:xfrm>
            <a:prstGeom prst="ellipse">
              <a:avLst/>
            </a:prstGeom>
            <a:gradFill flip="none" rotWithShape="1">
              <a:gsLst>
                <a:gs pos="0">
                  <a:schemeClr val="bg1"/>
                </a:gs>
                <a:gs pos="18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AU" sz="1000" b="0" i="0" u="none" strike="noStrike" kern="0" cap="none" spc="0" normalizeH="0" baseline="0" noProof="0">
                <a:ln>
                  <a:noFill/>
                </a:ln>
                <a:solidFill>
                  <a:schemeClr val="tx1">
                    <a:lumMod val="85000"/>
                    <a:lumOff val="15000"/>
                  </a:schemeClr>
                </a:solidFill>
                <a:effectLst/>
                <a:uLnTx/>
                <a:uFillTx/>
                <a:latin typeface="Open Sans"/>
                <a:ea typeface="MS PGothic" panose="020B0600070205080204" charset="-128"/>
                <a:cs typeface="+mn-cs"/>
              </a:endParaRPr>
            </a:p>
          </p:txBody>
        </p:sp>
      </p:grpSp>
      <p:grpSp>
        <p:nvGrpSpPr>
          <p:cNvPr id="9" name="组合 8"/>
          <p:cNvGrpSpPr/>
          <p:nvPr/>
        </p:nvGrpSpPr>
        <p:grpSpPr>
          <a:xfrm>
            <a:off x="3306688" y="1928825"/>
            <a:ext cx="746918" cy="693026"/>
            <a:chOff x="4441371" y="2612571"/>
            <a:chExt cx="1098401" cy="1019149"/>
          </a:xfrm>
        </p:grpSpPr>
        <p:sp>
          <p:nvSpPr>
            <p:cNvPr id="63" name="弧形 62"/>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4" name="任意多边形 6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5" name="等腰三角形 64"/>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0" name="组合 9"/>
          <p:cNvGrpSpPr/>
          <p:nvPr/>
        </p:nvGrpSpPr>
        <p:grpSpPr>
          <a:xfrm rot="3600000">
            <a:off x="4179828" y="1569493"/>
            <a:ext cx="746918" cy="693026"/>
            <a:chOff x="4441371" y="2612571"/>
            <a:chExt cx="1098401" cy="1019149"/>
          </a:xfrm>
        </p:grpSpPr>
        <p:sp>
          <p:nvSpPr>
            <p:cNvPr id="60" name="弧形 59"/>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1" name="任意多边形 60"/>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2" name="等腰三角形 61"/>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1" name="组合 10"/>
          <p:cNvGrpSpPr/>
          <p:nvPr/>
        </p:nvGrpSpPr>
        <p:grpSpPr>
          <a:xfrm rot="7200000">
            <a:off x="4936102" y="1970783"/>
            <a:ext cx="746918" cy="693026"/>
            <a:chOff x="4441371" y="2612571"/>
            <a:chExt cx="1098401" cy="1019149"/>
          </a:xfrm>
        </p:grpSpPr>
        <p:sp>
          <p:nvSpPr>
            <p:cNvPr id="57" name="弧形 56"/>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8" name="任意多边形 57"/>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9" name="等腰三角形 58"/>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2" name="组合 11"/>
          <p:cNvGrpSpPr/>
          <p:nvPr/>
        </p:nvGrpSpPr>
        <p:grpSpPr>
          <a:xfrm rot="10800000">
            <a:off x="4909576" y="2883899"/>
            <a:ext cx="746918" cy="693026"/>
            <a:chOff x="4441371" y="2612571"/>
            <a:chExt cx="1098401" cy="1019149"/>
          </a:xfrm>
        </p:grpSpPr>
        <p:sp>
          <p:nvSpPr>
            <p:cNvPr id="54" name="弧形 53"/>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5" name="任意多边形 54"/>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6" name="等腰三角形 55"/>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3" name="组合 12"/>
          <p:cNvGrpSpPr/>
          <p:nvPr/>
        </p:nvGrpSpPr>
        <p:grpSpPr>
          <a:xfrm rot="14400000">
            <a:off x="4118580" y="3311694"/>
            <a:ext cx="746918" cy="693026"/>
            <a:chOff x="4441371" y="2612571"/>
            <a:chExt cx="1098401" cy="1019149"/>
          </a:xfrm>
        </p:grpSpPr>
        <p:sp>
          <p:nvSpPr>
            <p:cNvPr id="51" name="弧形 50"/>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2" name="任意多边形 51"/>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3" name="等腰三角形 52"/>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4" name="组合 13"/>
          <p:cNvGrpSpPr/>
          <p:nvPr/>
        </p:nvGrpSpPr>
        <p:grpSpPr>
          <a:xfrm rot="18000000">
            <a:off x="3395614" y="2867032"/>
            <a:ext cx="746918" cy="693026"/>
            <a:chOff x="4441371" y="2612571"/>
            <a:chExt cx="1098401" cy="1019149"/>
          </a:xfrm>
        </p:grpSpPr>
        <p:sp>
          <p:nvSpPr>
            <p:cNvPr id="48" name="弧形 47"/>
            <p:cNvSpPr/>
            <p:nvPr/>
          </p:nvSpPr>
          <p:spPr>
            <a:xfrm>
              <a:off x="4441371" y="2612571"/>
              <a:ext cx="1019149" cy="1019149"/>
            </a:xfrm>
            <a:prstGeom prst="arc">
              <a:avLst>
                <a:gd name="adj1" fmla="val 3424041"/>
                <a:gd name="adj2" fmla="val 21483654"/>
              </a:avLst>
            </a:prstGeom>
            <a:ln w="28575">
              <a:solidFill>
                <a:srgbClr val="BD392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49" name="任意多边形 48"/>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0" name="等腰三角形 49"/>
            <p:cNvSpPr/>
            <p:nvPr/>
          </p:nvSpPr>
          <p:spPr>
            <a:xfrm rot="10800000">
              <a:off x="5381268" y="3105511"/>
              <a:ext cx="158504" cy="120770"/>
            </a:xfrm>
            <a:prstGeom prst="triangle">
              <a:avLst/>
            </a:prstGeom>
            <a:noFill/>
            <a:ln w="28575">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15" name="矩形 14"/>
          <p:cNvSpPr/>
          <p:nvPr/>
        </p:nvSpPr>
        <p:spPr>
          <a:xfrm>
            <a:off x="3521832" y="2199589"/>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01</a:t>
            </a:r>
          </a:p>
        </p:txBody>
      </p:sp>
      <p:sp>
        <p:nvSpPr>
          <p:cNvPr id="16" name="矩形 15"/>
          <p:cNvSpPr/>
          <p:nvPr/>
        </p:nvSpPr>
        <p:spPr>
          <a:xfrm>
            <a:off x="4238895" y="2015871"/>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02</a:t>
            </a:r>
          </a:p>
        </p:txBody>
      </p:sp>
      <p:sp>
        <p:nvSpPr>
          <p:cNvPr id="17" name="矩形 16"/>
          <p:cNvSpPr/>
          <p:nvPr/>
        </p:nvSpPr>
        <p:spPr>
          <a:xfrm>
            <a:off x="4829893" y="2284870"/>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03</a:t>
            </a:r>
          </a:p>
        </p:txBody>
      </p:sp>
      <p:sp>
        <p:nvSpPr>
          <p:cNvPr id="18" name="矩形 17"/>
          <p:cNvSpPr/>
          <p:nvPr/>
        </p:nvSpPr>
        <p:spPr>
          <a:xfrm>
            <a:off x="4807747" y="2998276"/>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04</a:t>
            </a:r>
          </a:p>
        </p:txBody>
      </p:sp>
      <p:sp>
        <p:nvSpPr>
          <p:cNvPr id="19" name="矩形 18"/>
          <p:cNvSpPr/>
          <p:nvPr/>
        </p:nvSpPr>
        <p:spPr>
          <a:xfrm>
            <a:off x="4124940" y="3369294"/>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05</a:t>
            </a:r>
          </a:p>
        </p:txBody>
      </p:sp>
      <p:sp>
        <p:nvSpPr>
          <p:cNvPr id="20" name="矩形 19"/>
          <p:cNvSpPr/>
          <p:nvPr/>
        </p:nvSpPr>
        <p:spPr>
          <a:xfrm>
            <a:off x="3589647" y="2975363"/>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06</a:t>
            </a:r>
          </a:p>
        </p:txBody>
      </p:sp>
      <p:grpSp>
        <p:nvGrpSpPr>
          <p:cNvPr id="21" name="组合 20"/>
          <p:cNvGrpSpPr/>
          <p:nvPr/>
        </p:nvGrpSpPr>
        <p:grpSpPr>
          <a:xfrm>
            <a:off x="4339398" y="2500528"/>
            <a:ext cx="447336" cy="430197"/>
            <a:chOff x="6042547" y="4572281"/>
            <a:chExt cx="652119" cy="627134"/>
          </a:xfrm>
          <a:solidFill>
            <a:schemeClr val="tx1">
              <a:lumMod val="75000"/>
              <a:lumOff val="25000"/>
            </a:schemeClr>
          </a:solidFill>
        </p:grpSpPr>
        <p:sp>
          <p:nvSpPr>
            <p:cNvPr id="46" name="Oval 131"/>
            <p:cNvSpPr>
              <a:spLocks noChangeArrowheads="1"/>
            </p:cNvSpPr>
            <p:nvPr/>
          </p:nvSpPr>
          <p:spPr bwMode="auto">
            <a:xfrm>
              <a:off x="6221880" y="4572281"/>
              <a:ext cx="293454" cy="29720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sp>
          <p:nvSpPr>
            <p:cNvPr id="47" name="Freeform 134"/>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85000"/>
                    <a:lumOff val="15000"/>
                  </a:schemeClr>
                </a:solidFill>
              </a:endParaRPr>
            </a:p>
          </p:txBody>
        </p:sp>
      </p:grpSp>
      <p:grpSp>
        <p:nvGrpSpPr>
          <p:cNvPr id="22" name="组合 21"/>
          <p:cNvGrpSpPr/>
          <p:nvPr/>
        </p:nvGrpSpPr>
        <p:grpSpPr>
          <a:xfrm>
            <a:off x="5352396" y="2212747"/>
            <a:ext cx="154520" cy="197612"/>
            <a:chOff x="1605187" y="572440"/>
            <a:chExt cx="563561" cy="720725"/>
          </a:xfrm>
          <a:solidFill>
            <a:schemeClr val="tx1">
              <a:lumMod val="75000"/>
              <a:lumOff val="25000"/>
            </a:schemeClr>
          </a:solidFill>
        </p:grpSpPr>
        <p:sp>
          <p:nvSpPr>
            <p:cNvPr id="4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4" name="Freeform 33"/>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23" name="Freeform 223"/>
          <p:cNvSpPr/>
          <p:nvPr/>
        </p:nvSpPr>
        <p:spPr bwMode="auto">
          <a:xfrm>
            <a:off x="5291230" y="3277652"/>
            <a:ext cx="176510" cy="14315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lstStyle/>
          <a:p>
            <a:endParaRPr lang="zh-CN" altLang="en-US">
              <a:solidFill>
                <a:schemeClr val="tx1">
                  <a:lumMod val="85000"/>
                  <a:lumOff val="15000"/>
                </a:schemeClr>
              </a:solidFill>
            </a:endParaRPr>
          </a:p>
        </p:txBody>
      </p:sp>
      <p:grpSp>
        <p:nvGrpSpPr>
          <p:cNvPr id="24" name="组合 23"/>
          <p:cNvGrpSpPr/>
          <p:nvPr/>
        </p:nvGrpSpPr>
        <p:grpSpPr>
          <a:xfrm>
            <a:off x="4356612" y="3694003"/>
            <a:ext cx="181071" cy="180200"/>
            <a:chOff x="-136302" y="1682102"/>
            <a:chExt cx="660400" cy="657225"/>
          </a:xfrm>
          <a:solidFill>
            <a:schemeClr val="tx1">
              <a:lumMod val="75000"/>
              <a:lumOff val="25000"/>
            </a:schemeClr>
          </a:solidFill>
        </p:grpSpPr>
        <p:sp>
          <p:nvSpPr>
            <p:cNvPr id="41" name="Freeform 36"/>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2" name="Freeform 37"/>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nvGrpSpPr>
          <p:cNvPr id="25" name="组合 24"/>
          <p:cNvGrpSpPr/>
          <p:nvPr/>
        </p:nvGrpSpPr>
        <p:grpSpPr>
          <a:xfrm>
            <a:off x="3441383" y="2112428"/>
            <a:ext cx="180840" cy="173913"/>
            <a:chOff x="9791183" y="5224427"/>
            <a:chExt cx="645684" cy="620952"/>
          </a:xfrm>
          <a:solidFill>
            <a:schemeClr val="tx1">
              <a:lumMod val="75000"/>
              <a:lumOff val="25000"/>
            </a:schemeClr>
          </a:solidFill>
        </p:grpSpPr>
        <p:sp>
          <p:nvSpPr>
            <p:cNvPr id="39"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40"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grpSp>
        <p:nvGrpSpPr>
          <p:cNvPr id="26" name="组合 25"/>
          <p:cNvGrpSpPr/>
          <p:nvPr/>
        </p:nvGrpSpPr>
        <p:grpSpPr>
          <a:xfrm>
            <a:off x="4451143" y="1642634"/>
            <a:ext cx="145207" cy="215164"/>
            <a:chOff x="1788812" y="2276750"/>
            <a:chExt cx="392114" cy="581025"/>
          </a:xfrm>
          <a:solidFill>
            <a:schemeClr val="tx1">
              <a:lumMod val="75000"/>
              <a:lumOff val="25000"/>
            </a:schemeClr>
          </a:solidFill>
        </p:grpSpPr>
        <p:sp>
          <p:nvSpPr>
            <p:cNvPr id="36"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7" name="Freeform 10"/>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8" name="Freeform 11"/>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27" name="组合 26"/>
          <p:cNvGrpSpPr/>
          <p:nvPr/>
        </p:nvGrpSpPr>
        <p:grpSpPr>
          <a:xfrm>
            <a:off x="3525708" y="3180641"/>
            <a:ext cx="225483" cy="236379"/>
            <a:chOff x="7002627" y="828237"/>
            <a:chExt cx="444697" cy="466185"/>
          </a:xfrm>
          <a:solidFill>
            <a:schemeClr val="tx1">
              <a:lumMod val="75000"/>
              <a:lumOff val="25000"/>
            </a:schemeClr>
          </a:solidFill>
        </p:grpSpPr>
        <p:sp>
          <p:nvSpPr>
            <p:cNvPr id="28"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29"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0"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1"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2"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3"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4"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sp>
          <p:nvSpPr>
            <p:cNvPr id="35"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85000"/>
                    <a:lumOff val="15000"/>
                  </a:schemeClr>
                </a:solidFill>
              </a:endParaRPr>
            </a:p>
          </p:txBody>
        </p:sp>
      </p:grpSp>
      <p:sp>
        <p:nvSpPr>
          <p:cNvPr id="70" name="Content Placeholder 2"/>
          <p:cNvSpPr txBox="1"/>
          <p:nvPr/>
        </p:nvSpPr>
        <p:spPr bwMode="auto">
          <a:xfrm>
            <a:off x="5951494" y="18372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6" name="Content Placeholder 2"/>
          <p:cNvSpPr txBox="1"/>
          <p:nvPr/>
        </p:nvSpPr>
        <p:spPr bwMode="auto">
          <a:xfrm>
            <a:off x="5958120" y="285104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7" name="Content Placeholder 2"/>
          <p:cNvSpPr txBox="1"/>
          <p:nvPr/>
        </p:nvSpPr>
        <p:spPr bwMode="auto">
          <a:xfrm>
            <a:off x="683568" y="183062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8" name="Content Placeholder 2"/>
          <p:cNvSpPr txBox="1"/>
          <p:nvPr/>
        </p:nvSpPr>
        <p:spPr bwMode="auto">
          <a:xfrm>
            <a:off x="696820" y="286429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99" name="Content Placeholder 2"/>
          <p:cNvSpPr txBox="1"/>
          <p:nvPr/>
        </p:nvSpPr>
        <p:spPr bwMode="auto">
          <a:xfrm>
            <a:off x="3408058" y="4130344"/>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0" name="Content Placeholder 2"/>
          <p:cNvSpPr txBox="1"/>
          <p:nvPr/>
        </p:nvSpPr>
        <p:spPr bwMode="auto">
          <a:xfrm>
            <a:off x="3365247" y="843558"/>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ct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02" name="矩形 101"/>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103" name="直接连接符 102"/>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8</a:t>
            </a:fld>
            <a:endParaRPr lang="zh-CN" altLang="en-US"/>
          </a:p>
        </p:txBody>
      </p:sp>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7645"/>
          <a:stretch>
            <a:fillRect/>
          </a:stretch>
        </p:blipFill>
        <p:spPr bwMode="auto">
          <a:xfrm>
            <a:off x="3911289" y="697082"/>
            <a:ext cx="1321422" cy="164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4069379" y="2497685"/>
            <a:ext cx="927950" cy="927949"/>
            <a:chOff x="5004048" y="3459215"/>
            <a:chExt cx="1265929" cy="1265929"/>
          </a:xfrm>
        </p:grpSpPr>
        <p:sp>
          <p:nvSpPr>
            <p:cNvPr id="18" name="椭圆 17"/>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331640" y="2507897"/>
            <a:ext cx="927950" cy="927949"/>
            <a:chOff x="1547664" y="2507897"/>
            <a:chExt cx="927950" cy="927949"/>
          </a:xfrm>
        </p:grpSpPr>
        <p:sp>
          <p:nvSpPr>
            <p:cNvPr id="21" name="椭圆 20"/>
            <p:cNvSpPr/>
            <p:nvPr/>
          </p:nvSpPr>
          <p:spPr>
            <a:xfrm>
              <a:off x="1547664" y="2507897"/>
              <a:ext cx="927950" cy="92794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51681" y="2602135"/>
              <a:ext cx="738965" cy="738964"/>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613854" y="2771473"/>
            <a:ext cx="382570" cy="353118"/>
            <a:chOff x="1763688" y="4459554"/>
            <a:chExt cx="521910" cy="481732"/>
          </a:xfrm>
        </p:grpSpPr>
        <p:sp>
          <p:nvSpPr>
            <p:cNvPr id="24" name="圆角矩形 23"/>
            <p:cNvSpPr/>
            <p:nvPr/>
          </p:nvSpPr>
          <p:spPr>
            <a:xfrm>
              <a:off x="1763688" y="4459554"/>
              <a:ext cx="521910" cy="481732"/>
            </a:xfrm>
            <a:prstGeom prst="roundRect">
              <a:avLst/>
            </a:prstGeom>
            <a:noFill/>
            <a:ln>
              <a:solidFill>
                <a:srgbClr val="BD3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815281" y="4501204"/>
              <a:ext cx="419016" cy="396147"/>
            </a:xfrm>
            <a:prstGeom prst="round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nvSpPr>
          <p:spPr>
            <a:xfrm>
              <a:off x="1880627" y="4541264"/>
              <a:ext cx="288032" cy="2880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699792" y="2507897"/>
            <a:ext cx="927950" cy="927949"/>
            <a:chOff x="5004048" y="3459215"/>
            <a:chExt cx="1265929" cy="1265929"/>
          </a:xfrm>
        </p:grpSpPr>
        <p:sp>
          <p:nvSpPr>
            <p:cNvPr id="34" name="椭圆 33"/>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943770" y="2797449"/>
            <a:ext cx="439990" cy="353118"/>
            <a:chOff x="3448702" y="4519092"/>
            <a:chExt cx="600244" cy="396148"/>
          </a:xfrm>
        </p:grpSpPr>
        <p:sp>
          <p:nvSpPr>
            <p:cNvPr id="30" name="圆角矩形 29"/>
            <p:cNvSpPr/>
            <p:nvPr/>
          </p:nvSpPr>
          <p:spPr>
            <a:xfrm>
              <a:off x="3448702" y="4519092"/>
              <a:ext cx="600244" cy="396148"/>
            </a:xfrm>
            <a:prstGeom prst="roundRect">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3535313" y="4703313"/>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813814" y="4802630"/>
              <a:ext cx="153547" cy="4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3535313" y="4593260"/>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516258" y="2507897"/>
            <a:ext cx="927950" cy="927949"/>
            <a:chOff x="5004048" y="3459215"/>
            <a:chExt cx="1265929" cy="1265929"/>
          </a:xfrm>
        </p:grpSpPr>
        <p:sp>
          <p:nvSpPr>
            <p:cNvPr id="41" name="椭圆 40"/>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978521" y="1112762"/>
            <a:ext cx="1189634" cy="1189634"/>
            <a:chOff x="3978521" y="628076"/>
            <a:chExt cx="1189634" cy="1189634"/>
          </a:xfrm>
        </p:grpSpPr>
        <p:sp>
          <p:nvSpPr>
            <p:cNvPr id="44" name="椭圆 43"/>
            <p:cNvSpPr/>
            <p:nvPr/>
          </p:nvSpPr>
          <p:spPr>
            <a:xfrm>
              <a:off x="3978521" y="628076"/>
              <a:ext cx="1189634" cy="1189634"/>
            </a:xfrm>
            <a:prstGeom prst="ellipse">
              <a:avLst/>
            </a:prstGeom>
            <a:gradFill>
              <a:gsLst>
                <a:gs pos="0">
                  <a:srgbClr val="BFBFBF"/>
                </a:gs>
                <a:gs pos="100000">
                  <a:srgbClr val="FFFFFF"/>
                </a:gs>
              </a:gsLst>
              <a:lin ang="8400000" scaled="1"/>
            </a:gradFill>
            <a:ln w="3175">
              <a:solidFill>
                <a:schemeClr val="bg1">
                  <a:lumMod val="75000"/>
                </a:schemeClr>
              </a:solidFill>
            </a:ln>
            <a:effectLst>
              <a:outerShdw blurRad="635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4052163" y="1033457"/>
              <a:ext cx="1115992" cy="584775"/>
            </a:xfrm>
            <a:prstGeom prst="rect">
              <a:avLst/>
            </a:prstGeom>
            <a:noFill/>
          </p:spPr>
          <p:txBody>
            <a:bodyPr wrap="square" rtlCol="0">
              <a:spAutoFit/>
            </a:bodyPr>
            <a:lstStyle/>
            <a:p>
              <a:r>
                <a:rPr lang="zh-CN" altLang="en-US" sz="3200" b="1" dirty="0">
                  <a:solidFill>
                    <a:schemeClr val="tx1">
                      <a:lumMod val="65000"/>
                      <a:lumOff val="35000"/>
                    </a:schemeClr>
                  </a:solidFill>
                  <a:latin typeface="Arial Unicode MS" pitchFamily="34" charset="-120"/>
                  <a:ea typeface="Arial Unicode MS" pitchFamily="34" charset="-120"/>
                  <a:cs typeface="Arial Unicode MS" pitchFamily="34" charset="-120"/>
                </a:rPr>
                <a:t>文本</a:t>
              </a:r>
            </a:p>
          </p:txBody>
        </p:sp>
      </p:grpSp>
      <p:sp>
        <p:nvSpPr>
          <p:cNvPr id="46" name="Freeform 10"/>
          <p:cNvSpPr>
            <a:spLocks noEditPoints="1"/>
          </p:cNvSpPr>
          <p:nvPr/>
        </p:nvSpPr>
        <p:spPr bwMode="auto">
          <a:xfrm>
            <a:off x="5886951" y="2728095"/>
            <a:ext cx="247345" cy="438198"/>
          </a:xfrm>
          <a:custGeom>
            <a:avLst/>
            <a:gdLst>
              <a:gd name="T0" fmla="*/ 1428 w 1428"/>
              <a:gd name="T1" fmla="*/ 546 h 2532"/>
              <a:gd name="T2" fmla="*/ 1194 w 1428"/>
              <a:gd name="T3" fmla="*/ 0 h 2532"/>
              <a:gd name="T4" fmla="*/ 0 w 1428"/>
              <a:gd name="T5" fmla="*/ 563 h 2532"/>
              <a:gd name="T6" fmla="*/ 404 w 1428"/>
              <a:gd name="T7" fmla="*/ 2332 h 2532"/>
              <a:gd name="T8" fmla="*/ 988 w 1428"/>
              <a:gd name="T9" fmla="*/ 2532 h 2532"/>
              <a:gd name="T10" fmla="*/ 1265 w 1428"/>
              <a:gd name="T11" fmla="*/ 2532 h 2532"/>
              <a:gd name="T12" fmla="*/ 1428 w 1428"/>
              <a:gd name="T13" fmla="*/ 2332 h 2532"/>
              <a:gd name="T14" fmla="*/ 173 w 1428"/>
              <a:gd name="T15" fmla="*/ 660 h 2532"/>
              <a:gd name="T16" fmla="*/ 644 w 1428"/>
              <a:gd name="T17" fmla="*/ 533 h 2532"/>
              <a:gd name="T18" fmla="*/ 173 w 1428"/>
              <a:gd name="T19" fmla="*/ 660 h 2532"/>
              <a:gd name="T20" fmla="*/ 644 w 1428"/>
              <a:gd name="T21" fmla="*/ 617 h 2532"/>
              <a:gd name="T22" fmla="*/ 173 w 1428"/>
              <a:gd name="T23" fmla="*/ 894 h 2532"/>
              <a:gd name="T24" fmla="*/ 417 w 1428"/>
              <a:gd name="T25" fmla="*/ 2258 h 2532"/>
              <a:gd name="T26" fmla="*/ 301 w 1428"/>
              <a:gd name="T27" fmla="*/ 1680 h 2532"/>
              <a:gd name="T28" fmla="*/ 1143 w 1428"/>
              <a:gd name="T29" fmla="*/ 1393 h 2532"/>
              <a:gd name="T30" fmla="*/ 191 w 1428"/>
              <a:gd name="T31" fmla="*/ 1957 h 2532"/>
              <a:gd name="T32" fmla="*/ 988 w 1428"/>
              <a:gd name="T33" fmla="*/ 2182 h 2532"/>
              <a:gd name="T34" fmla="*/ 417 w 1428"/>
              <a:gd name="T35" fmla="*/ 2258 h 2532"/>
              <a:gd name="T36" fmla="*/ 988 w 1428"/>
              <a:gd name="T37" fmla="*/ 2032 h 2532"/>
              <a:gd name="T38" fmla="*/ 972 w 1428"/>
              <a:gd name="T39" fmla="*/ 2107 h 2532"/>
              <a:gd name="T40" fmla="*/ 297 w 1428"/>
              <a:gd name="T41" fmla="*/ 2032 h 2532"/>
              <a:gd name="T42" fmla="*/ 1265 w 1428"/>
              <a:gd name="T43" fmla="*/ 2258 h 2532"/>
              <a:gd name="T44" fmla="*/ 1353 w 1428"/>
              <a:gd name="T45" fmla="*/ 2182 h 2532"/>
              <a:gd name="T46" fmla="*/ 1353 w 1428"/>
              <a:gd name="T47" fmla="*/ 2107 h 2532"/>
              <a:gd name="T48" fmla="*/ 1265 w 1428"/>
              <a:gd name="T49" fmla="*/ 2032 h 2532"/>
              <a:gd name="T50" fmla="*/ 1353 w 1428"/>
              <a:gd name="T51" fmla="*/ 2107 h 2532"/>
              <a:gd name="T52" fmla="*/ 276 w 1428"/>
              <a:gd name="T53" fmla="*/ 1955 h 2532"/>
              <a:gd name="T54" fmla="*/ 295 w 1428"/>
              <a:gd name="T55" fmla="*/ 1880 h 2532"/>
              <a:gd name="T56" fmla="*/ 1353 w 1428"/>
              <a:gd name="T57" fmla="*/ 1955 h 2532"/>
              <a:gd name="T58" fmla="*/ 390 w 1428"/>
              <a:gd name="T59" fmla="*/ 1805 h 2532"/>
              <a:gd name="T60" fmla="*/ 1194 w 1428"/>
              <a:gd name="T61" fmla="*/ 1409 h 2532"/>
              <a:gd name="T62" fmla="*/ 1353 w 1428"/>
              <a:gd name="T63" fmla="*/ 62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8" h="2532">
                <a:moveTo>
                  <a:pt x="1428" y="1941"/>
                </a:moveTo>
                <a:lnTo>
                  <a:pt x="1428" y="546"/>
                </a:lnTo>
                <a:lnTo>
                  <a:pt x="1194" y="546"/>
                </a:lnTo>
                <a:lnTo>
                  <a:pt x="1194" y="0"/>
                </a:lnTo>
                <a:lnTo>
                  <a:pt x="73" y="478"/>
                </a:lnTo>
                <a:cubicBezTo>
                  <a:pt x="24" y="504"/>
                  <a:pt x="0" y="534"/>
                  <a:pt x="0" y="563"/>
                </a:cubicBezTo>
                <a:lnTo>
                  <a:pt x="0" y="1875"/>
                </a:lnTo>
                <a:cubicBezTo>
                  <a:pt x="0" y="2135"/>
                  <a:pt x="159" y="2332"/>
                  <a:pt x="404" y="2332"/>
                </a:cubicBezTo>
                <a:lnTo>
                  <a:pt x="988" y="2332"/>
                </a:lnTo>
                <a:lnTo>
                  <a:pt x="988" y="2532"/>
                </a:lnTo>
                <a:lnTo>
                  <a:pt x="1130" y="2369"/>
                </a:lnTo>
                <a:lnTo>
                  <a:pt x="1265" y="2532"/>
                </a:lnTo>
                <a:lnTo>
                  <a:pt x="1265" y="2332"/>
                </a:lnTo>
                <a:lnTo>
                  <a:pt x="1428" y="2332"/>
                </a:lnTo>
                <a:lnTo>
                  <a:pt x="1428" y="1941"/>
                </a:lnTo>
                <a:close/>
                <a:moveTo>
                  <a:pt x="173" y="660"/>
                </a:moveTo>
                <a:lnTo>
                  <a:pt x="644" y="458"/>
                </a:lnTo>
                <a:lnTo>
                  <a:pt x="644" y="533"/>
                </a:lnTo>
                <a:lnTo>
                  <a:pt x="173" y="735"/>
                </a:lnTo>
                <a:lnTo>
                  <a:pt x="173" y="660"/>
                </a:lnTo>
                <a:close/>
                <a:moveTo>
                  <a:pt x="173" y="819"/>
                </a:moveTo>
                <a:lnTo>
                  <a:pt x="644" y="617"/>
                </a:lnTo>
                <a:lnTo>
                  <a:pt x="644" y="692"/>
                </a:lnTo>
                <a:lnTo>
                  <a:pt x="173" y="894"/>
                </a:lnTo>
                <a:lnTo>
                  <a:pt x="173" y="819"/>
                </a:lnTo>
                <a:close/>
                <a:moveTo>
                  <a:pt x="417" y="2258"/>
                </a:moveTo>
                <a:cubicBezTo>
                  <a:pt x="251" y="2258"/>
                  <a:pt x="116" y="2123"/>
                  <a:pt x="116" y="1957"/>
                </a:cubicBezTo>
                <a:cubicBezTo>
                  <a:pt x="116" y="1835"/>
                  <a:pt x="189" y="1727"/>
                  <a:pt x="301" y="1680"/>
                </a:cubicBezTo>
                <a:cubicBezTo>
                  <a:pt x="332" y="1667"/>
                  <a:pt x="1136" y="1314"/>
                  <a:pt x="1143" y="1311"/>
                </a:cubicBezTo>
                <a:lnTo>
                  <a:pt x="1143" y="1393"/>
                </a:lnTo>
                <a:cubicBezTo>
                  <a:pt x="1143" y="1393"/>
                  <a:pt x="361" y="1736"/>
                  <a:pt x="330" y="1749"/>
                </a:cubicBezTo>
                <a:cubicBezTo>
                  <a:pt x="246" y="1784"/>
                  <a:pt x="191" y="1866"/>
                  <a:pt x="191" y="1957"/>
                </a:cubicBezTo>
                <a:cubicBezTo>
                  <a:pt x="191" y="2081"/>
                  <a:pt x="292" y="2182"/>
                  <a:pt x="417" y="2182"/>
                </a:cubicBezTo>
                <a:lnTo>
                  <a:pt x="988" y="2182"/>
                </a:lnTo>
                <a:lnTo>
                  <a:pt x="988" y="2258"/>
                </a:lnTo>
                <a:lnTo>
                  <a:pt x="417" y="2258"/>
                </a:lnTo>
                <a:close/>
                <a:moveTo>
                  <a:pt x="297" y="2032"/>
                </a:moveTo>
                <a:lnTo>
                  <a:pt x="988" y="2032"/>
                </a:lnTo>
                <a:lnTo>
                  <a:pt x="988" y="2107"/>
                </a:lnTo>
                <a:lnTo>
                  <a:pt x="972" y="2107"/>
                </a:lnTo>
                <a:lnTo>
                  <a:pt x="428" y="2107"/>
                </a:lnTo>
                <a:cubicBezTo>
                  <a:pt x="372" y="2107"/>
                  <a:pt x="323" y="2077"/>
                  <a:pt x="297" y="2032"/>
                </a:cubicBezTo>
                <a:close/>
                <a:moveTo>
                  <a:pt x="1353" y="2258"/>
                </a:moveTo>
                <a:lnTo>
                  <a:pt x="1265" y="2258"/>
                </a:lnTo>
                <a:lnTo>
                  <a:pt x="1265" y="2182"/>
                </a:lnTo>
                <a:lnTo>
                  <a:pt x="1353" y="2182"/>
                </a:lnTo>
                <a:lnTo>
                  <a:pt x="1353" y="2258"/>
                </a:lnTo>
                <a:close/>
                <a:moveTo>
                  <a:pt x="1353" y="2107"/>
                </a:moveTo>
                <a:lnTo>
                  <a:pt x="1265" y="2107"/>
                </a:lnTo>
                <a:lnTo>
                  <a:pt x="1265" y="2032"/>
                </a:lnTo>
                <a:lnTo>
                  <a:pt x="1353" y="2032"/>
                </a:lnTo>
                <a:lnTo>
                  <a:pt x="1353" y="2107"/>
                </a:lnTo>
                <a:close/>
                <a:moveTo>
                  <a:pt x="1353" y="1955"/>
                </a:moveTo>
                <a:lnTo>
                  <a:pt x="276" y="1955"/>
                </a:lnTo>
                <a:cubicBezTo>
                  <a:pt x="276" y="1955"/>
                  <a:pt x="276" y="1955"/>
                  <a:pt x="276" y="1954"/>
                </a:cubicBezTo>
                <a:cubicBezTo>
                  <a:pt x="276" y="1927"/>
                  <a:pt x="283" y="1902"/>
                  <a:pt x="295" y="1880"/>
                </a:cubicBezTo>
                <a:lnTo>
                  <a:pt x="1353" y="1880"/>
                </a:lnTo>
                <a:lnTo>
                  <a:pt x="1353" y="1955"/>
                </a:lnTo>
                <a:close/>
                <a:moveTo>
                  <a:pt x="1353" y="1805"/>
                </a:moveTo>
                <a:lnTo>
                  <a:pt x="390" y="1805"/>
                </a:lnTo>
                <a:lnTo>
                  <a:pt x="1152" y="1471"/>
                </a:lnTo>
                <a:cubicBezTo>
                  <a:pt x="1177" y="1460"/>
                  <a:pt x="1194" y="1435"/>
                  <a:pt x="1194" y="1409"/>
                </a:cubicBezTo>
                <a:lnTo>
                  <a:pt x="1194" y="621"/>
                </a:lnTo>
                <a:lnTo>
                  <a:pt x="1353" y="621"/>
                </a:lnTo>
                <a:lnTo>
                  <a:pt x="1353" y="1805"/>
                </a:lnTo>
                <a:close/>
              </a:path>
            </a:pathLst>
          </a:custGeom>
          <a:solidFill>
            <a:srgbClr val="BD392F"/>
          </a:solidFill>
          <a:ln w="0">
            <a:noFill/>
            <a:prstDash val="solid"/>
            <a:round/>
          </a:ln>
        </p:spPr>
        <p:txBody>
          <a:bodyPr vert="horz" wrap="square" lIns="68580" tIns="34290" rIns="68580" bIns="34290" numCol="1" anchor="t" anchorCtr="0" compatLnSpc="1"/>
          <a:lstStyle/>
          <a:p>
            <a:endParaRPr lang="th-TH"/>
          </a:p>
        </p:txBody>
      </p:sp>
      <p:grpSp>
        <p:nvGrpSpPr>
          <p:cNvPr id="47" name="Group 34"/>
          <p:cNvGrpSpPr/>
          <p:nvPr/>
        </p:nvGrpSpPr>
        <p:grpSpPr>
          <a:xfrm>
            <a:off x="4366597" y="2718076"/>
            <a:ext cx="344819" cy="394578"/>
            <a:chOff x="3526798" y="4057329"/>
            <a:chExt cx="284519" cy="359394"/>
          </a:xfrm>
          <a:solidFill>
            <a:srgbClr val="BD392F"/>
          </a:solidFill>
        </p:grpSpPr>
        <p:sp>
          <p:nvSpPr>
            <p:cNvPr id="4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1" name="组合 50"/>
          <p:cNvGrpSpPr/>
          <p:nvPr/>
        </p:nvGrpSpPr>
        <p:grpSpPr>
          <a:xfrm>
            <a:off x="6884410" y="2490378"/>
            <a:ext cx="927950" cy="927949"/>
            <a:chOff x="5004048" y="3459215"/>
            <a:chExt cx="1265929" cy="1265929"/>
          </a:xfrm>
        </p:grpSpPr>
        <p:sp>
          <p:nvSpPr>
            <p:cNvPr id="52" name="椭圆 51"/>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Group 42"/>
          <p:cNvGrpSpPr/>
          <p:nvPr/>
        </p:nvGrpSpPr>
        <p:grpSpPr bwMode="auto">
          <a:xfrm>
            <a:off x="7083264" y="2782438"/>
            <a:ext cx="530242" cy="331188"/>
            <a:chOff x="0" y="0"/>
            <a:chExt cx="1485900" cy="927101"/>
          </a:xfrm>
          <a:solidFill>
            <a:srgbClr val="BD392F"/>
          </a:solidFill>
        </p:grpSpPr>
        <p:sp>
          <p:nvSpPr>
            <p:cNvPr id="56" name="AutoShape 43"/>
            <p:cNvSpPr/>
            <p:nvPr/>
          </p:nvSpPr>
          <p:spPr bwMode="auto">
            <a:xfrm>
              <a:off x="0" y="0"/>
              <a:ext cx="1485900" cy="927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7" name="AutoShape 44"/>
            <p:cNvSpPr/>
            <p:nvPr/>
          </p:nvSpPr>
          <p:spPr bwMode="auto">
            <a:xfrm>
              <a:off x="558012" y="278340"/>
              <a:ext cx="209075" cy="208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8" name="AutoShape 45"/>
            <p:cNvSpPr/>
            <p:nvPr/>
          </p:nvSpPr>
          <p:spPr bwMode="auto">
            <a:xfrm>
              <a:off x="418509" y="139170"/>
              <a:ext cx="651016" cy="649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64" name="TextBox 63"/>
          <p:cNvSpPr txBox="1"/>
          <p:nvPr/>
        </p:nvSpPr>
        <p:spPr>
          <a:xfrm>
            <a:off x="1164673"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5" name="TextBox 64"/>
          <p:cNvSpPr txBox="1"/>
          <p:nvPr/>
        </p:nvSpPr>
        <p:spPr>
          <a:xfrm>
            <a:off x="2509768"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6" name="TextBox 65"/>
          <p:cNvSpPr txBox="1"/>
          <p:nvPr/>
        </p:nvSpPr>
        <p:spPr>
          <a:xfrm>
            <a:off x="3879298"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7" name="TextBox 66"/>
          <p:cNvSpPr txBox="1"/>
          <p:nvPr/>
        </p:nvSpPr>
        <p:spPr>
          <a:xfrm>
            <a:off x="5290654"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68" name="TextBox 67"/>
          <p:cNvSpPr txBox="1"/>
          <p:nvPr/>
        </p:nvSpPr>
        <p:spPr>
          <a:xfrm>
            <a:off x="6821280" y="3507854"/>
            <a:ext cx="1261884" cy="307777"/>
          </a:xfrm>
          <a:prstGeom prst="rect">
            <a:avLst/>
          </a:prstGeom>
          <a:noFill/>
        </p:spPr>
        <p:txBody>
          <a:bodyPr wrap="none" rtlCol="0">
            <a:spAutoFit/>
          </a:bodyPr>
          <a:lstStyle/>
          <a:p>
            <a:pPr lvl="0" algn="ct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4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sp>
        <p:nvSpPr>
          <p:cNvPr id="54" name="矩形 53"/>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60" name="直接连接符 59"/>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000"/>
                            </p:stCondLst>
                            <p:childTnLst>
                              <p:par>
                                <p:cTn id="59" presetID="16" presetClass="entr" presetSubtype="21"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ppt_w</p:attrName>
                                        </p:attrNameLst>
                                      </p:cBhvr>
                                      <p:tavLst>
                                        <p:tav tm="0">
                                          <p:val>
                                            <p:fltVal val="0"/>
                                          </p:val>
                                        </p:tav>
                                        <p:tav tm="100000">
                                          <p:val>
                                            <p:strVal val="#ppt_w"/>
                                          </p:val>
                                        </p:tav>
                                      </p:tavLst>
                                    </p:anim>
                                    <p:anim calcmode="lin" valueType="num">
                                      <p:cBhvr>
                                        <p:cTn id="72" dur="500" fill="hold"/>
                                        <p:tgtEl>
                                          <p:spTgt spid="46"/>
                                        </p:tgtEl>
                                        <p:attrNameLst>
                                          <p:attrName>ppt_h</p:attrName>
                                        </p:attrNameLst>
                                      </p:cBhvr>
                                      <p:tavLst>
                                        <p:tav tm="0">
                                          <p:val>
                                            <p:fltVal val="0"/>
                                          </p:val>
                                        </p:tav>
                                        <p:tav tm="100000">
                                          <p:val>
                                            <p:strVal val="#ppt_h"/>
                                          </p:val>
                                        </p:tav>
                                      </p:tavLst>
                                    </p:anim>
                                    <p:animEffect transition="in" filter="fade">
                                      <p:cBhvr>
                                        <p:cTn id="73" dur="500"/>
                                        <p:tgtEl>
                                          <p:spTgt spid="46"/>
                                        </p:tgtEl>
                                      </p:cBhvr>
                                    </p:animEffect>
                                  </p:childTnLst>
                                </p:cTn>
                              </p:par>
                            </p:childTnLst>
                          </p:cTn>
                        </p:par>
                        <p:par>
                          <p:cTn id="74" fill="hold">
                            <p:stCondLst>
                              <p:cond delay="6500"/>
                            </p:stCondLst>
                            <p:childTnLst>
                              <p:par>
                                <p:cTn id="75" presetID="16" presetClass="entr" presetSubtype="21"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arn(inVertical)">
                                      <p:cBhvr>
                                        <p:cTn id="77" dur="500"/>
                                        <p:tgtEl>
                                          <p:spTgt spid="67"/>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childTnLst>
                          </p:cTn>
                        </p:par>
                        <p:par>
                          <p:cTn id="90" fill="hold">
                            <p:stCondLst>
                              <p:cond delay="8000"/>
                            </p:stCondLst>
                            <p:childTnLst>
                              <p:par>
                                <p:cTn id="91" presetID="16" presetClass="entr" presetSubtype="21"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barn(inVertical)">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4" grpId="0"/>
      <p:bldP spid="65"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3510316" y="1203598"/>
            <a:ext cx="985697" cy="1134998"/>
            <a:chOff x="2301202" y="523979"/>
            <a:chExt cx="985697" cy="1134998"/>
          </a:xfrm>
        </p:grpSpPr>
        <p:sp>
          <p:nvSpPr>
            <p:cNvPr id="44" name="任意多边形 4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45" name="任意多边形 4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28" name="组合 27"/>
          <p:cNvGrpSpPr/>
          <p:nvPr/>
        </p:nvGrpSpPr>
        <p:grpSpPr>
          <a:xfrm>
            <a:off x="4603620" y="1216850"/>
            <a:ext cx="985697" cy="1134998"/>
            <a:chOff x="2301202" y="523979"/>
            <a:chExt cx="985697" cy="1134998"/>
          </a:xfrm>
        </p:grpSpPr>
        <p:sp>
          <p:nvSpPr>
            <p:cNvPr id="29" name="任意多边形 2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0" name="任意多边形 2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1" name="组合 30"/>
          <p:cNvGrpSpPr/>
          <p:nvPr/>
        </p:nvGrpSpPr>
        <p:grpSpPr>
          <a:xfrm>
            <a:off x="5133707" y="2177633"/>
            <a:ext cx="985697" cy="1134998"/>
            <a:chOff x="2301202" y="523979"/>
            <a:chExt cx="985697" cy="1134998"/>
          </a:xfrm>
        </p:grpSpPr>
        <p:sp>
          <p:nvSpPr>
            <p:cNvPr id="32" name="任意多边形 3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3" name="任意多边形 3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4" name="组合 33"/>
          <p:cNvGrpSpPr/>
          <p:nvPr/>
        </p:nvGrpSpPr>
        <p:grpSpPr>
          <a:xfrm>
            <a:off x="4596994" y="3138416"/>
            <a:ext cx="985697" cy="1134998"/>
            <a:chOff x="2301202" y="523979"/>
            <a:chExt cx="985697" cy="1134998"/>
          </a:xfrm>
        </p:grpSpPr>
        <p:sp>
          <p:nvSpPr>
            <p:cNvPr id="35" name="任意多边形 34"/>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6" name="任意多边形 35"/>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37" name="组合 36"/>
          <p:cNvGrpSpPr/>
          <p:nvPr/>
        </p:nvGrpSpPr>
        <p:grpSpPr>
          <a:xfrm>
            <a:off x="3543446" y="3145042"/>
            <a:ext cx="985697" cy="1134998"/>
            <a:chOff x="2301202" y="523979"/>
            <a:chExt cx="985697" cy="1134998"/>
          </a:xfrm>
        </p:grpSpPr>
        <p:sp>
          <p:nvSpPr>
            <p:cNvPr id="38" name="任意多边形 37"/>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39" name="任意多边形 38"/>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grpSp>
        <p:nvGrpSpPr>
          <p:cNvPr id="40" name="组合 39"/>
          <p:cNvGrpSpPr/>
          <p:nvPr/>
        </p:nvGrpSpPr>
        <p:grpSpPr>
          <a:xfrm>
            <a:off x="3000107" y="2184260"/>
            <a:ext cx="985697" cy="1134998"/>
            <a:chOff x="2301202" y="523979"/>
            <a:chExt cx="985697" cy="1134998"/>
          </a:xfrm>
        </p:grpSpPr>
        <p:sp>
          <p:nvSpPr>
            <p:cNvPr id="41" name="任意多边形 4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sp>
          <p:nvSpPr>
            <p:cNvPr id="42" name="任意多边形 4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solidFill>
                <a:schemeClr val="bg1">
                  <a:lumMod val="85000"/>
                </a:schemeClr>
              </a:solidFill>
            </a:ln>
          </p:spPr>
          <p:txBody>
            <a:bodyPr vert="horz" wrap="square" lIns="68580" tIns="34290" rIns="68580" bIns="34290" numCol="1" anchor="t" anchorCtr="0" compatLnSpc="1"/>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9</a:t>
            </a:fld>
            <a:endParaRPr lang="zh-CN" altLang="en-US"/>
          </a:p>
        </p:txBody>
      </p:sp>
      <p:sp>
        <p:nvSpPr>
          <p:cNvPr id="6" name="Freeform 193"/>
          <p:cNvSpPr>
            <a:spLocks noEditPoints="1"/>
          </p:cNvSpPr>
          <p:nvPr/>
        </p:nvSpPr>
        <p:spPr bwMode="auto">
          <a:xfrm>
            <a:off x="3852183" y="3537566"/>
            <a:ext cx="354974" cy="353450"/>
          </a:xfrm>
          <a:custGeom>
            <a:avLst/>
            <a:gdLst>
              <a:gd name="T0" fmla="*/ 155939 w 128"/>
              <a:gd name="T1" fmla="*/ 149668 h 128"/>
              <a:gd name="T2" fmla="*/ 173265 w 128"/>
              <a:gd name="T3" fmla="*/ 132398 h 128"/>
              <a:gd name="T4" fmla="*/ 155939 w 128"/>
              <a:gd name="T5" fmla="*/ 115129 h 128"/>
              <a:gd name="T6" fmla="*/ 138612 w 128"/>
              <a:gd name="T7" fmla="*/ 132398 h 128"/>
              <a:gd name="T8" fmla="*/ 155939 w 128"/>
              <a:gd name="T9" fmla="*/ 149668 h 128"/>
              <a:gd name="T10" fmla="*/ 225245 w 128"/>
              <a:gd name="T11" fmla="*/ 149668 h 128"/>
              <a:gd name="T12" fmla="*/ 242572 w 128"/>
              <a:gd name="T13" fmla="*/ 132398 h 128"/>
              <a:gd name="T14" fmla="*/ 225245 w 128"/>
              <a:gd name="T15" fmla="*/ 115129 h 128"/>
              <a:gd name="T16" fmla="*/ 207919 w 128"/>
              <a:gd name="T17" fmla="*/ 132398 h 128"/>
              <a:gd name="T18" fmla="*/ 225245 w 128"/>
              <a:gd name="T19" fmla="*/ 149668 h 128"/>
              <a:gd name="T20" fmla="*/ 121286 w 128"/>
              <a:gd name="T21" fmla="*/ 259040 h 128"/>
              <a:gd name="T22" fmla="*/ 150163 w 128"/>
              <a:gd name="T23" fmla="*/ 261919 h 128"/>
              <a:gd name="T24" fmla="*/ 300327 w 128"/>
              <a:gd name="T25" fmla="*/ 129520 h 128"/>
              <a:gd name="T26" fmla="*/ 150163 w 128"/>
              <a:gd name="T27" fmla="*/ 0 h 128"/>
              <a:gd name="T28" fmla="*/ 0 w 128"/>
              <a:gd name="T29" fmla="*/ 129520 h 128"/>
              <a:gd name="T30" fmla="*/ 57755 w 128"/>
              <a:gd name="T31" fmla="*/ 233136 h 128"/>
              <a:gd name="T32" fmla="*/ 57755 w 128"/>
              <a:gd name="T33" fmla="*/ 299336 h 128"/>
              <a:gd name="T34" fmla="*/ 121286 w 128"/>
              <a:gd name="T35" fmla="*/ 259040 h 128"/>
              <a:gd name="T36" fmla="*/ 23102 w 128"/>
              <a:gd name="T37" fmla="*/ 132398 h 128"/>
              <a:gd name="T38" fmla="*/ 150163 w 128"/>
              <a:gd name="T39" fmla="*/ 23026 h 128"/>
              <a:gd name="T40" fmla="*/ 277225 w 128"/>
              <a:gd name="T41" fmla="*/ 132398 h 128"/>
              <a:gd name="T42" fmla="*/ 150163 w 128"/>
              <a:gd name="T43" fmla="*/ 241771 h 128"/>
              <a:gd name="T44" fmla="*/ 121286 w 128"/>
              <a:gd name="T45" fmla="*/ 238893 h 128"/>
              <a:gd name="T46" fmla="*/ 98184 w 128"/>
              <a:gd name="T47" fmla="*/ 253284 h 128"/>
              <a:gd name="T48" fmla="*/ 98184 w 128"/>
              <a:gd name="T49" fmla="*/ 253284 h 128"/>
              <a:gd name="T50" fmla="*/ 80857 w 128"/>
              <a:gd name="T51" fmla="*/ 264797 h 128"/>
              <a:gd name="T52" fmla="*/ 80857 w 128"/>
              <a:gd name="T53" fmla="*/ 247527 h 128"/>
              <a:gd name="T54" fmla="*/ 80857 w 128"/>
              <a:gd name="T55" fmla="*/ 224502 h 128"/>
              <a:gd name="T56" fmla="*/ 23102 w 128"/>
              <a:gd name="T57" fmla="*/ 132398 h 128"/>
              <a:gd name="T58" fmla="*/ 103959 w 128"/>
              <a:gd name="T59" fmla="*/ 132398 h 128"/>
              <a:gd name="T60" fmla="*/ 86633 w 128"/>
              <a:gd name="T61" fmla="*/ 115129 h 128"/>
              <a:gd name="T62" fmla="*/ 69306 w 128"/>
              <a:gd name="T63" fmla="*/ 132398 h 128"/>
              <a:gd name="T64" fmla="*/ 86633 w 128"/>
              <a:gd name="T65" fmla="*/ 149668 h 128"/>
              <a:gd name="T66" fmla="*/ 103959 w 128"/>
              <a:gd name="T67" fmla="*/ 132398 h 128"/>
              <a:gd name="T68" fmla="*/ 323429 w 128"/>
              <a:gd name="T69" fmla="*/ 106494 h 128"/>
              <a:gd name="T70" fmla="*/ 323429 w 128"/>
              <a:gd name="T71" fmla="*/ 115129 h 128"/>
              <a:gd name="T72" fmla="*/ 320541 w 128"/>
              <a:gd name="T73" fmla="*/ 135277 h 128"/>
              <a:gd name="T74" fmla="*/ 346531 w 128"/>
              <a:gd name="T75" fmla="*/ 201476 h 128"/>
              <a:gd name="T76" fmla="*/ 288776 w 128"/>
              <a:gd name="T77" fmla="*/ 293579 h 128"/>
              <a:gd name="T78" fmla="*/ 288776 w 128"/>
              <a:gd name="T79" fmla="*/ 316605 h 128"/>
              <a:gd name="T80" fmla="*/ 288776 w 128"/>
              <a:gd name="T81" fmla="*/ 333874 h 128"/>
              <a:gd name="T82" fmla="*/ 271449 w 128"/>
              <a:gd name="T83" fmla="*/ 322361 h 128"/>
              <a:gd name="T84" fmla="*/ 271449 w 128"/>
              <a:gd name="T85" fmla="*/ 322361 h 128"/>
              <a:gd name="T86" fmla="*/ 248347 w 128"/>
              <a:gd name="T87" fmla="*/ 307970 h 128"/>
              <a:gd name="T88" fmla="*/ 219470 w 128"/>
              <a:gd name="T89" fmla="*/ 310848 h 128"/>
              <a:gd name="T90" fmla="*/ 141500 w 128"/>
              <a:gd name="T91" fmla="*/ 287823 h 128"/>
              <a:gd name="T92" fmla="*/ 121286 w 128"/>
              <a:gd name="T93" fmla="*/ 287823 h 128"/>
              <a:gd name="T94" fmla="*/ 106847 w 128"/>
              <a:gd name="T95" fmla="*/ 287823 h 128"/>
              <a:gd name="T96" fmla="*/ 219470 w 128"/>
              <a:gd name="T97" fmla="*/ 330996 h 128"/>
              <a:gd name="T98" fmla="*/ 248347 w 128"/>
              <a:gd name="T99" fmla="*/ 328118 h 128"/>
              <a:gd name="T100" fmla="*/ 311878 w 128"/>
              <a:gd name="T101" fmla="*/ 368413 h 128"/>
              <a:gd name="T102" fmla="*/ 311878 w 128"/>
              <a:gd name="T103" fmla="*/ 302214 h 128"/>
              <a:gd name="T104" fmla="*/ 369633 w 128"/>
              <a:gd name="T105" fmla="*/ 198598 h 128"/>
              <a:gd name="T106" fmla="*/ 323429 w 128"/>
              <a:gd name="T107" fmla="*/ 106494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BD392F"/>
          </a:solidFill>
          <a:ln>
            <a:noFill/>
          </a:ln>
        </p:spPr>
        <p:txBody>
          <a:bodyPr lIns="68580" tIns="34290" rIns="68580" bIns="34290"/>
          <a:lstStyle/>
          <a:p>
            <a:endParaRPr lang="zh-CN" altLang="en-US">
              <a:solidFill>
                <a:schemeClr val="tx1">
                  <a:lumMod val="50000"/>
                  <a:lumOff val="50000"/>
                </a:schemeClr>
              </a:solidFill>
            </a:endParaRPr>
          </a:p>
        </p:txBody>
      </p:sp>
      <p:sp>
        <p:nvSpPr>
          <p:cNvPr id="7" name="Freeform 221"/>
          <p:cNvSpPr>
            <a:spLocks noEditPoints="1"/>
          </p:cNvSpPr>
          <p:nvPr/>
        </p:nvSpPr>
        <p:spPr bwMode="auto">
          <a:xfrm>
            <a:off x="5448799" y="2591480"/>
            <a:ext cx="353450" cy="354974"/>
          </a:xfrm>
          <a:custGeom>
            <a:avLst/>
            <a:gdLst>
              <a:gd name="T0" fmla="*/ 322361 w 128"/>
              <a:gd name="T1" fmla="*/ 0 h 128"/>
              <a:gd name="T2" fmla="*/ 195719 w 128"/>
              <a:gd name="T3" fmla="*/ 34539 h 128"/>
              <a:gd name="T4" fmla="*/ 172694 w 128"/>
              <a:gd name="T5" fmla="*/ 34539 h 128"/>
              <a:gd name="T6" fmla="*/ 46052 w 128"/>
              <a:gd name="T7" fmla="*/ 0 h 128"/>
              <a:gd name="T8" fmla="*/ 0 w 128"/>
              <a:gd name="T9" fmla="*/ 46052 h 128"/>
              <a:gd name="T10" fmla="*/ 0 w 128"/>
              <a:gd name="T11" fmla="*/ 287823 h 128"/>
              <a:gd name="T12" fmla="*/ 46052 w 128"/>
              <a:gd name="T13" fmla="*/ 333874 h 128"/>
              <a:gd name="T14" fmla="*/ 172694 w 128"/>
              <a:gd name="T15" fmla="*/ 368413 h 128"/>
              <a:gd name="T16" fmla="*/ 195719 w 128"/>
              <a:gd name="T17" fmla="*/ 368413 h 128"/>
              <a:gd name="T18" fmla="*/ 322361 w 128"/>
              <a:gd name="T19" fmla="*/ 333874 h 128"/>
              <a:gd name="T20" fmla="*/ 368413 w 128"/>
              <a:gd name="T21" fmla="*/ 287823 h 128"/>
              <a:gd name="T22" fmla="*/ 368413 w 128"/>
              <a:gd name="T23" fmla="*/ 46052 h 128"/>
              <a:gd name="T24" fmla="*/ 322361 w 128"/>
              <a:gd name="T25" fmla="*/ 0 h 128"/>
              <a:gd name="T26" fmla="*/ 172694 w 128"/>
              <a:gd name="T27" fmla="*/ 345387 h 128"/>
              <a:gd name="T28" fmla="*/ 46052 w 128"/>
              <a:gd name="T29" fmla="*/ 310848 h 128"/>
              <a:gd name="T30" fmla="*/ 23026 w 128"/>
              <a:gd name="T31" fmla="*/ 287823 h 128"/>
              <a:gd name="T32" fmla="*/ 23026 w 128"/>
              <a:gd name="T33" fmla="*/ 46052 h 128"/>
              <a:gd name="T34" fmla="*/ 46052 w 128"/>
              <a:gd name="T35" fmla="*/ 23026 h 128"/>
              <a:gd name="T36" fmla="*/ 172694 w 128"/>
              <a:gd name="T37" fmla="*/ 57565 h 128"/>
              <a:gd name="T38" fmla="*/ 172694 w 128"/>
              <a:gd name="T39" fmla="*/ 345387 h 128"/>
              <a:gd name="T40" fmla="*/ 345387 w 128"/>
              <a:gd name="T41" fmla="*/ 287823 h 128"/>
              <a:gd name="T42" fmla="*/ 322361 w 128"/>
              <a:gd name="T43" fmla="*/ 310848 h 128"/>
              <a:gd name="T44" fmla="*/ 195719 w 128"/>
              <a:gd name="T45" fmla="*/ 345387 h 128"/>
              <a:gd name="T46" fmla="*/ 195719 w 128"/>
              <a:gd name="T47" fmla="*/ 57565 h 128"/>
              <a:gd name="T48" fmla="*/ 322361 w 128"/>
              <a:gd name="T49" fmla="*/ 23026 h 128"/>
              <a:gd name="T50" fmla="*/ 345387 w 128"/>
              <a:gd name="T51" fmla="*/ 46052 h 128"/>
              <a:gd name="T52" fmla="*/ 345387 w 128"/>
              <a:gd name="T53" fmla="*/ 287823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BD392F"/>
          </a:solidFill>
          <a:ln>
            <a:noFill/>
          </a:ln>
        </p:spPr>
        <p:txBody>
          <a:bodyPr lIns="68580" tIns="34290" rIns="68580" bIns="34290"/>
          <a:lstStyle/>
          <a:p>
            <a:endParaRPr lang="zh-CN" altLang="en-US">
              <a:solidFill>
                <a:schemeClr val="tx1">
                  <a:lumMod val="50000"/>
                  <a:lumOff val="50000"/>
                </a:schemeClr>
              </a:solidFill>
            </a:endParaRPr>
          </a:p>
        </p:txBody>
      </p:sp>
      <p:sp>
        <p:nvSpPr>
          <p:cNvPr id="8" name="Freeform 223"/>
          <p:cNvSpPr>
            <a:spLocks noEditPoints="1"/>
          </p:cNvSpPr>
          <p:nvPr/>
        </p:nvSpPr>
        <p:spPr bwMode="auto">
          <a:xfrm>
            <a:off x="3852183" y="1624066"/>
            <a:ext cx="354974" cy="353450"/>
          </a:xfrm>
          <a:custGeom>
            <a:avLst/>
            <a:gdLst>
              <a:gd name="T0" fmla="*/ 277225 w 128"/>
              <a:gd name="T1" fmla="*/ 161181 h 128"/>
              <a:gd name="T2" fmla="*/ 92408 w 128"/>
              <a:gd name="T3" fmla="*/ 161181 h 128"/>
              <a:gd name="T4" fmla="*/ 80857 w 128"/>
              <a:gd name="T5" fmla="*/ 172694 h 128"/>
              <a:gd name="T6" fmla="*/ 92408 w 128"/>
              <a:gd name="T7" fmla="*/ 184207 h 128"/>
              <a:gd name="T8" fmla="*/ 277225 w 128"/>
              <a:gd name="T9" fmla="*/ 184207 h 128"/>
              <a:gd name="T10" fmla="*/ 288776 w 128"/>
              <a:gd name="T11" fmla="*/ 172694 h 128"/>
              <a:gd name="T12" fmla="*/ 277225 w 128"/>
              <a:gd name="T13" fmla="*/ 161181 h 128"/>
              <a:gd name="T14" fmla="*/ 277225 w 128"/>
              <a:gd name="T15" fmla="*/ 230258 h 128"/>
              <a:gd name="T16" fmla="*/ 92408 w 128"/>
              <a:gd name="T17" fmla="*/ 230258 h 128"/>
              <a:gd name="T18" fmla="*/ 80857 w 128"/>
              <a:gd name="T19" fmla="*/ 241771 h 128"/>
              <a:gd name="T20" fmla="*/ 92408 w 128"/>
              <a:gd name="T21" fmla="*/ 253284 h 128"/>
              <a:gd name="T22" fmla="*/ 277225 w 128"/>
              <a:gd name="T23" fmla="*/ 253284 h 128"/>
              <a:gd name="T24" fmla="*/ 288776 w 128"/>
              <a:gd name="T25" fmla="*/ 241771 h 128"/>
              <a:gd name="T26" fmla="*/ 277225 w 128"/>
              <a:gd name="T27" fmla="*/ 230258 h 128"/>
              <a:gd name="T28" fmla="*/ 277225 w 128"/>
              <a:gd name="T29" fmla="*/ 92103 h 128"/>
              <a:gd name="T30" fmla="*/ 92408 w 128"/>
              <a:gd name="T31" fmla="*/ 92103 h 128"/>
              <a:gd name="T32" fmla="*/ 80857 w 128"/>
              <a:gd name="T33" fmla="*/ 103616 h 128"/>
              <a:gd name="T34" fmla="*/ 92408 w 128"/>
              <a:gd name="T35" fmla="*/ 115129 h 128"/>
              <a:gd name="T36" fmla="*/ 277225 w 128"/>
              <a:gd name="T37" fmla="*/ 115129 h 128"/>
              <a:gd name="T38" fmla="*/ 288776 w 128"/>
              <a:gd name="T39" fmla="*/ 103616 h 128"/>
              <a:gd name="T40" fmla="*/ 277225 w 128"/>
              <a:gd name="T41" fmla="*/ 92103 h 128"/>
              <a:gd name="T42" fmla="*/ 323429 w 128"/>
              <a:gd name="T43" fmla="*/ 0 h 128"/>
              <a:gd name="T44" fmla="*/ 46204 w 128"/>
              <a:gd name="T45" fmla="*/ 0 h 128"/>
              <a:gd name="T46" fmla="*/ 0 w 128"/>
              <a:gd name="T47" fmla="*/ 48930 h 128"/>
              <a:gd name="T48" fmla="*/ 0 w 128"/>
              <a:gd name="T49" fmla="*/ 322361 h 128"/>
              <a:gd name="T50" fmla="*/ 46204 w 128"/>
              <a:gd name="T51" fmla="*/ 368413 h 128"/>
              <a:gd name="T52" fmla="*/ 320541 w 128"/>
              <a:gd name="T53" fmla="*/ 368413 h 128"/>
              <a:gd name="T54" fmla="*/ 369633 w 128"/>
              <a:gd name="T55" fmla="*/ 322361 h 128"/>
              <a:gd name="T56" fmla="*/ 369633 w 128"/>
              <a:gd name="T57" fmla="*/ 46052 h 128"/>
              <a:gd name="T58" fmla="*/ 323429 w 128"/>
              <a:gd name="T59" fmla="*/ 0 h 128"/>
              <a:gd name="T60" fmla="*/ 346531 w 128"/>
              <a:gd name="T61" fmla="*/ 322361 h 128"/>
              <a:gd name="T62" fmla="*/ 320541 w 128"/>
              <a:gd name="T63" fmla="*/ 345387 h 128"/>
              <a:gd name="T64" fmla="*/ 46204 w 128"/>
              <a:gd name="T65" fmla="*/ 345387 h 128"/>
              <a:gd name="T66" fmla="*/ 23102 w 128"/>
              <a:gd name="T67" fmla="*/ 322361 h 128"/>
              <a:gd name="T68" fmla="*/ 23102 w 128"/>
              <a:gd name="T69" fmla="*/ 48930 h 128"/>
              <a:gd name="T70" fmla="*/ 46204 w 128"/>
              <a:gd name="T71" fmla="*/ 23026 h 128"/>
              <a:gd name="T72" fmla="*/ 323429 w 128"/>
              <a:gd name="T73" fmla="*/ 23026 h 128"/>
              <a:gd name="T74" fmla="*/ 346531 w 128"/>
              <a:gd name="T75" fmla="*/ 46052 h 128"/>
              <a:gd name="T76" fmla="*/ 346531 w 128"/>
              <a:gd name="T77" fmla="*/ 322361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BD392F"/>
          </a:solidFill>
          <a:ln>
            <a:noFill/>
          </a:ln>
        </p:spPr>
        <p:txBody>
          <a:bodyPr lIns="68580" tIns="34290" rIns="68580" bIns="34290"/>
          <a:lstStyle/>
          <a:p>
            <a:endParaRPr lang="zh-CN" altLang="en-US">
              <a:solidFill>
                <a:schemeClr val="tx1">
                  <a:lumMod val="50000"/>
                  <a:lumOff val="50000"/>
                </a:schemeClr>
              </a:solidFill>
            </a:endParaRPr>
          </a:p>
        </p:txBody>
      </p:sp>
      <p:sp>
        <p:nvSpPr>
          <p:cNvPr id="12" name="KSO_Shape"/>
          <p:cNvSpPr/>
          <p:nvPr/>
        </p:nvSpPr>
        <p:spPr>
          <a:xfrm>
            <a:off x="3352480" y="2586911"/>
            <a:ext cx="284893" cy="34278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BD392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3" name="KSO_Shape"/>
          <p:cNvSpPr/>
          <p:nvPr/>
        </p:nvSpPr>
        <p:spPr bwMode="auto">
          <a:xfrm>
            <a:off x="4869874" y="1651489"/>
            <a:ext cx="441812" cy="3275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BD392F"/>
          </a:solidFill>
          <a:ln>
            <a:noFill/>
          </a:ln>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4" name="KSO_Shape"/>
          <p:cNvSpPr/>
          <p:nvPr/>
        </p:nvSpPr>
        <p:spPr bwMode="auto">
          <a:xfrm>
            <a:off x="4920150" y="3531473"/>
            <a:ext cx="341261" cy="35345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BD392F"/>
          </a:solidFill>
          <a:ln>
            <a:noFill/>
          </a:ln>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chemeClr val="tx1">
                  <a:lumMod val="50000"/>
                  <a:lumOff val="50000"/>
                </a:schemeClr>
              </a:solidFill>
            </a:endParaRPr>
          </a:p>
        </p:txBody>
      </p:sp>
      <p:grpSp>
        <p:nvGrpSpPr>
          <p:cNvPr id="15" name="组合 14"/>
          <p:cNvGrpSpPr/>
          <p:nvPr/>
        </p:nvGrpSpPr>
        <p:grpSpPr>
          <a:xfrm>
            <a:off x="4071566" y="2184711"/>
            <a:ext cx="985698" cy="1134998"/>
            <a:chOff x="4006786" y="1929859"/>
            <a:chExt cx="985698" cy="1134998"/>
          </a:xfrm>
          <a:solidFill>
            <a:schemeClr val="tx1">
              <a:lumMod val="50000"/>
              <a:lumOff val="50000"/>
            </a:schemeClr>
          </a:solidFill>
        </p:grpSpPr>
        <p:sp>
          <p:nvSpPr>
            <p:cNvPr id="16" name="任意多边形 15"/>
            <p:cNvSpPr/>
            <p:nvPr/>
          </p:nvSpPr>
          <p:spPr>
            <a:xfrm>
              <a:off x="4006786" y="1929859"/>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BD392F"/>
            </a:solidFill>
            <a:ln>
              <a:noFill/>
            </a:ln>
          </p:spPr>
          <p:txBody>
            <a:bodyPr vert="horz" wrap="square" lIns="68580" tIns="34290" rIns="68580" bIns="34290" numCol="1" anchor="t" anchorCtr="0" compatLnSpc="1"/>
            <a:lstStyle/>
            <a:p>
              <a:endParaRPr lang="zh-CN" altLang="en-US" dirty="0">
                <a:solidFill>
                  <a:schemeClr val="tx1">
                    <a:lumMod val="50000"/>
                    <a:lumOff val="50000"/>
                  </a:schemeClr>
                </a:solidFill>
              </a:endParaRPr>
            </a:p>
          </p:txBody>
        </p:sp>
        <p:sp>
          <p:nvSpPr>
            <p:cNvPr id="17" name="KSO_Shape"/>
            <p:cNvSpPr/>
            <p:nvPr/>
          </p:nvSpPr>
          <p:spPr bwMode="auto">
            <a:xfrm>
              <a:off x="4257847" y="2149549"/>
              <a:ext cx="493926" cy="673536"/>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tx1">
                    <a:lumMod val="50000"/>
                    <a:lumOff val="50000"/>
                  </a:schemeClr>
                </a:solidFill>
              </a:endParaRPr>
            </a:p>
          </p:txBody>
        </p:sp>
      </p:grpSp>
      <p:sp>
        <p:nvSpPr>
          <p:cNvPr id="18" name="Content Placeholder 2"/>
          <p:cNvSpPr txBox="1"/>
          <p:nvPr/>
        </p:nvSpPr>
        <p:spPr bwMode="auto">
          <a:xfrm>
            <a:off x="1137043" y="12850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19" name="Content Placeholder 2"/>
          <p:cNvSpPr txBox="1"/>
          <p:nvPr/>
        </p:nvSpPr>
        <p:spPr bwMode="auto">
          <a:xfrm>
            <a:off x="593126" y="236117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0" name="Content Placeholder 2"/>
          <p:cNvSpPr txBox="1"/>
          <p:nvPr/>
        </p:nvSpPr>
        <p:spPr bwMode="auto">
          <a:xfrm>
            <a:off x="1145586" y="3341661"/>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r"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1" name="Content Placeholder 2"/>
          <p:cNvSpPr txBox="1"/>
          <p:nvPr/>
        </p:nvSpPr>
        <p:spPr bwMode="auto">
          <a:xfrm>
            <a:off x="5599216" y="12850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2" name="Content Placeholder 2"/>
          <p:cNvSpPr txBox="1"/>
          <p:nvPr/>
        </p:nvSpPr>
        <p:spPr bwMode="auto">
          <a:xfrm>
            <a:off x="6102136" y="235184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23" name="Content Placeholder 2"/>
          <p:cNvSpPr txBox="1"/>
          <p:nvPr/>
        </p:nvSpPr>
        <p:spPr bwMode="auto">
          <a:xfrm>
            <a:off x="5622076" y="338816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输入你的标题</a:t>
            </a:r>
            <a:endParaRPr lang="en-US" altLang="zh-CN" sz="1200"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a:t>
            </a:r>
            <a:endParaRPr lang="en-US" altLang="zh-CN" sz="800" kern="0" dirty="0">
              <a:solidFill>
                <a:schemeClr val="tx1">
                  <a:lumMod val="65000"/>
                  <a:lumOff val="35000"/>
                </a:schemeClr>
              </a:solidFill>
              <a:latin typeface="微软雅黑" panose="020B0503020204020204" pitchFamily="34" charset="-122"/>
              <a:ea typeface="微软雅黑" panose="020B0503020204020204" pitchFamily="34" charset="-122"/>
              <a:cs typeface="Raleway Light"/>
            </a:endParaRPr>
          </a:p>
        </p:txBody>
      </p:sp>
      <p:sp>
        <p:nvSpPr>
          <p:cNvPr id="47" name="矩形 46"/>
          <p:cNvSpPr/>
          <p:nvPr/>
        </p:nvSpPr>
        <p:spPr>
          <a:xfrm>
            <a:off x="3298031" y="227424"/>
            <a:ext cx="2569369" cy="369332"/>
          </a:xfrm>
          <a:prstGeom prst="rect">
            <a:avLst/>
          </a:prstGeom>
        </p:spPr>
        <p:txBody>
          <a:bodyPr wrap="square">
            <a:spAutoFit/>
          </a:bodyPr>
          <a:lstStyle/>
          <a:p>
            <a:pPr lvl="0" algn="ctr" defTabSz="685165">
              <a:spcBef>
                <a:spcPct val="20000"/>
              </a:spcBef>
              <a:defRPr/>
            </a:pPr>
            <a:r>
              <a:rPr lang="zh-CN" altLang="en-US"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rPr>
              <a:t>单击输入标题内容</a:t>
            </a:r>
            <a:endParaRPr lang="en-US" altLang="zh-CN" b="1" kern="0" dirty="0">
              <a:solidFill>
                <a:schemeClr val="tx1">
                  <a:lumMod val="65000"/>
                  <a:lumOff val="35000"/>
                </a:schemeClr>
              </a:solidFill>
              <a:latin typeface="微软雅黑" panose="020B0503020204020204" pitchFamily="34" charset="-122"/>
              <a:ea typeface="微软雅黑" panose="020B0503020204020204" pitchFamily="34" charset="-122"/>
              <a:cs typeface="Raleway"/>
            </a:endParaRPr>
          </a:p>
        </p:txBody>
      </p:sp>
      <p:cxnSp>
        <p:nvCxnSpPr>
          <p:cNvPr id="48" name="直接连接符 47"/>
          <p:cNvCxnSpPr/>
          <p:nvPr/>
        </p:nvCxnSpPr>
        <p:spPr>
          <a:xfrm>
            <a:off x="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867400" y="411510"/>
            <a:ext cx="32782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8" grpId="0"/>
      <p:bldP spid="19" grpId="0"/>
      <p:bldP spid="20" grpId="0"/>
      <p:bldP spid="21" grpId="0"/>
      <p:bldP spid="22" grpId="0"/>
      <p:bldP spid="2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3847</Words>
  <Application>Microsoft Office PowerPoint</Application>
  <PresentationFormat>全屏显示(16:9)</PresentationFormat>
  <Paragraphs>425</Paragraphs>
  <Slides>32</Slides>
  <Notes>32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 Unicode MS</vt:lpstr>
      <vt:lpstr>FFF Tusj</vt:lpstr>
      <vt:lpstr>Gill Sans</vt:lpstr>
      <vt:lpstr>Open Sans</vt:lpstr>
      <vt:lpstr>Roboto Bold</vt:lpstr>
      <vt:lpstr>宋体</vt:lpstr>
      <vt:lpstr>微软雅黑</vt:lpstr>
      <vt:lpstr>Agency FB</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136</cp:revision>
  <dcterms:created xsi:type="dcterms:W3CDTF">2015-08-29T03:10:00Z</dcterms:created>
  <dcterms:modified xsi:type="dcterms:W3CDTF">2021-01-05T12:14:28Z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