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73" r:id="rId2"/>
    <p:sldId id="260" r:id="rId3"/>
    <p:sldId id="261" r:id="rId4"/>
    <p:sldId id="258" r:id="rId5"/>
    <p:sldId id="263" r:id="rId6"/>
    <p:sldId id="264" r:id="rId7"/>
    <p:sldId id="363" r:id="rId8"/>
    <p:sldId id="265" r:id="rId9"/>
    <p:sldId id="274" r:id="rId10"/>
    <p:sldId id="275" r:id="rId11"/>
    <p:sldId id="357" r:id="rId12"/>
    <p:sldId id="277" r:id="rId13"/>
    <p:sldId id="269" r:id="rId14"/>
    <p:sldId id="322" r:id="rId15"/>
    <p:sldId id="323" r:id="rId16"/>
    <p:sldId id="324" r:id="rId17"/>
    <p:sldId id="308" r:id="rId18"/>
    <p:sldId id="371" r:id="rId19"/>
    <p:sldId id="270" r:id="rId20"/>
    <p:sldId id="333" r:id="rId21"/>
    <p:sldId id="299" r:id="rId22"/>
    <p:sldId id="320" r:id="rId23"/>
    <p:sldId id="318" r:id="rId24"/>
    <p:sldId id="271" r:id="rId25"/>
    <p:sldId id="294" r:id="rId26"/>
    <p:sldId id="358" r:id="rId27"/>
    <p:sldId id="360" r:id="rId28"/>
    <p:sldId id="292" r:id="rId29"/>
    <p:sldId id="272"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3840">
          <p15:clr>
            <a:srgbClr val="A4A3A4"/>
          </p15:clr>
        </p15:guide>
        <p15:guide id="3" orient="horz" pos="864">
          <p15:clr>
            <a:srgbClr val="A4A3A4"/>
          </p15:clr>
        </p15:guide>
        <p15:guide id="4" orient="horz" pos="2616">
          <p15:clr>
            <a:srgbClr val="A4A3A4"/>
          </p15:clr>
        </p15:guide>
        <p15:guide id="5" orient="horz" pos="3456">
          <p15:clr>
            <a:srgbClr val="A4A3A4"/>
          </p15:clr>
        </p15:guide>
        <p15:guide id="6" pos="528">
          <p15:clr>
            <a:srgbClr val="A4A3A4"/>
          </p15:clr>
        </p15:guide>
        <p15:guide id="7" pos="7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D7DDDD"/>
    <a:srgbClr val="D7D3D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6" autoAdjust="0"/>
    <p:restoredTop sz="94434" autoAdjust="0"/>
  </p:normalViewPr>
  <p:slideViewPr>
    <p:cSldViewPr snapToGrid="0">
      <p:cViewPr varScale="1">
        <p:scale>
          <a:sx n="113" d="100"/>
          <a:sy n="113" d="100"/>
        </p:scale>
        <p:origin x="762" y="96"/>
      </p:cViewPr>
      <p:guideLst>
        <p:guide orient="horz" pos="1728"/>
        <p:guide pos="3840"/>
        <p:guide orient="horz" pos="864"/>
        <p:guide orient="horz" pos="2616"/>
        <p:guide orient="horz" pos="3456"/>
        <p:guide pos="528"/>
        <p:guide pos="7152"/>
      </p:guideLst>
    </p:cSldViewPr>
  </p:slideViewPr>
  <p:notesTextViewPr>
    <p:cViewPr>
      <p:scale>
        <a:sx n="1" d="1"/>
        <a:sy n="1" d="1"/>
      </p:scale>
      <p:origin x="0" y="0"/>
    </p:cViewPr>
  </p:notesTextViewPr>
  <p:sorterViewPr>
    <p:cViewPr>
      <p:scale>
        <a:sx n="100" d="100"/>
        <a:sy n="100" d="100"/>
      </p:scale>
      <p:origin x="0" y="-12162"/>
    </p:cViewPr>
  </p:sorter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6.1486057278612699E-2"/>
          <c:w val="0.96562499999999996"/>
          <c:h val="0.89577273266526802"/>
        </c:manualLayout>
      </c:layout>
      <c:barChart>
        <c:barDir val="col"/>
        <c:grouping val="clustered"/>
        <c:varyColors val="0"/>
        <c:ser>
          <c:idx val="0"/>
          <c:order val="0"/>
          <c:tx>
            <c:strRef>
              <c:f>Sheet1!$B$1</c:f>
              <c:strCache>
                <c:ptCount val="1"/>
                <c:pt idx="0">
                  <c:v>Series 1</c:v>
                </c:pt>
              </c:strCache>
            </c:strRef>
          </c:tx>
          <c:spPr>
            <a:solidFill>
              <a:schemeClr val="bg1">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FE0-4CAE-95B3-9634172278C0}"/>
            </c:ext>
          </c:extLst>
        </c:ser>
        <c:ser>
          <c:idx val="1"/>
          <c:order val="1"/>
          <c:tx>
            <c:strRef>
              <c:f>Sheet1!$C$1</c:f>
              <c:strCache>
                <c:ptCount val="1"/>
                <c:pt idx="0">
                  <c:v>Series 2</c:v>
                </c:pt>
              </c:strCache>
            </c:strRef>
          </c:tx>
          <c:spPr>
            <a:solidFill>
              <a:schemeClr val="bg1">
                <a:alpha val="5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FE0-4CAE-95B3-9634172278C0}"/>
            </c:ext>
          </c:extLst>
        </c:ser>
        <c:ser>
          <c:idx val="2"/>
          <c:order val="2"/>
          <c:tx>
            <c:strRef>
              <c:f>Sheet1!$D$1</c:f>
              <c:strCache>
                <c:ptCount val="1"/>
                <c:pt idx="0">
                  <c:v>Series 3</c:v>
                </c:pt>
              </c:strCache>
            </c:strRef>
          </c:tx>
          <c:spPr>
            <a:solidFill>
              <a:schemeClr val="bg1">
                <a:alpha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FE0-4CAE-95B3-9634172278C0}"/>
            </c:ext>
          </c:extLst>
        </c:ser>
        <c:dLbls>
          <c:showLegendKey val="0"/>
          <c:showVal val="0"/>
          <c:showCatName val="0"/>
          <c:showSerName val="0"/>
          <c:showPercent val="0"/>
          <c:showBubbleSize val="0"/>
        </c:dLbls>
        <c:gapWidth val="219"/>
        <c:overlap val="-27"/>
        <c:axId val="676918256"/>
        <c:axId val="676917696"/>
      </c:barChart>
      <c:catAx>
        <c:axId val="676918256"/>
        <c:scaling>
          <c:orientation val="minMax"/>
        </c:scaling>
        <c:delete val="1"/>
        <c:axPos val="b"/>
        <c:numFmt formatCode="General" sourceLinked="1"/>
        <c:majorTickMark val="none"/>
        <c:minorTickMark val="none"/>
        <c:tickLblPos val="nextTo"/>
        <c:crossAx val="676917696"/>
        <c:crosses val="autoZero"/>
        <c:auto val="1"/>
        <c:lblAlgn val="ctr"/>
        <c:lblOffset val="100"/>
        <c:noMultiLvlLbl val="0"/>
      </c:catAx>
      <c:valAx>
        <c:axId val="676917696"/>
        <c:scaling>
          <c:orientation val="minMax"/>
        </c:scaling>
        <c:delete val="1"/>
        <c:axPos val="l"/>
        <c:numFmt formatCode="General" sourceLinked="1"/>
        <c:majorTickMark val="none"/>
        <c:minorTickMark val="none"/>
        <c:tickLblPos val="nextTo"/>
        <c:crossAx val="67691825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52714" y="499295"/>
            <a:ext cx="10573563" cy="595222"/>
          </a:xfrm>
        </p:spPr>
        <p:txBody>
          <a:bodyPr>
            <a:noAutofit/>
          </a:bodyPr>
          <a:lstStyle>
            <a:lvl1pPr>
              <a:defRPr sz="4000" u="none">
                <a:solidFill>
                  <a:schemeClr val="bg1">
                    <a:lumMod val="95000"/>
                    <a:alpha val="50000"/>
                  </a:schemeClr>
                </a:solidFill>
                <a:latin typeface="Source Sans Pro" panose="020B0503030403020204" pitchFamily="34" charset="0"/>
              </a:defRPr>
            </a:lvl1pPr>
          </a:lstStyle>
          <a:p>
            <a:r>
              <a:rPr lang="en-US"/>
              <a:t>Business Model Sample</a:t>
            </a:r>
            <a:endParaRPr lang="en-US" dirty="0"/>
          </a:p>
        </p:txBody>
      </p:sp>
      <p:grpSp>
        <p:nvGrpSpPr>
          <p:cNvPr id="7" name="Group 6"/>
          <p:cNvGrpSpPr/>
          <p:nvPr userDrawn="1"/>
        </p:nvGrpSpPr>
        <p:grpSpPr>
          <a:xfrm>
            <a:off x="0" y="520424"/>
            <a:ext cx="851051" cy="490219"/>
            <a:chOff x="-6153" y="496978"/>
            <a:chExt cx="851051" cy="490219"/>
          </a:xfrm>
          <a:solidFill>
            <a:schemeClr val="bg1"/>
          </a:solidFill>
        </p:grpSpPr>
        <p:sp>
          <p:nvSpPr>
            <p:cNvPr id="8" name="Rectangle 7"/>
            <p:cNvSpPr/>
            <p:nvPr userDrawn="1"/>
          </p:nvSpPr>
          <p:spPr>
            <a:xfrm rot="10800000">
              <a:off x="-6153" y="496978"/>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654398" y="496978"/>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152" y="941478"/>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54397" y="941477"/>
              <a:ext cx="190501" cy="45719"/>
            </a:xfrm>
            <a:prstGeom prst="rect">
              <a:avLst/>
            </a:pr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11341428" y="6210300"/>
            <a:ext cx="850535" cy="490219"/>
            <a:chOff x="11341465" y="6210300"/>
            <a:chExt cx="850535" cy="490219"/>
          </a:xfrm>
        </p:grpSpPr>
        <p:grpSp>
          <p:nvGrpSpPr>
            <p:cNvPr id="13" name="Group 12"/>
            <p:cNvGrpSpPr/>
            <p:nvPr userDrawn="1"/>
          </p:nvGrpSpPr>
          <p:grpSpPr>
            <a:xfrm>
              <a:off x="11633200" y="6210300"/>
              <a:ext cx="558800" cy="490219"/>
              <a:chOff x="11633200" y="6210300"/>
              <a:chExt cx="558800" cy="490219"/>
            </a:xfrm>
          </p:grpSpPr>
          <p:sp>
            <p:nvSpPr>
              <p:cNvPr id="17" name="Rectangle 16"/>
              <p:cNvSpPr/>
              <p:nvPr userDrawn="1"/>
            </p:nvSpPr>
            <p:spPr>
              <a:xfrm>
                <a:off x="11633200" y="6210300"/>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1633200" y="6654800"/>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11341465" y="6210300"/>
              <a:ext cx="190500" cy="490219"/>
              <a:chOff x="11345224" y="6210300"/>
              <a:chExt cx="190500" cy="490219"/>
            </a:xfrm>
          </p:grpSpPr>
          <p:sp>
            <p:nvSpPr>
              <p:cNvPr id="15" name="Rectangle 14"/>
              <p:cNvSpPr/>
              <p:nvPr userDrawn="1"/>
            </p:nvSpPr>
            <p:spPr>
              <a:xfrm>
                <a:off x="11345224" y="6210300"/>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45224" y="6654800"/>
                <a:ext cx="1905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userDrawn="1"/>
        </p:nvSpPr>
        <p:spPr>
          <a:xfrm>
            <a:off x="11681016" y="6249427"/>
            <a:ext cx="457176" cy="369332"/>
          </a:xfrm>
          <a:prstGeom prst="rect">
            <a:avLst/>
          </a:prstGeom>
          <a:noFill/>
        </p:spPr>
        <p:txBody>
          <a:bodyPr wrap="none" rtlCol="0">
            <a:spAutoFit/>
          </a:bodyPr>
          <a:lstStyle/>
          <a:p>
            <a:pPr algn="ctr"/>
            <a:fld id="{25F26644-B42C-413C-A64C-A3CC976EE24C}" type="slidenum">
              <a:rPr lang="en-US" smtClean="0">
                <a:solidFill>
                  <a:schemeClr val="bg1"/>
                </a:solidFill>
              </a:rPr>
              <a:t>‹#›</a:t>
            </a:fld>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1B78-826D-4FE9-99FE-428C8E62A6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0820400"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2242"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en-US" sz="1200" b="1" i="1" dirty="0">
                <a:solidFill>
                  <a:schemeClr val="bg1">
                    <a:lumMod val="95000"/>
                  </a:schemeClr>
                </a:solidFill>
                <a:latin typeface="+mj-lt"/>
              </a:rPr>
              <a:t>Be Served You Is Our Honor.</a:t>
            </a:r>
            <a:endParaRPr kumimoji="0" lang="en-US" sz="1200" b="1" i="1"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Welcome to </a:t>
            </a:r>
            <a:r>
              <a:rPr lang="en-US" sz="3600" dirty="0" err="1">
                <a:solidFill>
                  <a:schemeClr val="bg1"/>
                </a:solidFill>
              </a:rPr>
              <a:t>Powerpoint</a:t>
            </a:r>
            <a:endParaRPr lang="en-US" sz="3600" dirty="0">
              <a:solidFill>
                <a:schemeClr val="bg1"/>
              </a:solidFill>
            </a:endParaRPr>
          </a:p>
        </p:txBody>
      </p:sp>
      <p:cxnSp>
        <p:nvCxnSpPr>
          <p:cNvPr id="77" name="Straight Connector 76"/>
          <p:cNvCxnSpPr/>
          <p:nvPr/>
        </p:nvCxnSpPr>
        <p:spPr>
          <a:xfrm>
            <a:off x="1369358" y="2407459"/>
            <a:ext cx="472664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2407459"/>
            <a:ext cx="0" cy="33574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96000" y="4450541"/>
            <a:ext cx="4724400"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33574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1+#ppt_w/2"/>
                                          </p:val>
                                        </p:tav>
                                        <p:tav tm="100000">
                                          <p:val>
                                            <p:strVal val="#ppt_x"/>
                                          </p:val>
                                        </p:tav>
                                      </p:tavLst>
                                    </p:anim>
                                    <p:anim calcmode="lin" valueType="num">
                                      <p:cBhvr additive="base">
                                        <p:cTn id="12" dur="500" fill="hold"/>
                                        <p:tgtEl>
                                          <p:spTgt spid="1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71" grpId="0" animBg="1"/>
      <p:bldP spid="60" grpId="0"/>
      <p:bldP spid="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 y="1359602"/>
            <a:ext cx="1219199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Company’s Story</a:t>
            </a:r>
          </a:p>
        </p:txBody>
      </p:sp>
      <p:sp>
        <p:nvSpPr>
          <p:cNvPr id="4" name="Rectangle 3"/>
          <p:cNvSpPr/>
          <p:nvPr/>
        </p:nvSpPr>
        <p:spPr>
          <a:xfrm>
            <a:off x="3661263" y="1361245"/>
            <a:ext cx="4807527"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13909" y="2768955"/>
            <a:ext cx="4364182" cy="1569660"/>
          </a:xfrm>
          <a:prstGeom prst="rect">
            <a:avLst/>
          </a:prstGeom>
          <a:noFill/>
        </p:spPr>
        <p:txBody>
          <a:bodyPr wrap="square" rtlCol="0">
            <a:spAutoFit/>
          </a:bodyPr>
          <a:lstStyle/>
          <a:p>
            <a:pPr algn="ctr"/>
            <a:r>
              <a:rPr lang="ms-MY" sz="1600" dirty="0">
                <a:solidFill>
                  <a:schemeClr val="bg1"/>
                </a:solidFill>
              </a:rPr>
              <a:t> Lorem ipsum dolor sit amet, consectetur adipiscing elit. Praesent sodales odio sit amet odio tristique quis tempus odio Lorem ipsum dolor sit amet, consectetur adipiscing elit. Lorem ipsum dolor sit amet, consectetur adipiscing elit. Lorem ipsum dolor sit amet.</a:t>
            </a:r>
            <a:endParaRPr lang="en-US" sz="1600" dirty="0">
              <a:solidFill>
                <a:schemeClr val="bg1"/>
              </a:solidFill>
            </a:endParaRPr>
          </a:p>
        </p:txBody>
      </p:sp>
      <p:grpSp>
        <p:nvGrpSpPr>
          <p:cNvPr id="6" name="Group 5"/>
          <p:cNvGrpSpPr/>
          <p:nvPr/>
        </p:nvGrpSpPr>
        <p:grpSpPr>
          <a:xfrm>
            <a:off x="-9181" y="4425705"/>
            <a:ext cx="12201179" cy="90140"/>
            <a:chOff x="-9181" y="4425705"/>
            <a:chExt cx="12201179" cy="90140"/>
          </a:xfrm>
          <a:solidFill>
            <a:schemeClr val="bg1"/>
          </a:solidFill>
        </p:grpSpPr>
        <p:sp>
          <p:nvSpPr>
            <p:cNvPr id="7" name="Rectangle 6"/>
            <p:cNvSpPr/>
            <p:nvPr/>
          </p:nvSpPr>
          <p:spPr>
            <a:xfrm flipV="1">
              <a:off x="-9181" y="4425705"/>
              <a:ext cx="2391337" cy="9013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flipV="1">
              <a:off x="2382156" y="4425705"/>
              <a:ext cx="2391337" cy="9014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flipV="1">
              <a:off x="4773493" y="4425705"/>
              <a:ext cx="2391337" cy="901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flipV="1">
              <a:off x="7161771" y="4425705"/>
              <a:ext cx="2391337" cy="9014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Freeform 26"/>
          <p:cNvSpPr/>
          <p:nvPr/>
        </p:nvSpPr>
        <p:spPr bwMode="auto">
          <a:xfrm>
            <a:off x="5768829" y="1759849"/>
            <a:ext cx="654341" cy="67861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13" name="TextBox 12"/>
          <p:cNvSpPr txBox="1"/>
          <p:nvPr/>
        </p:nvSpPr>
        <p:spPr>
          <a:xfrm>
            <a:off x="852714" y="4901624"/>
            <a:ext cx="4916115" cy="1169551"/>
          </a:xfrm>
          <a:prstGeom prst="rect">
            <a:avLst/>
          </a:prstGeom>
          <a:noFill/>
        </p:spPr>
        <p:txBody>
          <a:bodyPr wrap="square" rtlCol="0">
            <a:spAutoFit/>
          </a:bodyPr>
          <a:lstStyle/>
          <a:p>
            <a:r>
              <a:rPr lang="ms-MY" sz="1400" dirty="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Lorem ipsum dolor sit amet, consectetur </a:t>
            </a:r>
            <a:endParaRPr lang="en-US" sz="1400" dirty="0">
              <a:solidFill>
                <a:schemeClr val="bg1">
                  <a:lumMod val="95000"/>
                </a:schemeClr>
              </a:solidFill>
            </a:endParaRPr>
          </a:p>
        </p:txBody>
      </p:sp>
      <p:sp>
        <p:nvSpPr>
          <p:cNvPr id="14" name="TextBox 13"/>
          <p:cNvSpPr txBox="1"/>
          <p:nvPr/>
        </p:nvSpPr>
        <p:spPr>
          <a:xfrm>
            <a:off x="6423171" y="4901624"/>
            <a:ext cx="4930630" cy="1169551"/>
          </a:xfrm>
          <a:prstGeom prst="rect">
            <a:avLst/>
          </a:prstGeom>
          <a:noFill/>
        </p:spPr>
        <p:txBody>
          <a:bodyPr wrap="square" rtlCol="0">
            <a:spAutoFit/>
          </a:bodyPr>
          <a:lstStyle/>
          <a:p>
            <a:r>
              <a:rPr lang="ms-MY" sz="1400" dirty="0">
                <a:solidFill>
                  <a:schemeClr val="bg1">
                    <a:lumMod val="95000"/>
                  </a:schemeClr>
                </a:solidFill>
              </a:rPr>
              <a:t>adipiscing elit. Praesent sodales odio sit amet odio tristique quis tempus odio Lorem ipsum dolor sit amet, consectetur adipiscing elit. Lorem ipsum dolor sit amet, consectetur adipiscing elit. Lorem ipsum dolor sit amet, consectetur adipiscing elit. Praesent sodales odio sit amet odio tristique quis tempus odio.</a:t>
            </a:r>
            <a:endParaRPr lang="en-US" sz="14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Our Team</a:t>
            </a:r>
          </a:p>
        </p:txBody>
      </p:sp>
      <p:sp>
        <p:nvSpPr>
          <p:cNvPr id="7" name="Oval 6"/>
          <p:cNvSpPr/>
          <p:nvPr/>
        </p:nvSpPr>
        <p:spPr>
          <a:xfrm>
            <a:off x="4002018" y="2211941"/>
            <a:ext cx="1622107" cy="1622107"/>
          </a:xfrm>
          <a:prstGeom prst="ellipse">
            <a:avLst/>
          </a:prstGeom>
          <a:no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p:cNvSpPr txBox="1"/>
          <p:nvPr/>
        </p:nvSpPr>
        <p:spPr>
          <a:xfrm>
            <a:off x="1628022" y="4135805"/>
            <a:ext cx="114281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Frank Butt</a:t>
            </a:r>
            <a:endParaRPr lang="id-ID" sz="1600" b="1" dirty="0">
              <a:solidFill>
                <a:schemeClr val="bg1"/>
              </a:solidFill>
              <a:latin typeface="+mj-lt"/>
            </a:endParaRPr>
          </a:p>
        </p:txBody>
      </p:sp>
      <p:sp>
        <p:nvSpPr>
          <p:cNvPr id="20" name="TextBox 63"/>
          <p:cNvSpPr txBox="1"/>
          <p:nvPr/>
        </p:nvSpPr>
        <p:spPr>
          <a:xfrm>
            <a:off x="1760590" y="4437562"/>
            <a:ext cx="877677"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i="1">
                <a:solidFill>
                  <a:schemeClr val="bg1">
                    <a:lumMod val="95000"/>
                  </a:schemeClr>
                </a:solidFill>
              </a:rPr>
              <a:t>Director</a:t>
            </a:r>
            <a:endParaRPr lang="id-ID" sz="1600" b="1" i="1" dirty="0">
              <a:solidFill>
                <a:schemeClr val="bg1">
                  <a:lumMod val="95000"/>
                </a:schemeClr>
              </a:solidFill>
            </a:endParaRPr>
          </a:p>
        </p:txBody>
      </p:sp>
      <p:sp>
        <p:nvSpPr>
          <p:cNvPr id="22" name="Rectangle 21"/>
          <p:cNvSpPr/>
          <p:nvPr/>
        </p:nvSpPr>
        <p:spPr>
          <a:xfrm>
            <a:off x="1035422" y="4776116"/>
            <a:ext cx="2263719" cy="954107"/>
          </a:xfrm>
          <a:prstGeom prst="rect">
            <a:avLst/>
          </a:prstGeom>
        </p:spPr>
        <p:txBody>
          <a:bodyPr wrap="square">
            <a:spAutoFit/>
          </a:bodyPr>
          <a:lstStyle/>
          <a:p>
            <a:pPr algn="ctr"/>
            <a:r>
              <a:rPr lang="id-ID" sz="1400" dirty="0">
                <a:solidFill>
                  <a:schemeClr val="bg1">
                    <a:lumMod val="95000"/>
                  </a:schemeClr>
                </a:solidFill>
              </a:rPr>
              <a:t>Suitable for </a:t>
            </a:r>
            <a:r>
              <a:rPr lang="id-ID" sz="1400">
                <a:solidFill>
                  <a:schemeClr val="bg1">
                    <a:lumMod val="95000"/>
                  </a:schemeClr>
                </a:solidFill>
              </a:rPr>
              <a:t>all cate</a:t>
            </a:r>
            <a:endParaRPr lang="en-US" sz="1400">
              <a:solidFill>
                <a:schemeClr val="bg1">
                  <a:lumMod val="95000"/>
                </a:schemeClr>
              </a:solidFill>
            </a:endParaRPr>
          </a:p>
          <a:p>
            <a:pPr algn="ctr"/>
            <a:r>
              <a:rPr lang="id-ID" sz="1400">
                <a:solidFill>
                  <a:schemeClr val="bg1">
                    <a:lumMod val="95000"/>
                  </a:schemeClr>
                </a:solidFill>
              </a:rPr>
              <a:t>gories </a:t>
            </a:r>
            <a:r>
              <a:rPr lang="id-ID" sz="1400" dirty="0">
                <a:solidFill>
                  <a:schemeClr val="bg1">
                    <a:lumMod val="95000"/>
                  </a:schemeClr>
                </a:solidFill>
              </a:rPr>
              <a:t>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25" name="TextBox 11"/>
          <p:cNvSpPr txBox="1"/>
          <p:nvPr/>
        </p:nvSpPr>
        <p:spPr>
          <a:xfrm>
            <a:off x="4390221" y="4135805"/>
            <a:ext cx="933269"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KhaLihn</a:t>
            </a:r>
            <a:endParaRPr lang="id-ID" sz="1600" b="1" dirty="0">
              <a:solidFill>
                <a:schemeClr val="bg1"/>
              </a:solidFill>
              <a:latin typeface="+mj-lt"/>
            </a:endParaRPr>
          </a:p>
        </p:txBody>
      </p:sp>
      <p:sp>
        <p:nvSpPr>
          <p:cNvPr id="26" name="TextBox 63"/>
          <p:cNvSpPr txBox="1"/>
          <p:nvPr/>
        </p:nvSpPr>
        <p:spPr>
          <a:xfrm>
            <a:off x="4390223" y="4437562"/>
            <a:ext cx="933269"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Designer</a:t>
            </a:r>
            <a:endParaRPr lang="id-ID" sz="1600" b="1" i="1" dirty="0">
              <a:solidFill>
                <a:schemeClr val="bg1">
                  <a:lumMod val="95000"/>
                </a:schemeClr>
              </a:solidFill>
            </a:endParaRPr>
          </a:p>
        </p:txBody>
      </p:sp>
      <p:sp>
        <p:nvSpPr>
          <p:cNvPr id="28" name="Rectangle 27"/>
          <p:cNvSpPr/>
          <p:nvPr/>
        </p:nvSpPr>
        <p:spPr>
          <a:xfrm>
            <a:off x="3692850"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30" name="TextBox 11"/>
          <p:cNvSpPr txBox="1"/>
          <p:nvPr/>
        </p:nvSpPr>
        <p:spPr>
          <a:xfrm>
            <a:off x="6932354" y="4135805"/>
            <a:ext cx="1079912"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Geny Wan</a:t>
            </a:r>
            <a:endParaRPr lang="id-ID" sz="1600" b="1" dirty="0">
              <a:solidFill>
                <a:schemeClr val="bg1"/>
              </a:solidFill>
              <a:latin typeface="+mj-lt"/>
            </a:endParaRPr>
          </a:p>
        </p:txBody>
      </p:sp>
      <p:sp>
        <p:nvSpPr>
          <p:cNvPr id="31" name="TextBox 63"/>
          <p:cNvSpPr txBox="1"/>
          <p:nvPr/>
        </p:nvSpPr>
        <p:spPr>
          <a:xfrm>
            <a:off x="7129909" y="4437562"/>
            <a:ext cx="68480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Coder</a:t>
            </a:r>
            <a:endParaRPr lang="id-ID" sz="1600" b="1" i="1" dirty="0">
              <a:solidFill>
                <a:schemeClr val="bg1">
                  <a:lumMod val="95000"/>
                </a:schemeClr>
              </a:solidFill>
            </a:endParaRPr>
          </a:p>
        </p:txBody>
      </p:sp>
      <p:sp>
        <p:nvSpPr>
          <p:cNvPr id="33" name="Rectangle 32"/>
          <p:cNvSpPr/>
          <p:nvPr/>
        </p:nvSpPr>
        <p:spPr>
          <a:xfrm>
            <a:off x="6308304"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35" name="TextBox 11"/>
          <p:cNvSpPr txBox="1"/>
          <p:nvPr/>
        </p:nvSpPr>
        <p:spPr>
          <a:xfrm>
            <a:off x="9496114" y="4135805"/>
            <a:ext cx="117968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Lucas Tony</a:t>
            </a:r>
            <a:endParaRPr lang="id-ID" sz="1600" b="1" dirty="0">
              <a:solidFill>
                <a:schemeClr val="bg1"/>
              </a:solidFill>
              <a:latin typeface="+mj-lt"/>
            </a:endParaRPr>
          </a:p>
        </p:txBody>
      </p:sp>
      <p:sp>
        <p:nvSpPr>
          <p:cNvPr id="36" name="TextBox 63"/>
          <p:cNvSpPr txBox="1"/>
          <p:nvPr/>
        </p:nvSpPr>
        <p:spPr>
          <a:xfrm>
            <a:off x="9788504" y="4437562"/>
            <a:ext cx="594907"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Fixer</a:t>
            </a:r>
            <a:endParaRPr lang="id-ID" sz="1600" b="1" i="1" dirty="0">
              <a:solidFill>
                <a:schemeClr val="bg1">
                  <a:lumMod val="95000"/>
                </a:schemeClr>
              </a:solidFill>
            </a:endParaRPr>
          </a:p>
        </p:txBody>
      </p:sp>
      <p:sp>
        <p:nvSpPr>
          <p:cNvPr id="38" name="Rectangle 37"/>
          <p:cNvSpPr/>
          <p:nvPr/>
        </p:nvSpPr>
        <p:spPr>
          <a:xfrm>
            <a:off x="8921950"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13" name="Oval 12"/>
          <p:cNvSpPr/>
          <p:nvPr/>
        </p:nvSpPr>
        <p:spPr>
          <a:xfrm>
            <a:off x="6615664" y="2211940"/>
            <a:ext cx="1622107" cy="1622107"/>
          </a:xfrm>
          <a:prstGeom prst="ellipse">
            <a:avLst/>
          </a:prstGeom>
          <a:noFill/>
          <a:ln w="57150">
            <a:solidFill>
              <a:schemeClr val="bg1">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88372" y="2211941"/>
            <a:ext cx="1622107" cy="1622107"/>
          </a:xfrm>
          <a:prstGeom prst="ellipse">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229310" y="2211941"/>
            <a:ext cx="1622107" cy="1622107"/>
          </a:xfrm>
          <a:prstGeom prst="ellipse">
            <a:avLst/>
          </a:prstGeom>
          <a:noFill/>
          <a:ln w="571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38200" y="1154762"/>
            <a:ext cx="9786870" cy="523220"/>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elit. </a:t>
            </a:r>
            <a:r>
              <a:rPr lang="ms-MY" sz="1400" i="1" dirty="0">
                <a:solidFill>
                  <a:schemeClr val="tx1">
                    <a:lumMod val="50000"/>
                    <a:lumOff val="50000"/>
                  </a:schemeClr>
                </a:solidFill>
              </a:rPr>
              <a:t>Praesent sodales odio sit amet odio tristique quis tempus odio Lorem ipsum dolor sit amet, consectetur adipiscing elit. Lorem ipsum </a:t>
            </a:r>
            <a:r>
              <a:rPr lang="ms-MY" sz="1400" i="1">
                <a:solidFill>
                  <a:schemeClr val="tx1">
                    <a:lumMod val="50000"/>
                    <a:lumOff val="50000"/>
                  </a:schemeClr>
                </a:solidFill>
              </a:rPr>
              <a:t>dolor sit</a:t>
            </a:r>
            <a:endParaRPr lang="en-US" sz="1400" i="1"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2" grpId="0"/>
      <p:bldP spid="25" grpId="0"/>
      <p:bldP spid="26" grpId="0"/>
      <p:bldP spid="28" grpId="0"/>
      <p:bldP spid="30" grpId="0"/>
      <p:bldP spid="31" grpId="0"/>
      <p:bldP spid="33" grpId="0"/>
      <p:bldP spid="35" grpId="0"/>
      <p:bldP spid="36" grpId="0"/>
      <p:bldP spid="38" grpId="0"/>
      <p:bldP spid="13" grpId="0" animBg="1"/>
      <p:bldP spid="4" grpId="0" animBg="1"/>
      <p:bldP spid="16"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endCxn id="32" idx="4"/>
          </p:cNvCxnSpPr>
          <p:nvPr/>
        </p:nvCxnSpPr>
        <p:spPr>
          <a:xfrm flipH="1" flipV="1">
            <a:off x="835888" y="4262033"/>
            <a:ext cx="2312" cy="159139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2" idx="0"/>
            <a:endCxn id="31" idx="4"/>
          </p:cNvCxnSpPr>
          <p:nvPr/>
        </p:nvCxnSpPr>
        <p:spPr>
          <a:xfrm flipV="1">
            <a:off x="835888" y="3520317"/>
            <a:ext cx="2312" cy="635767"/>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 idx="0"/>
            <a:endCxn id="30" idx="4"/>
          </p:cNvCxnSpPr>
          <p:nvPr/>
        </p:nvCxnSpPr>
        <p:spPr>
          <a:xfrm flipH="1" flipV="1">
            <a:off x="835888" y="2776593"/>
            <a:ext cx="2312"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30" idx="0"/>
            <a:endCxn id="29" idx="4"/>
          </p:cNvCxnSpPr>
          <p:nvPr/>
        </p:nvCxnSpPr>
        <p:spPr>
          <a:xfrm flipV="1">
            <a:off x="835888" y="2032869"/>
            <a:ext cx="0"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About </a:t>
            </a:r>
            <a:r>
              <a:rPr lang="en-US" dirty="0" err="1">
                <a:solidFill>
                  <a:schemeClr val="bg1">
                    <a:lumMod val="95000"/>
                  </a:schemeClr>
                </a:solidFill>
              </a:rPr>
              <a:t>KhaLihn</a:t>
            </a:r>
            <a:endParaRPr lang="en-US" dirty="0">
              <a:solidFill>
                <a:schemeClr val="bg1">
                  <a:lumMod val="95000"/>
                </a:schemeClr>
              </a:solidFill>
            </a:endParaRPr>
          </a:p>
        </p:txBody>
      </p:sp>
      <p:sp>
        <p:nvSpPr>
          <p:cNvPr id="3" name="Oval 2"/>
          <p:cNvSpPr/>
          <p:nvPr/>
        </p:nvSpPr>
        <p:spPr>
          <a:xfrm>
            <a:off x="5219469" y="2421837"/>
            <a:ext cx="1821543" cy="1821543"/>
          </a:xfrm>
          <a:prstGeom prst="ellipse">
            <a:avLst/>
          </a:prstGeom>
          <a:solidFill>
            <a:schemeClr val="bg1">
              <a:alpha val="20000"/>
            </a:schemeClr>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21"/>
          <p:cNvSpPr/>
          <p:nvPr/>
        </p:nvSpPr>
        <p:spPr bwMode="auto">
          <a:xfrm>
            <a:off x="6993664" y="5305728"/>
            <a:ext cx="305541" cy="386032"/>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sp>
        <p:nvSpPr>
          <p:cNvPr id="8" name="Freeform 11"/>
          <p:cNvSpPr/>
          <p:nvPr/>
        </p:nvSpPr>
        <p:spPr bwMode="auto">
          <a:xfrm>
            <a:off x="4977536" y="5305728"/>
            <a:ext cx="207034" cy="386032"/>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sp>
        <p:nvSpPr>
          <p:cNvPr id="9" name="Freeform 16"/>
          <p:cNvSpPr/>
          <p:nvPr/>
        </p:nvSpPr>
        <p:spPr bwMode="auto">
          <a:xfrm>
            <a:off x="5872307" y="5305728"/>
            <a:ext cx="433620" cy="38603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cxnSp>
        <p:nvCxnSpPr>
          <p:cNvPr id="11" name="Straight Connector 10"/>
          <p:cNvCxnSpPr/>
          <p:nvPr/>
        </p:nvCxnSpPr>
        <p:spPr>
          <a:xfrm>
            <a:off x="4688114" y="5140958"/>
            <a:ext cx="6665686" cy="3108"/>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853422"/>
            <a:ext cx="675277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82913" y="1926920"/>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82913" y="267064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5225" y="3414368"/>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2913" y="415608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9" idx="6"/>
          </p:cNvCxnSpPr>
          <p:nvPr/>
        </p:nvCxnSpPr>
        <p:spPr>
          <a:xfrm flipV="1">
            <a:off x="888862" y="1978051"/>
            <a:ext cx="2295772" cy="1844"/>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6"/>
          </p:cNvCxnSpPr>
          <p:nvPr/>
        </p:nvCxnSpPr>
        <p:spPr>
          <a:xfrm flipV="1">
            <a:off x="888862" y="2719766"/>
            <a:ext cx="1593142" cy="3853"/>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6"/>
          </p:cNvCxnSpPr>
          <p:nvPr/>
        </p:nvCxnSpPr>
        <p:spPr>
          <a:xfrm flipV="1">
            <a:off x="891174" y="3465334"/>
            <a:ext cx="1025761" cy="2009"/>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2" idx="6"/>
            <a:endCxn id="53" idx="1"/>
          </p:cNvCxnSpPr>
          <p:nvPr/>
        </p:nvCxnSpPr>
        <p:spPr>
          <a:xfrm>
            <a:off x="888862" y="4209059"/>
            <a:ext cx="311042" cy="11010"/>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184634" y="1641421"/>
            <a:ext cx="662708" cy="662708"/>
            <a:chOff x="3184634" y="1476531"/>
            <a:chExt cx="662708" cy="662708"/>
          </a:xfrm>
          <a:solidFill>
            <a:schemeClr val="bg1">
              <a:alpha val="20000"/>
            </a:schemeClr>
          </a:solidFill>
        </p:grpSpPr>
        <p:sp>
          <p:nvSpPr>
            <p:cNvPr id="50" name="Rounded Rectangle 49"/>
            <p:cNvSpPr/>
            <p:nvPr/>
          </p:nvSpPr>
          <p:spPr>
            <a:xfrm>
              <a:off x="3184634" y="1476531"/>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360404" y="1582435"/>
              <a:ext cx="319088" cy="465138"/>
              <a:chOff x="3582988" y="3510757"/>
              <a:chExt cx="319088" cy="465138"/>
            </a:xfrm>
            <a:grpFill/>
          </p:grpSpPr>
          <p:sp>
            <p:nvSpPr>
              <p:cNvPr id="5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5" name="Group 104"/>
          <p:cNvGrpSpPr/>
          <p:nvPr/>
        </p:nvGrpSpPr>
        <p:grpSpPr>
          <a:xfrm>
            <a:off x="2521926" y="2388412"/>
            <a:ext cx="662708" cy="662708"/>
            <a:chOff x="2521926" y="2223522"/>
            <a:chExt cx="662708" cy="662708"/>
          </a:xfrm>
          <a:solidFill>
            <a:schemeClr val="bg1">
              <a:alpha val="20000"/>
            </a:schemeClr>
          </a:solidFill>
        </p:grpSpPr>
        <p:sp>
          <p:nvSpPr>
            <p:cNvPr id="51" name="Rounded Rectangle 50"/>
            <p:cNvSpPr/>
            <p:nvPr/>
          </p:nvSpPr>
          <p:spPr>
            <a:xfrm>
              <a:off x="2521926" y="2223522"/>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utoShape 112"/>
            <p:cNvSpPr/>
            <p:nvPr/>
          </p:nvSpPr>
          <p:spPr bwMode="auto">
            <a:xfrm>
              <a:off x="2637800" y="2330328"/>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08" name="Group 107"/>
          <p:cNvGrpSpPr/>
          <p:nvPr/>
        </p:nvGrpSpPr>
        <p:grpSpPr>
          <a:xfrm>
            <a:off x="1199904" y="3888715"/>
            <a:ext cx="662708" cy="662708"/>
            <a:chOff x="1199904" y="3723825"/>
            <a:chExt cx="662708" cy="662708"/>
          </a:xfrm>
          <a:solidFill>
            <a:schemeClr val="bg1">
              <a:alpha val="20000"/>
            </a:schemeClr>
          </a:solidFill>
        </p:grpSpPr>
        <p:sp>
          <p:nvSpPr>
            <p:cNvPr id="53" name="Rounded Rectangle 52"/>
            <p:cNvSpPr/>
            <p:nvPr/>
          </p:nvSpPr>
          <p:spPr>
            <a:xfrm>
              <a:off x="1199904" y="3723825"/>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299086" y="3830748"/>
              <a:ext cx="464344" cy="464344"/>
              <a:chOff x="4439444" y="1652588"/>
              <a:chExt cx="464344" cy="464344"/>
            </a:xfrm>
            <a:grpFill/>
          </p:grpSpPr>
          <p:sp>
            <p:nvSpPr>
              <p:cNvPr id="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7" name="Group 106"/>
          <p:cNvGrpSpPr/>
          <p:nvPr/>
        </p:nvGrpSpPr>
        <p:grpSpPr>
          <a:xfrm>
            <a:off x="1862612" y="3128283"/>
            <a:ext cx="662708" cy="662708"/>
            <a:chOff x="1862612" y="2963393"/>
            <a:chExt cx="662708" cy="662708"/>
          </a:xfrm>
          <a:solidFill>
            <a:schemeClr val="bg1">
              <a:alpha val="20000"/>
            </a:schemeClr>
          </a:solidFill>
        </p:grpSpPr>
        <p:sp>
          <p:nvSpPr>
            <p:cNvPr id="52" name="Rounded Rectangle 51"/>
            <p:cNvSpPr/>
            <p:nvPr/>
          </p:nvSpPr>
          <p:spPr>
            <a:xfrm>
              <a:off x="1862612" y="2963393"/>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1969909" y="3105788"/>
              <a:ext cx="465138" cy="391319"/>
              <a:chOff x="5356342" y="3093565"/>
              <a:chExt cx="465138" cy="391319"/>
            </a:xfrm>
            <a:grpFill/>
          </p:grpSpPr>
          <p:sp>
            <p:nvSpPr>
              <p:cNvPr id="6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TextBox 65"/>
          <p:cNvSpPr txBox="1"/>
          <p:nvPr/>
        </p:nvSpPr>
        <p:spPr>
          <a:xfrm>
            <a:off x="3992030" y="1798045"/>
            <a:ext cx="1957673" cy="369332"/>
          </a:xfrm>
          <a:prstGeom prst="rect">
            <a:avLst/>
          </a:prstGeom>
          <a:noFill/>
        </p:spPr>
        <p:txBody>
          <a:bodyPr wrap="square" rtlCol="0">
            <a:spAutoFit/>
          </a:bodyPr>
          <a:lstStyle/>
          <a:p>
            <a:r>
              <a:rPr lang="en-US" dirty="0">
                <a:solidFill>
                  <a:schemeClr val="bg1">
                    <a:lumMod val="95000"/>
                  </a:schemeClr>
                </a:solidFill>
                <a:latin typeface="+mj-lt"/>
              </a:rPr>
              <a:t>Management</a:t>
            </a:r>
          </a:p>
        </p:txBody>
      </p:sp>
      <p:sp>
        <p:nvSpPr>
          <p:cNvPr id="68" name="TextBox 67"/>
          <p:cNvSpPr txBox="1"/>
          <p:nvPr/>
        </p:nvSpPr>
        <p:spPr>
          <a:xfrm>
            <a:off x="3316934" y="2576188"/>
            <a:ext cx="1957673" cy="369332"/>
          </a:xfrm>
          <a:prstGeom prst="rect">
            <a:avLst/>
          </a:prstGeom>
          <a:noFill/>
        </p:spPr>
        <p:txBody>
          <a:bodyPr wrap="square" rtlCol="0">
            <a:spAutoFit/>
          </a:bodyPr>
          <a:lstStyle/>
          <a:p>
            <a:r>
              <a:rPr lang="en-US" dirty="0">
                <a:solidFill>
                  <a:schemeClr val="bg1">
                    <a:lumMod val="95000"/>
                  </a:schemeClr>
                </a:solidFill>
                <a:latin typeface="+mj-lt"/>
              </a:rPr>
              <a:t>Designing</a:t>
            </a:r>
          </a:p>
        </p:txBody>
      </p:sp>
      <p:sp>
        <p:nvSpPr>
          <p:cNvPr id="70" name="TextBox 69"/>
          <p:cNvSpPr txBox="1"/>
          <p:nvPr/>
        </p:nvSpPr>
        <p:spPr>
          <a:xfrm>
            <a:off x="2696562" y="3303499"/>
            <a:ext cx="1957673" cy="369332"/>
          </a:xfrm>
          <a:prstGeom prst="rect">
            <a:avLst/>
          </a:prstGeom>
          <a:noFill/>
        </p:spPr>
        <p:txBody>
          <a:bodyPr wrap="square" rtlCol="0">
            <a:spAutoFit/>
          </a:bodyPr>
          <a:lstStyle/>
          <a:p>
            <a:r>
              <a:rPr lang="en-US" dirty="0">
                <a:solidFill>
                  <a:schemeClr val="bg1">
                    <a:lumMod val="95000"/>
                  </a:schemeClr>
                </a:solidFill>
                <a:latin typeface="+mj-lt"/>
              </a:rPr>
              <a:t>Photography</a:t>
            </a:r>
          </a:p>
        </p:txBody>
      </p:sp>
      <p:sp>
        <p:nvSpPr>
          <p:cNvPr id="72" name="TextBox 71"/>
          <p:cNvSpPr txBox="1"/>
          <p:nvPr/>
        </p:nvSpPr>
        <p:spPr>
          <a:xfrm>
            <a:off x="1969094" y="4056321"/>
            <a:ext cx="1957673" cy="369332"/>
          </a:xfrm>
          <a:prstGeom prst="rect">
            <a:avLst/>
          </a:prstGeom>
          <a:noFill/>
        </p:spPr>
        <p:txBody>
          <a:bodyPr wrap="square" rtlCol="0">
            <a:spAutoFit/>
          </a:bodyPr>
          <a:lstStyle/>
          <a:p>
            <a:r>
              <a:rPr lang="en-US" dirty="0">
                <a:solidFill>
                  <a:schemeClr val="bg1">
                    <a:lumMod val="95000"/>
                  </a:schemeClr>
                </a:solidFill>
                <a:latin typeface="+mj-lt"/>
              </a:rPr>
              <a:t>Marketing</a:t>
            </a:r>
          </a:p>
        </p:txBody>
      </p:sp>
      <p:sp>
        <p:nvSpPr>
          <p:cNvPr id="79" name="Rounded Rectangle 78"/>
          <p:cNvSpPr/>
          <p:nvPr/>
        </p:nvSpPr>
        <p:spPr>
          <a:xfrm>
            <a:off x="7824864" y="1867578"/>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824863" y="259352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7824865" y="332387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7824862" y="4060451"/>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9850320" y="1876971"/>
            <a:ext cx="1503476" cy="211227"/>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9370608" y="2590412"/>
            <a:ext cx="1983188" cy="22904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8875308" y="3329186"/>
            <a:ext cx="2478488" cy="218161"/>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8068584" y="4060450"/>
            <a:ext cx="3285212" cy="22012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9515889" y="1454235"/>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40%</a:t>
            </a:r>
          </a:p>
        </p:txBody>
      </p:sp>
      <p:sp>
        <p:nvSpPr>
          <p:cNvPr id="88" name="Rounded Rectangle 87"/>
          <p:cNvSpPr/>
          <p:nvPr/>
        </p:nvSpPr>
        <p:spPr>
          <a:xfrm>
            <a:off x="9021031" y="2169974"/>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50%</a:t>
            </a:r>
          </a:p>
        </p:txBody>
      </p:sp>
      <p:sp>
        <p:nvSpPr>
          <p:cNvPr id="89" name="Rounded Rectangle 88"/>
          <p:cNvSpPr/>
          <p:nvPr/>
        </p:nvSpPr>
        <p:spPr>
          <a:xfrm>
            <a:off x="8525731" y="2887356"/>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70%</a:t>
            </a:r>
          </a:p>
        </p:txBody>
      </p:sp>
      <p:sp>
        <p:nvSpPr>
          <p:cNvPr id="90" name="Rounded Rectangle 89"/>
          <p:cNvSpPr/>
          <p:nvPr/>
        </p:nvSpPr>
        <p:spPr>
          <a:xfrm>
            <a:off x="7699009" y="3610271"/>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90%</a:t>
            </a:r>
          </a:p>
        </p:txBody>
      </p:sp>
      <p:grpSp>
        <p:nvGrpSpPr>
          <p:cNvPr id="110" name="Group 109"/>
          <p:cNvGrpSpPr/>
          <p:nvPr/>
        </p:nvGrpSpPr>
        <p:grpSpPr>
          <a:xfrm>
            <a:off x="5419389" y="4362815"/>
            <a:ext cx="1365310" cy="654942"/>
            <a:chOff x="5419389" y="4197925"/>
            <a:chExt cx="1365310" cy="654942"/>
          </a:xfrm>
        </p:grpSpPr>
        <p:sp>
          <p:nvSpPr>
            <p:cNvPr id="92" name="TextBox 91"/>
            <p:cNvSpPr txBox="1"/>
            <p:nvPr/>
          </p:nvSpPr>
          <p:spPr>
            <a:xfrm>
              <a:off x="5419389" y="4197925"/>
              <a:ext cx="1365310" cy="369332"/>
            </a:xfrm>
            <a:prstGeom prst="rect">
              <a:avLst/>
            </a:prstGeom>
            <a:noFill/>
            <a:ln>
              <a:noFill/>
            </a:ln>
          </p:spPr>
          <p:txBody>
            <a:bodyPr wrap="none" rtlCol="0">
              <a:spAutoFit/>
            </a:bodyPr>
            <a:lstStyle/>
            <a:p>
              <a:pPr algn="ctr"/>
              <a:r>
                <a:rPr lang="en-US" dirty="0" err="1">
                  <a:solidFill>
                    <a:schemeClr val="bg1">
                      <a:lumMod val="95000"/>
                    </a:schemeClr>
                  </a:solidFill>
                </a:rPr>
                <a:t>Mrs</a:t>
              </a:r>
              <a:r>
                <a:rPr lang="en-US" dirty="0">
                  <a:solidFill>
                    <a:schemeClr val="bg1">
                      <a:lumMod val="95000"/>
                    </a:schemeClr>
                  </a:solidFill>
                </a:rPr>
                <a:t> </a:t>
              </a:r>
              <a:r>
                <a:rPr lang="en-US" b="1" dirty="0" err="1">
                  <a:solidFill>
                    <a:schemeClr val="bg1">
                      <a:lumMod val="95000"/>
                    </a:schemeClr>
                  </a:solidFill>
                </a:rPr>
                <a:t>KhaLihn</a:t>
              </a:r>
              <a:endParaRPr lang="en-US" b="1" dirty="0">
                <a:solidFill>
                  <a:schemeClr val="bg1">
                    <a:lumMod val="95000"/>
                  </a:schemeClr>
                </a:solidFill>
              </a:endParaRPr>
            </a:p>
          </p:txBody>
        </p:sp>
        <p:sp>
          <p:nvSpPr>
            <p:cNvPr id="94" name="TextBox 93"/>
            <p:cNvSpPr txBox="1"/>
            <p:nvPr/>
          </p:nvSpPr>
          <p:spPr>
            <a:xfrm>
              <a:off x="5624332" y="4483535"/>
              <a:ext cx="1011815" cy="369332"/>
            </a:xfrm>
            <a:prstGeom prst="rect">
              <a:avLst/>
            </a:prstGeom>
            <a:noFill/>
            <a:ln>
              <a:noFill/>
            </a:ln>
          </p:spPr>
          <p:txBody>
            <a:bodyPr wrap="none" rtlCol="0">
              <a:spAutoFit/>
            </a:bodyPr>
            <a:lstStyle/>
            <a:p>
              <a:r>
                <a:rPr lang="en-US" dirty="0">
                  <a:solidFill>
                    <a:schemeClr val="bg1">
                      <a:lumMod val="95000"/>
                    </a:schemeClr>
                  </a:solidFill>
                </a:rPr>
                <a:t>Designer</a:t>
              </a:r>
            </a:p>
          </p:txBody>
        </p:sp>
      </p:grpSp>
      <p:grpSp>
        <p:nvGrpSpPr>
          <p:cNvPr id="116" name="Group 115"/>
          <p:cNvGrpSpPr/>
          <p:nvPr/>
        </p:nvGrpSpPr>
        <p:grpSpPr>
          <a:xfrm>
            <a:off x="11301349" y="1441034"/>
            <a:ext cx="109890" cy="3699925"/>
            <a:chOff x="11301349" y="1441034"/>
            <a:chExt cx="109890" cy="3699925"/>
          </a:xfrm>
          <a:solidFill>
            <a:schemeClr val="bg1"/>
          </a:solidFill>
        </p:grpSpPr>
        <p:cxnSp>
          <p:nvCxnSpPr>
            <p:cNvPr id="17" name="Straight Connector 16"/>
            <p:cNvCxnSpPr/>
            <p:nvPr/>
          </p:nvCxnSpPr>
          <p:spPr>
            <a:xfrm flipV="1">
              <a:off x="11353800" y="1536490"/>
              <a:ext cx="0" cy="3604469"/>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1301349" y="1441034"/>
              <a:ext cx="109890" cy="109890"/>
            </a:xfrm>
            <a:prstGeom prst="ellipse">
              <a:avLst/>
            </a:prstGeom>
            <a:solidFill>
              <a:schemeClr val="bg1">
                <a:alpha val="2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ppt_x"/>
                                          </p:val>
                                        </p:tav>
                                        <p:tav tm="100000">
                                          <p:val>
                                            <p:strVal val="#ppt_x"/>
                                          </p:val>
                                        </p:tav>
                                      </p:tavLst>
                                    </p:anim>
                                    <p:anim calcmode="lin" valueType="num">
                                      <p:cBhvr additive="base">
                                        <p:cTn id="14" dur="500" fill="hold"/>
                                        <p:tgtEl>
                                          <p:spTgt spid="110"/>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500"/>
                                        <p:tgtEl>
                                          <p:spTgt spid="11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108"/>
                                        </p:tgtEl>
                                        <p:attrNameLst>
                                          <p:attrName>style.visibility</p:attrName>
                                        </p:attrNameLst>
                                      </p:cBhvr>
                                      <p:to>
                                        <p:strVal val="visible"/>
                                      </p:to>
                                    </p:set>
                                    <p:anim calcmode="lin" valueType="num">
                                      <p:cBhvr>
                                        <p:cTn id="58" dur="500" fill="hold"/>
                                        <p:tgtEl>
                                          <p:spTgt spid="108"/>
                                        </p:tgtEl>
                                        <p:attrNameLst>
                                          <p:attrName>ppt_w</p:attrName>
                                        </p:attrNameLst>
                                      </p:cBhvr>
                                      <p:tavLst>
                                        <p:tav tm="0">
                                          <p:val>
                                            <p:fltVal val="0"/>
                                          </p:val>
                                        </p:tav>
                                        <p:tav tm="100000">
                                          <p:val>
                                            <p:strVal val="#ppt_w"/>
                                          </p:val>
                                        </p:tav>
                                      </p:tavLst>
                                    </p:anim>
                                    <p:anim calcmode="lin" valueType="num">
                                      <p:cBhvr>
                                        <p:cTn id="59" dur="500" fill="hold"/>
                                        <p:tgtEl>
                                          <p:spTgt spid="108"/>
                                        </p:tgtEl>
                                        <p:attrNameLst>
                                          <p:attrName>ppt_h</p:attrName>
                                        </p:attrNameLst>
                                      </p:cBhvr>
                                      <p:tavLst>
                                        <p:tav tm="0">
                                          <p:val>
                                            <p:fltVal val="0"/>
                                          </p:val>
                                        </p:tav>
                                        <p:tav tm="100000">
                                          <p:val>
                                            <p:strVal val="#ppt_h"/>
                                          </p:val>
                                        </p:tav>
                                      </p:tavLst>
                                    </p:anim>
                                    <p:animEffect transition="in" filter="fade">
                                      <p:cBhvr>
                                        <p:cTn id="60" dur="500"/>
                                        <p:tgtEl>
                                          <p:spTgt spid="108"/>
                                        </p:tgtEl>
                                      </p:cBhvr>
                                    </p:animEffect>
                                  </p:childTnLst>
                                </p:cTn>
                              </p:par>
                            </p:childTnLst>
                          </p:cTn>
                        </p:par>
                        <p:par>
                          <p:cTn id="61" fill="hold">
                            <p:stCondLst>
                              <p:cond delay="4000"/>
                            </p:stCondLst>
                            <p:childTnLst>
                              <p:par>
                                <p:cTn id="62" presetID="22" presetClass="entr" presetSubtype="4"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down)">
                                      <p:cBhvr>
                                        <p:cTn id="64" dur="500"/>
                                        <p:tgtEl>
                                          <p:spTgt spid="97"/>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childTnLst>
                          </p:cTn>
                        </p:par>
                        <p:par>
                          <p:cTn id="81" fill="hold">
                            <p:stCondLst>
                              <p:cond delay="6000"/>
                            </p:stCondLst>
                            <p:childTnLst>
                              <p:par>
                                <p:cTn id="82" presetID="22" presetClass="entr" presetSubtype="4" fill="hold" nodeType="after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down)">
                                      <p:cBhvr>
                                        <p:cTn id="84" dur="500"/>
                                        <p:tgtEl>
                                          <p:spTgt spid="99"/>
                                        </p:tgtEl>
                                      </p:cBhvr>
                                    </p:animEffect>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par>
                          <p:cTn id="95" fill="hold">
                            <p:stCondLst>
                              <p:cond delay="7500"/>
                            </p:stCondLst>
                            <p:childTnLst>
                              <p:par>
                                <p:cTn id="96" presetID="53" presetClass="entr" presetSubtype="16"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 calcmode="lin" valueType="num">
                                      <p:cBhvr>
                                        <p:cTn id="98" dur="500" fill="hold"/>
                                        <p:tgtEl>
                                          <p:spTgt spid="105"/>
                                        </p:tgtEl>
                                        <p:attrNameLst>
                                          <p:attrName>ppt_w</p:attrName>
                                        </p:attrNameLst>
                                      </p:cBhvr>
                                      <p:tavLst>
                                        <p:tav tm="0">
                                          <p:val>
                                            <p:fltVal val="0"/>
                                          </p:val>
                                        </p:tav>
                                        <p:tav tm="100000">
                                          <p:val>
                                            <p:strVal val="#ppt_w"/>
                                          </p:val>
                                        </p:tav>
                                      </p:tavLst>
                                    </p:anim>
                                    <p:anim calcmode="lin" valueType="num">
                                      <p:cBhvr>
                                        <p:cTn id="99" dur="500" fill="hold"/>
                                        <p:tgtEl>
                                          <p:spTgt spid="105"/>
                                        </p:tgtEl>
                                        <p:attrNameLst>
                                          <p:attrName>ppt_h</p:attrName>
                                        </p:attrNameLst>
                                      </p:cBhvr>
                                      <p:tavLst>
                                        <p:tav tm="0">
                                          <p:val>
                                            <p:fltVal val="0"/>
                                          </p:val>
                                        </p:tav>
                                        <p:tav tm="100000">
                                          <p:val>
                                            <p:strVal val="#ppt_h"/>
                                          </p:val>
                                        </p:tav>
                                      </p:tavLst>
                                    </p:anim>
                                    <p:animEffect transition="in" filter="fade">
                                      <p:cBhvr>
                                        <p:cTn id="100" dur="500"/>
                                        <p:tgtEl>
                                          <p:spTgt spid="105"/>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down)">
                                      <p:cBhvr>
                                        <p:cTn id="104" dur="500"/>
                                        <p:tgtEl>
                                          <p:spTgt spid="101"/>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9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106"/>
                                        </p:tgtEl>
                                        <p:attrNameLst>
                                          <p:attrName>style.visibility</p:attrName>
                                        </p:attrNameLst>
                                      </p:cBhvr>
                                      <p:to>
                                        <p:strVal val="visible"/>
                                      </p:to>
                                    </p:set>
                                    <p:anim calcmode="lin" valueType="num">
                                      <p:cBhvr>
                                        <p:cTn id="118" dur="500" fill="hold"/>
                                        <p:tgtEl>
                                          <p:spTgt spid="106"/>
                                        </p:tgtEl>
                                        <p:attrNameLst>
                                          <p:attrName>ppt_w</p:attrName>
                                        </p:attrNameLst>
                                      </p:cBhvr>
                                      <p:tavLst>
                                        <p:tav tm="0">
                                          <p:val>
                                            <p:fltVal val="0"/>
                                          </p:val>
                                        </p:tav>
                                        <p:tav tm="100000">
                                          <p:val>
                                            <p:strVal val="#ppt_w"/>
                                          </p:val>
                                        </p:tav>
                                      </p:tavLst>
                                    </p:anim>
                                    <p:anim calcmode="lin" valueType="num">
                                      <p:cBhvr>
                                        <p:cTn id="119" dur="500" fill="hold"/>
                                        <p:tgtEl>
                                          <p:spTgt spid="106"/>
                                        </p:tgtEl>
                                        <p:attrNameLst>
                                          <p:attrName>ppt_h</p:attrName>
                                        </p:attrNameLst>
                                      </p:cBhvr>
                                      <p:tavLst>
                                        <p:tav tm="0">
                                          <p:val>
                                            <p:fltVal val="0"/>
                                          </p:val>
                                        </p:tav>
                                        <p:tav tm="100000">
                                          <p:val>
                                            <p:strVal val="#ppt_h"/>
                                          </p:val>
                                        </p:tav>
                                      </p:tavLst>
                                    </p:anim>
                                    <p:animEffect transition="in" filter="fade">
                                      <p:cBhvr>
                                        <p:cTn id="120" dur="500"/>
                                        <p:tgtEl>
                                          <p:spTgt spid="106"/>
                                        </p:tgtEl>
                                      </p:cBhvr>
                                    </p:animEffect>
                                  </p:childTnLst>
                                </p:cTn>
                              </p:par>
                            </p:childTnLst>
                          </p:cTn>
                        </p:par>
                        <p:par>
                          <p:cTn id="121" fill="hold">
                            <p:stCondLst>
                              <p:cond delay="10000"/>
                            </p:stCondLst>
                            <p:childTnLst>
                              <p:par>
                                <p:cTn id="122" presetID="10" presetClass="entr" presetSubtype="0" fill="hold" grpId="0" nodeType="after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500"/>
                                        <p:tgtEl>
                                          <p:spTgt spid="6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500"/>
                                        <p:tgtEl>
                                          <p:spTgt spid="6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fade">
                                      <p:cBhvr>
                                        <p:cTn id="130" dur="500"/>
                                        <p:tgtEl>
                                          <p:spTgt spid="7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childTnLst>
                          </p:cTn>
                        </p:par>
                        <p:par>
                          <p:cTn id="134" fill="hold">
                            <p:stCondLst>
                              <p:cond delay="10500"/>
                            </p:stCondLst>
                            <p:childTnLst>
                              <p:par>
                                <p:cTn id="135" presetID="22" presetClass="entr" presetSubtype="2" fill="hold" grpId="0" nodeType="after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wipe(right)">
                                      <p:cBhvr>
                                        <p:cTn id="137" dur="500"/>
                                        <p:tgtEl>
                                          <p:spTgt spid="79"/>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wipe(right)">
                                      <p:cBhvr>
                                        <p:cTn id="140" dur="500"/>
                                        <p:tgtEl>
                                          <p:spTgt spid="80"/>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wipe(right)">
                                      <p:cBhvr>
                                        <p:cTn id="143" dur="500"/>
                                        <p:tgtEl>
                                          <p:spTgt spid="81"/>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wipe(right)">
                                      <p:cBhvr>
                                        <p:cTn id="146" dur="500"/>
                                        <p:tgtEl>
                                          <p:spTgt spid="82"/>
                                        </p:tgtEl>
                                      </p:cBhvr>
                                    </p:animEffect>
                                  </p:childTnLst>
                                </p:cTn>
                              </p:par>
                            </p:childTnLst>
                          </p:cTn>
                        </p:par>
                        <p:par>
                          <p:cTn id="147" fill="hold">
                            <p:stCondLst>
                              <p:cond delay="11000"/>
                            </p:stCondLst>
                            <p:childTnLst>
                              <p:par>
                                <p:cTn id="148" presetID="22" presetClass="entr" presetSubtype="2" fill="hold" grpId="0" nodeType="after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wipe(right)">
                                      <p:cBhvr>
                                        <p:cTn id="150" dur="500"/>
                                        <p:tgtEl>
                                          <p:spTgt spid="83"/>
                                        </p:tgtEl>
                                      </p:cBhvr>
                                    </p:animEffect>
                                  </p:childTnLst>
                                </p:cTn>
                              </p:par>
                            </p:childTnLst>
                          </p:cTn>
                        </p:par>
                        <p:par>
                          <p:cTn id="151" fill="hold">
                            <p:stCondLst>
                              <p:cond delay="11500"/>
                            </p:stCondLst>
                            <p:childTnLst>
                              <p:par>
                                <p:cTn id="152" presetID="47" presetClass="entr" presetSubtype="0" fill="hold" grpId="0" nodeType="afterEffect">
                                  <p:stCondLst>
                                    <p:cond delay="0"/>
                                  </p:stCondLst>
                                  <p:childTnLst>
                                    <p:set>
                                      <p:cBhvr>
                                        <p:cTn id="153" dur="1" fill="hold">
                                          <p:stCondLst>
                                            <p:cond delay="0"/>
                                          </p:stCondLst>
                                        </p:cTn>
                                        <p:tgtEl>
                                          <p:spTgt spid="87"/>
                                        </p:tgtEl>
                                        <p:attrNameLst>
                                          <p:attrName>style.visibility</p:attrName>
                                        </p:attrNameLst>
                                      </p:cBhvr>
                                      <p:to>
                                        <p:strVal val="visible"/>
                                      </p:to>
                                    </p:set>
                                    <p:animEffect transition="in" filter="fade">
                                      <p:cBhvr>
                                        <p:cTn id="154" dur="1000"/>
                                        <p:tgtEl>
                                          <p:spTgt spid="87"/>
                                        </p:tgtEl>
                                      </p:cBhvr>
                                    </p:animEffect>
                                    <p:anim calcmode="lin" valueType="num">
                                      <p:cBhvr>
                                        <p:cTn id="155" dur="1000" fill="hold"/>
                                        <p:tgtEl>
                                          <p:spTgt spid="87"/>
                                        </p:tgtEl>
                                        <p:attrNameLst>
                                          <p:attrName>ppt_x</p:attrName>
                                        </p:attrNameLst>
                                      </p:cBhvr>
                                      <p:tavLst>
                                        <p:tav tm="0">
                                          <p:val>
                                            <p:strVal val="#ppt_x"/>
                                          </p:val>
                                        </p:tav>
                                        <p:tav tm="100000">
                                          <p:val>
                                            <p:strVal val="#ppt_x"/>
                                          </p:val>
                                        </p:tav>
                                      </p:tavLst>
                                    </p:anim>
                                    <p:anim calcmode="lin" valueType="num">
                                      <p:cBhvr>
                                        <p:cTn id="156" dur="1000" fill="hold"/>
                                        <p:tgtEl>
                                          <p:spTgt spid="87"/>
                                        </p:tgtEl>
                                        <p:attrNameLst>
                                          <p:attrName>ppt_y</p:attrName>
                                        </p:attrNameLst>
                                      </p:cBhvr>
                                      <p:tavLst>
                                        <p:tav tm="0">
                                          <p:val>
                                            <p:strVal val="#ppt_y-.1"/>
                                          </p:val>
                                        </p:tav>
                                        <p:tav tm="100000">
                                          <p:val>
                                            <p:strVal val="#ppt_y"/>
                                          </p:val>
                                        </p:tav>
                                      </p:tavLst>
                                    </p:anim>
                                  </p:childTnLst>
                                </p:cTn>
                              </p:par>
                            </p:childTnLst>
                          </p:cTn>
                        </p:par>
                        <p:par>
                          <p:cTn id="157" fill="hold">
                            <p:stCondLst>
                              <p:cond delay="12500"/>
                            </p:stCondLst>
                            <p:childTnLst>
                              <p:par>
                                <p:cTn id="158" presetID="22" presetClass="entr" presetSubtype="2" fill="hold" grpId="0" nodeType="afterEffect">
                                  <p:stCondLst>
                                    <p:cond delay="0"/>
                                  </p:stCondLst>
                                  <p:childTnLst>
                                    <p:set>
                                      <p:cBhvr>
                                        <p:cTn id="159" dur="1" fill="hold">
                                          <p:stCondLst>
                                            <p:cond delay="0"/>
                                          </p:stCondLst>
                                        </p:cTn>
                                        <p:tgtEl>
                                          <p:spTgt spid="84"/>
                                        </p:tgtEl>
                                        <p:attrNameLst>
                                          <p:attrName>style.visibility</p:attrName>
                                        </p:attrNameLst>
                                      </p:cBhvr>
                                      <p:to>
                                        <p:strVal val="visible"/>
                                      </p:to>
                                    </p:set>
                                    <p:animEffect transition="in" filter="wipe(right)">
                                      <p:cBhvr>
                                        <p:cTn id="160" dur="500"/>
                                        <p:tgtEl>
                                          <p:spTgt spid="84"/>
                                        </p:tgtEl>
                                      </p:cBhvr>
                                    </p:animEffect>
                                  </p:childTnLst>
                                </p:cTn>
                              </p:par>
                            </p:childTnLst>
                          </p:cTn>
                        </p:par>
                        <p:par>
                          <p:cTn id="161" fill="hold">
                            <p:stCondLst>
                              <p:cond delay="13000"/>
                            </p:stCondLst>
                            <p:childTnLst>
                              <p:par>
                                <p:cTn id="162" presetID="47" presetClass="entr" presetSubtype="0" fill="hold" grpId="0" nodeType="afterEffect">
                                  <p:stCondLst>
                                    <p:cond delay="0"/>
                                  </p:stCondLst>
                                  <p:childTnLst>
                                    <p:set>
                                      <p:cBhvr>
                                        <p:cTn id="163" dur="1" fill="hold">
                                          <p:stCondLst>
                                            <p:cond delay="0"/>
                                          </p:stCondLst>
                                        </p:cTn>
                                        <p:tgtEl>
                                          <p:spTgt spid="88"/>
                                        </p:tgtEl>
                                        <p:attrNameLst>
                                          <p:attrName>style.visibility</p:attrName>
                                        </p:attrNameLst>
                                      </p:cBhvr>
                                      <p:to>
                                        <p:strVal val="visible"/>
                                      </p:to>
                                    </p:set>
                                    <p:animEffect transition="in" filter="fade">
                                      <p:cBhvr>
                                        <p:cTn id="164" dur="1000"/>
                                        <p:tgtEl>
                                          <p:spTgt spid="88"/>
                                        </p:tgtEl>
                                      </p:cBhvr>
                                    </p:animEffect>
                                    <p:anim calcmode="lin" valueType="num">
                                      <p:cBhvr>
                                        <p:cTn id="165" dur="1000" fill="hold"/>
                                        <p:tgtEl>
                                          <p:spTgt spid="88"/>
                                        </p:tgtEl>
                                        <p:attrNameLst>
                                          <p:attrName>ppt_x</p:attrName>
                                        </p:attrNameLst>
                                      </p:cBhvr>
                                      <p:tavLst>
                                        <p:tav tm="0">
                                          <p:val>
                                            <p:strVal val="#ppt_x"/>
                                          </p:val>
                                        </p:tav>
                                        <p:tav tm="100000">
                                          <p:val>
                                            <p:strVal val="#ppt_x"/>
                                          </p:val>
                                        </p:tav>
                                      </p:tavLst>
                                    </p:anim>
                                    <p:anim calcmode="lin" valueType="num">
                                      <p:cBhvr>
                                        <p:cTn id="166" dur="1000" fill="hold"/>
                                        <p:tgtEl>
                                          <p:spTgt spid="88"/>
                                        </p:tgtEl>
                                        <p:attrNameLst>
                                          <p:attrName>ppt_y</p:attrName>
                                        </p:attrNameLst>
                                      </p:cBhvr>
                                      <p:tavLst>
                                        <p:tav tm="0">
                                          <p:val>
                                            <p:strVal val="#ppt_y-.1"/>
                                          </p:val>
                                        </p:tav>
                                        <p:tav tm="100000">
                                          <p:val>
                                            <p:strVal val="#ppt_y"/>
                                          </p:val>
                                        </p:tav>
                                      </p:tavLst>
                                    </p:anim>
                                  </p:childTnLst>
                                </p:cTn>
                              </p:par>
                            </p:childTnLst>
                          </p:cTn>
                        </p:par>
                        <p:par>
                          <p:cTn id="167" fill="hold">
                            <p:stCondLst>
                              <p:cond delay="14000"/>
                            </p:stCondLst>
                            <p:childTnLst>
                              <p:par>
                                <p:cTn id="168" presetID="22" presetClass="entr" presetSubtype="2" fill="hold" grpId="0" nodeType="afterEffect">
                                  <p:stCondLst>
                                    <p:cond delay="0"/>
                                  </p:stCondLst>
                                  <p:childTnLst>
                                    <p:set>
                                      <p:cBhvr>
                                        <p:cTn id="169" dur="1" fill="hold">
                                          <p:stCondLst>
                                            <p:cond delay="0"/>
                                          </p:stCondLst>
                                        </p:cTn>
                                        <p:tgtEl>
                                          <p:spTgt spid="85"/>
                                        </p:tgtEl>
                                        <p:attrNameLst>
                                          <p:attrName>style.visibility</p:attrName>
                                        </p:attrNameLst>
                                      </p:cBhvr>
                                      <p:to>
                                        <p:strVal val="visible"/>
                                      </p:to>
                                    </p:set>
                                    <p:animEffect transition="in" filter="wipe(right)">
                                      <p:cBhvr>
                                        <p:cTn id="170" dur="500"/>
                                        <p:tgtEl>
                                          <p:spTgt spid="85"/>
                                        </p:tgtEl>
                                      </p:cBhvr>
                                    </p:animEffect>
                                  </p:childTnLst>
                                </p:cTn>
                              </p:par>
                            </p:childTnLst>
                          </p:cTn>
                        </p:par>
                        <p:par>
                          <p:cTn id="171" fill="hold">
                            <p:stCondLst>
                              <p:cond delay="14500"/>
                            </p:stCondLst>
                            <p:childTnLst>
                              <p:par>
                                <p:cTn id="172" presetID="47" presetClass="entr" presetSubtype="0" fill="hold" grpId="0" nodeType="afterEffect">
                                  <p:stCondLst>
                                    <p:cond delay="0"/>
                                  </p:stCondLst>
                                  <p:childTnLst>
                                    <p:set>
                                      <p:cBhvr>
                                        <p:cTn id="173" dur="1" fill="hold">
                                          <p:stCondLst>
                                            <p:cond delay="0"/>
                                          </p:stCondLst>
                                        </p:cTn>
                                        <p:tgtEl>
                                          <p:spTgt spid="89"/>
                                        </p:tgtEl>
                                        <p:attrNameLst>
                                          <p:attrName>style.visibility</p:attrName>
                                        </p:attrNameLst>
                                      </p:cBhvr>
                                      <p:to>
                                        <p:strVal val="visible"/>
                                      </p:to>
                                    </p:set>
                                    <p:animEffect transition="in" filter="fade">
                                      <p:cBhvr>
                                        <p:cTn id="174" dur="1000"/>
                                        <p:tgtEl>
                                          <p:spTgt spid="89"/>
                                        </p:tgtEl>
                                      </p:cBhvr>
                                    </p:animEffect>
                                    <p:anim calcmode="lin" valueType="num">
                                      <p:cBhvr>
                                        <p:cTn id="175" dur="1000" fill="hold"/>
                                        <p:tgtEl>
                                          <p:spTgt spid="89"/>
                                        </p:tgtEl>
                                        <p:attrNameLst>
                                          <p:attrName>ppt_x</p:attrName>
                                        </p:attrNameLst>
                                      </p:cBhvr>
                                      <p:tavLst>
                                        <p:tav tm="0">
                                          <p:val>
                                            <p:strVal val="#ppt_x"/>
                                          </p:val>
                                        </p:tav>
                                        <p:tav tm="100000">
                                          <p:val>
                                            <p:strVal val="#ppt_x"/>
                                          </p:val>
                                        </p:tav>
                                      </p:tavLst>
                                    </p:anim>
                                    <p:anim calcmode="lin" valueType="num">
                                      <p:cBhvr>
                                        <p:cTn id="176" dur="1000" fill="hold"/>
                                        <p:tgtEl>
                                          <p:spTgt spid="89"/>
                                        </p:tgtEl>
                                        <p:attrNameLst>
                                          <p:attrName>ppt_y</p:attrName>
                                        </p:attrNameLst>
                                      </p:cBhvr>
                                      <p:tavLst>
                                        <p:tav tm="0">
                                          <p:val>
                                            <p:strVal val="#ppt_y-.1"/>
                                          </p:val>
                                        </p:tav>
                                        <p:tav tm="100000">
                                          <p:val>
                                            <p:strVal val="#ppt_y"/>
                                          </p:val>
                                        </p:tav>
                                      </p:tavLst>
                                    </p:anim>
                                  </p:childTnLst>
                                </p:cTn>
                              </p:par>
                            </p:childTnLst>
                          </p:cTn>
                        </p:par>
                        <p:par>
                          <p:cTn id="177" fill="hold">
                            <p:stCondLst>
                              <p:cond delay="15500"/>
                            </p:stCondLst>
                            <p:childTnLst>
                              <p:par>
                                <p:cTn id="178" presetID="22" presetClass="entr" presetSubtype="2" fill="hold" grpId="0" nodeType="afterEffect">
                                  <p:stCondLst>
                                    <p:cond delay="0"/>
                                  </p:stCondLst>
                                  <p:childTnLst>
                                    <p:set>
                                      <p:cBhvr>
                                        <p:cTn id="179" dur="1" fill="hold">
                                          <p:stCondLst>
                                            <p:cond delay="0"/>
                                          </p:stCondLst>
                                        </p:cTn>
                                        <p:tgtEl>
                                          <p:spTgt spid="86"/>
                                        </p:tgtEl>
                                        <p:attrNameLst>
                                          <p:attrName>style.visibility</p:attrName>
                                        </p:attrNameLst>
                                      </p:cBhvr>
                                      <p:to>
                                        <p:strVal val="visible"/>
                                      </p:to>
                                    </p:set>
                                    <p:animEffect transition="in" filter="wipe(right)">
                                      <p:cBhvr>
                                        <p:cTn id="180" dur="500"/>
                                        <p:tgtEl>
                                          <p:spTgt spid="86"/>
                                        </p:tgtEl>
                                      </p:cBhvr>
                                    </p:animEffect>
                                  </p:childTnLst>
                                </p:cTn>
                              </p:par>
                            </p:childTnLst>
                          </p:cTn>
                        </p:par>
                        <p:par>
                          <p:cTn id="181" fill="hold">
                            <p:stCondLst>
                              <p:cond delay="16000"/>
                            </p:stCondLst>
                            <p:childTnLst>
                              <p:par>
                                <p:cTn id="182" presetID="47" presetClass="entr" presetSubtype="0" fill="hold" grpId="0" nodeType="after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fade">
                                      <p:cBhvr>
                                        <p:cTn id="184" dur="1000"/>
                                        <p:tgtEl>
                                          <p:spTgt spid="90"/>
                                        </p:tgtEl>
                                      </p:cBhvr>
                                    </p:animEffect>
                                    <p:anim calcmode="lin" valueType="num">
                                      <p:cBhvr>
                                        <p:cTn id="185" dur="1000" fill="hold"/>
                                        <p:tgtEl>
                                          <p:spTgt spid="90"/>
                                        </p:tgtEl>
                                        <p:attrNameLst>
                                          <p:attrName>ppt_x</p:attrName>
                                        </p:attrNameLst>
                                      </p:cBhvr>
                                      <p:tavLst>
                                        <p:tav tm="0">
                                          <p:val>
                                            <p:strVal val="#ppt_x"/>
                                          </p:val>
                                        </p:tav>
                                        <p:tav tm="100000">
                                          <p:val>
                                            <p:strVal val="#ppt_x"/>
                                          </p:val>
                                        </p:tav>
                                      </p:tavLst>
                                    </p:anim>
                                    <p:anim calcmode="lin" valueType="num">
                                      <p:cBhvr>
                                        <p:cTn id="1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8" grpId="0" animBg="1"/>
      <p:bldP spid="9" grpId="0" animBg="1"/>
      <p:bldP spid="29" grpId="0" animBg="1"/>
      <p:bldP spid="30" grpId="0" animBg="1"/>
      <p:bldP spid="31" grpId="0" animBg="1"/>
      <p:bldP spid="32" grpId="0" animBg="1"/>
      <p:bldP spid="66" grpId="0"/>
      <p:bldP spid="68" grpId="0"/>
      <p:bldP spid="70" grpId="0"/>
      <p:bldP spid="72"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8" name="Rectangle 107"/>
          <p:cNvSpPr/>
          <p:nvPr/>
        </p:nvSpPr>
        <p:spPr>
          <a:xfrm>
            <a:off x="9335556" y="4115579"/>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0" y="13716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all Graphics</a:t>
            </a:r>
          </a:p>
        </p:txBody>
      </p:sp>
      <p:cxnSp>
        <p:nvCxnSpPr>
          <p:cNvPr id="77" name="Straight Connector 76"/>
          <p:cNvCxnSpPr>
            <a:stCxn id="51" idx="3"/>
          </p:cNvCxnSpPr>
          <p:nvPr/>
        </p:nvCxnSpPr>
        <p:spPr>
          <a:xfrm>
            <a:off x="2852712" y="20574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2271" y="4800130"/>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1829519"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32" name="Straight Connector 31"/>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List Sample</a:t>
            </a:r>
          </a:p>
        </p:txBody>
      </p:sp>
      <p:sp>
        <p:nvSpPr>
          <p:cNvPr id="4" name="TextBox 3"/>
          <p:cNvSpPr txBox="1"/>
          <p:nvPr/>
        </p:nvSpPr>
        <p:spPr>
          <a:xfrm>
            <a:off x="1848676" y="2290346"/>
            <a:ext cx="1463862" cy="338554"/>
          </a:xfrm>
          <a:prstGeom prst="rect">
            <a:avLst/>
          </a:prstGeom>
          <a:noFill/>
        </p:spPr>
        <p:txBody>
          <a:bodyPr wrap="none" rtlCol="0">
            <a:spAutoFit/>
          </a:bodyPr>
          <a:lstStyle/>
          <a:p>
            <a:r>
              <a:rPr lang="en-US" sz="1600" b="1" dirty="0">
                <a:solidFill>
                  <a:schemeClr val="bg1"/>
                </a:solidFill>
                <a:latin typeface="+mj-lt"/>
              </a:rPr>
              <a:t>Web Elements</a:t>
            </a:r>
            <a:endParaRPr lang="id-ID" sz="1600" b="1" dirty="0">
              <a:solidFill>
                <a:schemeClr val="bg1"/>
              </a:solidFill>
              <a:latin typeface="+mj-lt"/>
            </a:endParaRPr>
          </a:p>
        </p:txBody>
      </p:sp>
      <p:sp>
        <p:nvSpPr>
          <p:cNvPr id="5" name="Rectangle 4"/>
          <p:cNvSpPr/>
          <p:nvPr/>
        </p:nvSpPr>
        <p:spPr>
          <a:xfrm>
            <a:off x="1848676" y="2545776"/>
            <a:ext cx="3756420" cy="738664"/>
          </a:xfrm>
          <a:prstGeom prst="rect">
            <a:avLst/>
          </a:prstGeom>
        </p:spPr>
        <p:txBody>
          <a:bodyPr wrap="square">
            <a:spAutoFit/>
          </a:bodyPr>
          <a:lstStyle/>
          <a:p>
            <a:r>
              <a:rPr lang="en-US" sz="1400" dirty="0" err="1">
                <a:solidFill>
                  <a:schemeClr val="bg1">
                    <a:lumMod val="95000"/>
                  </a:schemeClr>
                </a:solidFill>
              </a:rPr>
              <a:t>Lorem</a:t>
            </a:r>
            <a:r>
              <a:rPr lang="en-US" sz="1400">
                <a:solidFill>
                  <a:schemeClr val="bg1">
                    <a:lumMod val="95000"/>
                  </a:schemeClr>
                </a:solidFill>
              </a:rPr>
              <a:t> ipsum dolor sit amet, consectetur adipiscing elit. Cras et urna urna. Suspendisse quis aliquet tellus.</a:t>
            </a:r>
          </a:p>
        </p:txBody>
      </p:sp>
      <p:sp>
        <p:nvSpPr>
          <p:cNvPr id="7" name="TextBox 6"/>
          <p:cNvSpPr txBox="1"/>
          <p:nvPr/>
        </p:nvSpPr>
        <p:spPr>
          <a:xfrm>
            <a:off x="1848676" y="3597983"/>
            <a:ext cx="1548052" cy="338554"/>
          </a:xfrm>
          <a:prstGeom prst="rect">
            <a:avLst/>
          </a:prstGeom>
          <a:noFill/>
        </p:spPr>
        <p:txBody>
          <a:bodyPr wrap="none" rtlCol="0">
            <a:spAutoFit/>
          </a:bodyPr>
          <a:lstStyle/>
          <a:p>
            <a:r>
              <a:rPr lang="en-US" sz="1600" b="1" dirty="0">
                <a:solidFill>
                  <a:schemeClr val="bg1"/>
                </a:solidFill>
                <a:latin typeface="+mj-lt"/>
              </a:rPr>
              <a:t>User Interfaces</a:t>
            </a:r>
            <a:endParaRPr lang="id-ID" sz="1600" b="1" dirty="0">
              <a:solidFill>
                <a:schemeClr val="bg1"/>
              </a:solidFill>
              <a:latin typeface="+mj-lt"/>
            </a:endParaRPr>
          </a:p>
        </p:txBody>
      </p:sp>
      <p:sp>
        <p:nvSpPr>
          <p:cNvPr id="8" name="Rectangle 7"/>
          <p:cNvSpPr/>
          <p:nvPr/>
        </p:nvSpPr>
        <p:spPr>
          <a:xfrm>
            <a:off x="1848676" y="3853413"/>
            <a:ext cx="3756420"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0" name="TextBox 9"/>
          <p:cNvSpPr txBox="1"/>
          <p:nvPr/>
        </p:nvSpPr>
        <p:spPr>
          <a:xfrm>
            <a:off x="1848676" y="4871905"/>
            <a:ext cx="1445780" cy="338554"/>
          </a:xfrm>
          <a:prstGeom prst="rect">
            <a:avLst/>
          </a:prstGeom>
          <a:noFill/>
        </p:spPr>
        <p:txBody>
          <a:bodyPr wrap="none" rtlCol="0">
            <a:spAutoFit/>
          </a:bodyPr>
          <a:lstStyle/>
          <a:p>
            <a:r>
              <a:rPr lang="en-US" sz="1600" b="1">
                <a:solidFill>
                  <a:schemeClr val="bg1"/>
                </a:solidFill>
                <a:latin typeface="+mj-lt"/>
              </a:rPr>
              <a:t>Business Card</a:t>
            </a:r>
            <a:endParaRPr lang="id-ID" sz="1600" b="1" dirty="0">
              <a:solidFill>
                <a:schemeClr val="bg1"/>
              </a:solidFill>
              <a:latin typeface="+mj-lt"/>
            </a:endParaRPr>
          </a:p>
        </p:txBody>
      </p:sp>
      <p:sp>
        <p:nvSpPr>
          <p:cNvPr id="11" name="Rectangle 10"/>
          <p:cNvSpPr/>
          <p:nvPr/>
        </p:nvSpPr>
        <p:spPr>
          <a:xfrm>
            <a:off x="1848676" y="5159754"/>
            <a:ext cx="3756420"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3" name="TextBox 12"/>
          <p:cNvSpPr txBox="1"/>
          <p:nvPr/>
        </p:nvSpPr>
        <p:spPr>
          <a:xfrm>
            <a:off x="7397086" y="2290346"/>
            <a:ext cx="1619802" cy="338554"/>
          </a:xfrm>
          <a:prstGeom prst="rect">
            <a:avLst/>
          </a:prstGeom>
          <a:noFill/>
        </p:spPr>
        <p:txBody>
          <a:bodyPr wrap="none" rtlCol="0">
            <a:spAutoFit/>
          </a:bodyPr>
          <a:lstStyle/>
          <a:p>
            <a:r>
              <a:rPr lang="en-US" sz="1600" b="1">
                <a:solidFill>
                  <a:schemeClr val="bg1"/>
                </a:solidFill>
                <a:latin typeface="+mj-lt"/>
              </a:rPr>
              <a:t>Navigation Bars</a:t>
            </a:r>
            <a:endParaRPr lang="id-ID" sz="1600" b="1" dirty="0">
              <a:solidFill>
                <a:schemeClr val="bg1"/>
              </a:solidFill>
              <a:latin typeface="+mj-lt"/>
            </a:endParaRPr>
          </a:p>
        </p:txBody>
      </p:sp>
      <p:sp>
        <p:nvSpPr>
          <p:cNvPr id="14" name="Rectangle 13"/>
          <p:cNvSpPr/>
          <p:nvPr/>
        </p:nvSpPr>
        <p:spPr>
          <a:xfrm>
            <a:off x="7397086" y="2545776"/>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6" name="TextBox 15"/>
          <p:cNvSpPr txBox="1"/>
          <p:nvPr/>
        </p:nvSpPr>
        <p:spPr>
          <a:xfrm>
            <a:off x="7397086" y="3597983"/>
            <a:ext cx="1851982" cy="338554"/>
          </a:xfrm>
          <a:prstGeom prst="rect">
            <a:avLst/>
          </a:prstGeom>
          <a:noFill/>
        </p:spPr>
        <p:txBody>
          <a:bodyPr wrap="none" rtlCol="0">
            <a:spAutoFit/>
          </a:bodyPr>
          <a:lstStyle/>
          <a:p>
            <a:r>
              <a:rPr lang="en-US" sz="1600" b="1">
                <a:solidFill>
                  <a:schemeClr val="bg1"/>
                </a:solidFill>
                <a:latin typeface="+mj-lt"/>
              </a:rPr>
              <a:t>Lightroom Presets</a:t>
            </a:r>
            <a:endParaRPr lang="id-ID" sz="1600" b="1" dirty="0">
              <a:solidFill>
                <a:schemeClr val="bg1"/>
              </a:solidFill>
              <a:latin typeface="+mj-lt"/>
            </a:endParaRPr>
          </a:p>
        </p:txBody>
      </p:sp>
      <p:sp>
        <p:nvSpPr>
          <p:cNvPr id="17" name="Rectangle 16"/>
          <p:cNvSpPr/>
          <p:nvPr/>
        </p:nvSpPr>
        <p:spPr>
          <a:xfrm>
            <a:off x="7397086" y="3853413"/>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9" name="TextBox 18"/>
          <p:cNvSpPr txBox="1"/>
          <p:nvPr/>
        </p:nvSpPr>
        <p:spPr>
          <a:xfrm>
            <a:off x="7397086" y="4871905"/>
            <a:ext cx="1713482" cy="338554"/>
          </a:xfrm>
          <a:prstGeom prst="rect">
            <a:avLst/>
          </a:prstGeom>
          <a:noFill/>
        </p:spPr>
        <p:txBody>
          <a:bodyPr wrap="none" rtlCol="0">
            <a:spAutoFit/>
          </a:bodyPr>
          <a:lstStyle/>
          <a:p>
            <a:r>
              <a:rPr lang="en-US" sz="1600" b="1">
                <a:solidFill>
                  <a:schemeClr val="bg1"/>
                </a:solidFill>
                <a:latin typeface="+mj-lt"/>
              </a:rPr>
              <a:t>Photo Templates</a:t>
            </a:r>
            <a:endParaRPr lang="id-ID" sz="1600" b="1" dirty="0">
              <a:solidFill>
                <a:schemeClr val="bg1"/>
              </a:solidFill>
              <a:latin typeface="+mj-lt"/>
            </a:endParaRPr>
          </a:p>
        </p:txBody>
      </p:sp>
      <p:sp>
        <p:nvSpPr>
          <p:cNvPr id="20" name="Rectangle 19"/>
          <p:cNvSpPr/>
          <p:nvPr/>
        </p:nvSpPr>
        <p:spPr>
          <a:xfrm>
            <a:off x="7397086" y="5159754"/>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45" name="TextBox 44"/>
          <p:cNvSpPr txBox="1"/>
          <p:nvPr/>
        </p:nvSpPr>
        <p:spPr>
          <a:xfrm>
            <a:off x="838200" y="1154762"/>
            <a:ext cx="9786870" cy="523220"/>
          </a:xfrm>
          <a:prstGeom prst="rect">
            <a:avLst/>
          </a:prstGeom>
          <a:noFill/>
        </p:spPr>
        <p:txBody>
          <a:bodyPr wrap="square" rtlCol="0">
            <a:spAutoFit/>
          </a:bodyPr>
          <a:lstStyle/>
          <a:p>
            <a:r>
              <a:rPr lang="ms-MY" sz="1400" i="1">
                <a:solidFill>
                  <a:schemeClr val="tx1">
                    <a:lumMod val="50000"/>
                    <a:lumOff val="50000"/>
                  </a:schemeClr>
                </a:solidFill>
              </a:rPr>
              <a:t>Lorem </a:t>
            </a:r>
            <a:r>
              <a:rPr lang="ms-MY" sz="1400" i="1" dirty="0">
                <a:solidFill>
                  <a:schemeClr val="tx1">
                    <a:lumMod val="50000"/>
                    <a:lumOff val="50000"/>
                  </a:schemeClr>
                </a:solidFill>
              </a:rPr>
              <a:t>ipsum dolor sit amet, consectetur adipiscing elit. Praesent sodales odio sit amet odio tristique quis tempus odio Lorem ipsum dolor sit amet, consectetur adipiscing elit. Lorem ipsum </a:t>
            </a:r>
            <a:r>
              <a:rPr lang="ms-MY" sz="1400" i="1">
                <a:solidFill>
                  <a:schemeClr val="tx1">
                    <a:lumMod val="50000"/>
                    <a:lumOff val="50000"/>
                  </a:schemeClr>
                </a:solidFill>
              </a:rPr>
              <a:t>dolor sit</a:t>
            </a:r>
            <a:endParaRPr lang="en-US" sz="1400" i="1" dirty="0">
              <a:solidFill>
                <a:schemeClr val="tx1">
                  <a:lumMod val="50000"/>
                  <a:lumOff val="50000"/>
                </a:schemeClr>
              </a:solidFill>
            </a:endParaRPr>
          </a:p>
        </p:txBody>
      </p:sp>
      <p:grpSp>
        <p:nvGrpSpPr>
          <p:cNvPr id="24" name="Group 23"/>
          <p:cNvGrpSpPr/>
          <p:nvPr/>
        </p:nvGrpSpPr>
        <p:grpSpPr>
          <a:xfrm>
            <a:off x="6389270" y="2371895"/>
            <a:ext cx="923827" cy="923827"/>
            <a:chOff x="6389270" y="2371895"/>
            <a:chExt cx="923827" cy="923827"/>
          </a:xfrm>
          <a:solidFill>
            <a:schemeClr val="bg1">
              <a:alpha val="50000"/>
            </a:schemeClr>
          </a:solidFill>
        </p:grpSpPr>
        <p:sp>
          <p:nvSpPr>
            <p:cNvPr id="12" name="Oval 11"/>
            <p:cNvSpPr/>
            <p:nvPr/>
          </p:nvSpPr>
          <p:spPr>
            <a:xfrm>
              <a:off x="6389270"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a:off x="6642102" y="2686310"/>
              <a:ext cx="447696" cy="350733"/>
              <a:chOff x="6342848" y="3565543"/>
              <a:chExt cx="480228" cy="376220"/>
            </a:xfrm>
            <a:grpFill/>
          </p:grpSpPr>
          <p:sp>
            <p:nvSpPr>
              <p:cNvPr id="54"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5"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5" name="Group 24"/>
          <p:cNvGrpSpPr/>
          <p:nvPr/>
        </p:nvGrpSpPr>
        <p:grpSpPr>
          <a:xfrm>
            <a:off x="6411067" y="4985873"/>
            <a:ext cx="923827" cy="923827"/>
            <a:chOff x="6411067" y="4985873"/>
            <a:chExt cx="923827" cy="923827"/>
          </a:xfrm>
          <a:solidFill>
            <a:schemeClr val="bg1">
              <a:alpha val="50000"/>
            </a:schemeClr>
          </a:solidFill>
        </p:grpSpPr>
        <p:sp>
          <p:nvSpPr>
            <p:cNvPr id="18" name="Oval 17"/>
            <p:cNvSpPr/>
            <p:nvPr/>
          </p:nvSpPr>
          <p:spPr>
            <a:xfrm>
              <a:off x="641106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9" name="Group 58"/>
            <p:cNvGrpSpPr/>
            <p:nvPr/>
          </p:nvGrpSpPr>
          <p:grpSpPr>
            <a:xfrm>
              <a:off x="6729667" y="5245510"/>
              <a:ext cx="297472" cy="433628"/>
              <a:chOff x="3582988" y="3510757"/>
              <a:chExt cx="319088" cy="465138"/>
            </a:xfrm>
            <a:grpFill/>
          </p:grpSpPr>
          <p:sp>
            <p:nvSpPr>
              <p:cNvPr id="6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3" name="Group 22"/>
          <p:cNvGrpSpPr/>
          <p:nvPr/>
        </p:nvGrpSpPr>
        <p:grpSpPr>
          <a:xfrm>
            <a:off x="862657" y="4985873"/>
            <a:ext cx="923827" cy="923827"/>
            <a:chOff x="862657" y="4985873"/>
            <a:chExt cx="923827" cy="923827"/>
          </a:xfrm>
          <a:solidFill>
            <a:schemeClr val="bg1">
              <a:alpha val="50000"/>
            </a:schemeClr>
          </a:solidFill>
        </p:grpSpPr>
        <p:sp>
          <p:nvSpPr>
            <p:cNvPr id="9" name="Oval 8"/>
            <p:cNvSpPr/>
            <p:nvPr/>
          </p:nvSpPr>
          <p:spPr>
            <a:xfrm>
              <a:off x="86265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21"/>
          <p:cNvGrpSpPr/>
          <p:nvPr/>
        </p:nvGrpSpPr>
        <p:grpSpPr>
          <a:xfrm>
            <a:off x="862657" y="3679532"/>
            <a:ext cx="923827" cy="923827"/>
            <a:chOff x="862657" y="3679532"/>
            <a:chExt cx="923827" cy="923827"/>
          </a:xfrm>
          <a:solidFill>
            <a:schemeClr val="bg1">
              <a:alpha val="50000"/>
            </a:schemeClr>
          </a:solidFill>
        </p:grpSpPr>
        <p:sp>
          <p:nvSpPr>
            <p:cNvPr id="6" name="Oval 5"/>
            <p:cNvSpPr/>
            <p:nvPr/>
          </p:nvSpPr>
          <p:spPr>
            <a:xfrm>
              <a:off x="86265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6" name="Group 65"/>
            <p:cNvGrpSpPr/>
            <p:nvPr/>
          </p:nvGrpSpPr>
          <p:grpSpPr>
            <a:xfrm>
              <a:off x="1110299" y="3947859"/>
              <a:ext cx="428542" cy="401484"/>
              <a:chOff x="5368132" y="3540125"/>
              <a:chExt cx="465138" cy="435769"/>
            </a:xfrm>
            <a:grpFill/>
          </p:grpSpPr>
          <p:sp>
            <p:nvSpPr>
              <p:cNvPr id="6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6" name="Group 25"/>
          <p:cNvGrpSpPr/>
          <p:nvPr/>
        </p:nvGrpSpPr>
        <p:grpSpPr>
          <a:xfrm>
            <a:off x="6411067" y="3679532"/>
            <a:ext cx="923827" cy="923827"/>
            <a:chOff x="6411067" y="3679532"/>
            <a:chExt cx="923827" cy="923827"/>
          </a:xfrm>
          <a:solidFill>
            <a:schemeClr val="bg1">
              <a:alpha val="50000"/>
            </a:schemeClr>
          </a:solidFill>
        </p:grpSpPr>
        <p:sp>
          <p:nvSpPr>
            <p:cNvPr id="15" name="Oval 14"/>
            <p:cNvSpPr/>
            <p:nvPr/>
          </p:nvSpPr>
          <p:spPr>
            <a:xfrm>
              <a:off x="641106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Group 20"/>
          <p:cNvGrpSpPr/>
          <p:nvPr/>
        </p:nvGrpSpPr>
        <p:grpSpPr>
          <a:xfrm>
            <a:off x="862657" y="2371895"/>
            <a:ext cx="923827" cy="923827"/>
            <a:chOff x="862657" y="2371895"/>
            <a:chExt cx="923827" cy="923827"/>
          </a:xfrm>
          <a:solidFill>
            <a:schemeClr val="bg1">
              <a:alpha val="50000"/>
            </a:schemeClr>
          </a:solidFill>
        </p:grpSpPr>
        <p:sp>
          <p:nvSpPr>
            <p:cNvPr id="3" name="Oval 2"/>
            <p:cNvSpPr/>
            <p:nvPr/>
          </p:nvSpPr>
          <p:spPr>
            <a:xfrm>
              <a:off x="862657"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0" name="Group 69"/>
            <p:cNvGrpSpPr/>
            <p:nvPr/>
          </p:nvGrpSpPr>
          <p:grpSpPr>
            <a:xfrm>
              <a:off x="1111529" y="2661892"/>
              <a:ext cx="427811" cy="375157"/>
              <a:chOff x="1640798" y="2149003"/>
              <a:chExt cx="464344" cy="407194"/>
            </a:xfrm>
            <a:grpFill/>
          </p:grpSpPr>
          <p:sp>
            <p:nvSpPr>
              <p:cNvPr id="7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Icon List Sample</a:t>
            </a:r>
          </a:p>
        </p:txBody>
      </p:sp>
      <p:sp>
        <p:nvSpPr>
          <p:cNvPr id="11" name="TextBox 10"/>
          <p:cNvSpPr txBox="1"/>
          <p:nvPr/>
        </p:nvSpPr>
        <p:spPr>
          <a:xfrm>
            <a:off x="1031951"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12" name="TextBox 11"/>
          <p:cNvSpPr txBox="1"/>
          <p:nvPr/>
        </p:nvSpPr>
        <p:spPr>
          <a:xfrm>
            <a:off x="1058305" y="4278512"/>
            <a:ext cx="1989928" cy="369332"/>
          </a:xfrm>
          <a:prstGeom prst="rect">
            <a:avLst/>
          </a:prstGeom>
          <a:noFill/>
        </p:spPr>
        <p:txBody>
          <a:bodyPr wrap="square" rtlCol="0">
            <a:spAutoFit/>
          </a:bodyPr>
          <a:lstStyle/>
          <a:p>
            <a:pPr algn="ctr"/>
            <a:r>
              <a:rPr lang="en-US" b="1">
                <a:solidFill>
                  <a:schemeClr val="bg1"/>
                </a:solidFill>
              </a:rPr>
              <a:t>Web Elements</a:t>
            </a:r>
            <a:endParaRPr lang="id-ID" b="1" dirty="0">
              <a:solidFill>
                <a:schemeClr val="bg1"/>
              </a:solidFill>
            </a:endParaRPr>
          </a:p>
        </p:txBody>
      </p:sp>
      <p:sp>
        <p:nvSpPr>
          <p:cNvPr id="32" name="TextBox 31"/>
          <p:cNvSpPr txBox="1"/>
          <p:nvPr/>
        </p:nvSpPr>
        <p:spPr>
          <a:xfrm>
            <a:off x="3722175"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33" name="TextBox 32"/>
          <p:cNvSpPr txBox="1"/>
          <p:nvPr/>
        </p:nvSpPr>
        <p:spPr>
          <a:xfrm>
            <a:off x="3748529" y="4278512"/>
            <a:ext cx="1989928" cy="369332"/>
          </a:xfrm>
          <a:prstGeom prst="rect">
            <a:avLst/>
          </a:prstGeom>
          <a:noFill/>
        </p:spPr>
        <p:txBody>
          <a:bodyPr wrap="square" rtlCol="0">
            <a:spAutoFit/>
          </a:bodyPr>
          <a:lstStyle/>
          <a:p>
            <a:pPr algn="ctr"/>
            <a:r>
              <a:rPr lang="en-US" b="1">
                <a:solidFill>
                  <a:schemeClr val="bg1"/>
                </a:solidFill>
              </a:rPr>
              <a:t>Business Card</a:t>
            </a:r>
            <a:endParaRPr lang="id-ID" b="1" dirty="0">
              <a:solidFill>
                <a:schemeClr val="bg1"/>
              </a:solidFill>
            </a:endParaRPr>
          </a:p>
        </p:txBody>
      </p:sp>
      <p:sp>
        <p:nvSpPr>
          <p:cNvPr id="38" name="TextBox 37"/>
          <p:cNvSpPr txBox="1"/>
          <p:nvPr/>
        </p:nvSpPr>
        <p:spPr>
          <a:xfrm>
            <a:off x="6477936"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39" name="TextBox 38"/>
          <p:cNvSpPr txBox="1"/>
          <p:nvPr/>
        </p:nvSpPr>
        <p:spPr>
          <a:xfrm>
            <a:off x="6504290" y="4278512"/>
            <a:ext cx="1989928" cy="369332"/>
          </a:xfrm>
          <a:prstGeom prst="rect">
            <a:avLst/>
          </a:prstGeom>
          <a:noFill/>
        </p:spPr>
        <p:txBody>
          <a:bodyPr wrap="square" rtlCol="0">
            <a:spAutoFit/>
          </a:bodyPr>
          <a:lstStyle/>
          <a:p>
            <a:pPr algn="ctr"/>
            <a:r>
              <a:rPr lang="en-US" b="1">
                <a:solidFill>
                  <a:schemeClr val="bg1"/>
                </a:solidFill>
              </a:rPr>
              <a:t>Navigation Bars</a:t>
            </a:r>
            <a:endParaRPr lang="id-ID" b="1" dirty="0">
              <a:solidFill>
                <a:schemeClr val="bg1"/>
              </a:solidFill>
            </a:endParaRPr>
          </a:p>
        </p:txBody>
      </p:sp>
      <p:sp>
        <p:nvSpPr>
          <p:cNvPr id="44" name="TextBox 43"/>
          <p:cNvSpPr txBox="1"/>
          <p:nvPr/>
        </p:nvSpPr>
        <p:spPr>
          <a:xfrm>
            <a:off x="9115452"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45" name="TextBox 44"/>
          <p:cNvSpPr txBox="1"/>
          <p:nvPr/>
        </p:nvSpPr>
        <p:spPr>
          <a:xfrm>
            <a:off x="9141806" y="4278512"/>
            <a:ext cx="1989928" cy="369332"/>
          </a:xfrm>
          <a:prstGeom prst="rect">
            <a:avLst/>
          </a:prstGeom>
          <a:noFill/>
        </p:spPr>
        <p:txBody>
          <a:bodyPr wrap="square" rtlCol="0">
            <a:spAutoFit/>
          </a:bodyPr>
          <a:lstStyle/>
          <a:p>
            <a:pPr algn="ctr"/>
            <a:r>
              <a:rPr lang="en-US" b="1">
                <a:solidFill>
                  <a:schemeClr val="bg1"/>
                </a:solidFill>
              </a:rPr>
              <a:t>Lightroom Presets</a:t>
            </a:r>
            <a:endParaRPr lang="id-ID" b="1" dirty="0">
              <a:solidFill>
                <a:schemeClr val="bg1"/>
              </a:solidFill>
            </a:endParaRPr>
          </a:p>
        </p:txBody>
      </p:sp>
      <p:sp>
        <p:nvSpPr>
          <p:cNvPr id="46" name="TextBox 45"/>
          <p:cNvSpPr txBox="1"/>
          <p:nvPr/>
        </p:nvSpPr>
        <p:spPr>
          <a:xfrm>
            <a:off x="838200" y="1202162"/>
            <a:ext cx="9786870" cy="523220"/>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elit. Praesent sodales odio sit amet odio tristique quis tempus odio Lorem ipsum dolor sit amet, consectetur adipiscing elit. Lorem ipsum </a:t>
            </a:r>
            <a:r>
              <a:rPr lang="ms-MY" sz="1400" b="1" i="1">
                <a:solidFill>
                  <a:schemeClr val="tx1">
                    <a:lumMod val="50000"/>
                    <a:lumOff val="50000"/>
                  </a:schemeClr>
                </a:solidFill>
              </a:rPr>
              <a:t>dolor sit</a:t>
            </a:r>
            <a:endParaRPr lang="en-US" sz="1400" b="1" i="1" dirty="0">
              <a:solidFill>
                <a:schemeClr val="tx1">
                  <a:lumMod val="50000"/>
                  <a:lumOff val="50000"/>
                </a:schemeClr>
              </a:solidFill>
            </a:endParaRPr>
          </a:p>
        </p:txBody>
      </p:sp>
      <p:grpSp>
        <p:nvGrpSpPr>
          <p:cNvPr id="9" name="Group 8"/>
          <p:cNvGrpSpPr/>
          <p:nvPr/>
        </p:nvGrpSpPr>
        <p:grpSpPr>
          <a:xfrm>
            <a:off x="6477936" y="2187840"/>
            <a:ext cx="2042636" cy="1888860"/>
            <a:chOff x="6477936" y="2187840"/>
            <a:chExt cx="2042636" cy="1888860"/>
          </a:xfrm>
        </p:grpSpPr>
        <p:grpSp>
          <p:nvGrpSpPr>
            <p:cNvPr id="34" name="Group 33"/>
            <p:cNvGrpSpPr/>
            <p:nvPr/>
          </p:nvGrpSpPr>
          <p:grpSpPr>
            <a:xfrm>
              <a:off x="6477936" y="2187840"/>
              <a:ext cx="2042636" cy="1888860"/>
              <a:chOff x="2894013" y="1827213"/>
              <a:chExt cx="1265238" cy="1169988"/>
            </a:xfrm>
          </p:grpSpPr>
          <p:sp>
            <p:nvSpPr>
              <p:cNvPr id="35"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3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3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48" name="Group 47"/>
            <p:cNvGrpSpPr/>
            <p:nvPr/>
          </p:nvGrpSpPr>
          <p:grpSpPr>
            <a:xfrm>
              <a:off x="7154242" y="2883757"/>
              <a:ext cx="690024" cy="561455"/>
              <a:chOff x="10074275" y="4479132"/>
              <a:chExt cx="464344" cy="377825"/>
            </a:xfrm>
            <a:solidFill>
              <a:schemeClr val="bg1"/>
            </a:solidFill>
          </p:grpSpPr>
          <p:sp>
            <p:nvSpPr>
              <p:cNvPr id="4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Group 4"/>
          <p:cNvGrpSpPr/>
          <p:nvPr/>
        </p:nvGrpSpPr>
        <p:grpSpPr>
          <a:xfrm>
            <a:off x="3722175" y="2187840"/>
            <a:ext cx="2042636" cy="1888860"/>
            <a:chOff x="3722175" y="2187840"/>
            <a:chExt cx="2042636" cy="1888860"/>
          </a:xfrm>
        </p:grpSpPr>
        <p:grpSp>
          <p:nvGrpSpPr>
            <p:cNvPr id="28" name="Group 27"/>
            <p:cNvGrpSpPr/>
            <p:nvPr/>
          </p:nvGrpSpPr>
          <p:grpSpPr>
            <a:xfrm>
              <a:off x="3722175" y="2187840"/>
              <a:ext cx="2042636" cy="1888860"/>
              <a:chOff x="2894013" y="1827213"/>
              <a:chExt cx="1265238" cy="1169988"/>
            </a:xfrm>
          </p:grpSpPr>
          <p:sp>
            <p:nvSpPr>
              <p:cNvPr id="29"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30"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31"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51" name="Group 50"/>
            <p:cNvGrpSpPr/>
            <p:nvPr/>
          </p:nvGrpSpPr>
          <p:grpSpPr>
            <a:xfrm>
              <a:off x="4387643" y="2840705"/>
              <a:ext cx="691203" cy="647560"/>
              <a:chOff x="5368132" y="3540125"/>
              <a:chExt cx="465138" cy="435769"/>
            </a:xfrm>
            <a:solidFill>
              <a:schemeClr val="bg1"/>
            </a:solidFill>
          </p:grpSpPr>
          <p:sp>
            <p:nvSpPr>
              <p:cNvPr id="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9115452" y="2187840"/>
            <a:ext cx="2042636" cy="1888860"/>
            <a:chOff x="9115452" y="2187840"/>
            <a:chExt cx="2042636" cy="1888860"/>
          </a:xfrm>
        </p:grpSpPr>
        <p:grpSp>
          <p:nvGrpSpPr>
            <p:cNvPr id="40" name="Group 39"/>
            <p:cNvGrpSpPr/>
            <p:nvPr/>
          </p:nvGrpSpPr>
          <p:grpSpPr>
            <a:xfrm>
              <a:off x="9115452" y="2187840"/>
              <a:ext cx="2042636" cy="1888860"/>
              <a:chOff x="2894013" y="1827213"/>
              <a:chExt cx="1265238" cy="1169988"/>
            </a:xfrm>
          </p:grpSpPr>
          <p:sp>
            <p:nvSpPr>
              <p:cNvPr id="41"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42"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43"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sp>
          <p:nvSpPr>
            <p:cNvPr id="54" name="AutoShape 117"/>
            <p:cNvSpPr/>
            <p:nvPr/>
          </p:nvSpPr>
          <p:spPr bwMode="auto">
            <a:xfrm>
              <a:off x="9781510" y="2905579"/>
              <a:ext cx="690024" cy="5178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 name="Group 2"/>
          <p:cNvGrpSpPr/>
          <p:nvPr/>
        </p:nvGrpSpPr>
        <p:grpSpPr>
          <a:xfrm>
            <a:off x="1031951" y="2187840"/>
            <a:ext cx="2042636" cy="1888860"/>
            <a:chOff x="1031951" y="2187840"/>
            <a:chExt cx="2042636" cy="1888860"/>
          </a:xfrm>
        </p:grpSpPr>
        <p:grpSp>
          <p:nvGrpSpPr>
            <p:cNvPr id="4" name="Group 3"/>
            <p:cNvGrpSpPr/>
            <p:nvPr/>
          </p:nvGrpSpPr>
          <p:grpSpPr>
            <a:xfrm>
              <a:off x="1031951" y="2187840"/>
              <a:ext cx="2042636" cy="1888860"/>
              <a:chOff x="2894013" y="1827213"/>
              <a:chExt cx="1265238" cy="1169988"/>
            </a:xfrm>
          </p:grpSpPr>
          <p:sp>
            <p:nvSpPr>
              <p:cNvPr id="6"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8" name="Freeform 27"/>
              <p:cNvSpPr/>
              <p:nvPr/>
            </p:nvSpPr>
            <p:spPr bwMode="auto">
              <a:xfrm>
                <a:off x="3033716"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55" name="Group 54"/>
            <p:cNvGrpSpPr/>
            <p:nvPr/>
          </p:nvGrpSpPr>
          <p:grpSpPr>
            <a:xfrm>
              <a:off x="1698009" y="2894963"/>
              <a:ext cx="690023" cy="539044"/>
              <a:chOff x="2581275" y="1710532"/>
              <a:chExt cx="464344" cy="362744"/>
            </a:xfrm>
            <a:solidFill>
              <a:schemeClr val="bg1"/>
            </a:solidFill>
          </p:grpSpPr>
          <p:sp>
            <p:nvSpPr>
              <p:cNvPr id="5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p:bldP spid="33" grpId="0"/>
      <p:bldP spid="38" grpId="0"/>
      <p:bldP spid="39"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a:stCxn id="4" idx="2"/>
          </p:cNvCxnSpPr>
          <p:nvPr/>
        </p:nvCxnSpPr>
        <p:spPr>
          <a:xfrm flipH="1" flipV="1">
            <a:off x="1697525" y="2192340"/>
            <a:ext cx="3574501" cy="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6"/>
          </p:cNvCxnSpPr>
          <p:nvPr/>
        </p:nvCxnSpPr>
        <p:spPr>
          <a:xfrm flipV="1">
            <a:off x="6919102" y="2183697"/>
            <a:ext cx="3574499" cy="8644"/>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Circle Stage Diagram</a:t>
            </a:r>
          </a:p>
        </p:txBody>
      </p:sp>
      <p:cxnSp>
        <p:nvCxnSpPr>
          <p:cNvPr id="3" name="Straight Connector 2"/>
          <p:cNvCxnSpPr/>
          <p:nvPr/>
        </p:nvCxnSpPr>
        <p:spPr>
          <a:xfrm>
            <a:off x="0" y="4163313"/>
            <a:ext cx="12192000" cy="0"/>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272026" y="1368803"/>
            <a:ext cx="1647076" cy="1647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0" name="Straight Connector 29"/>
          <p:cNvCxnSpPr>
            <a:stCxn id="9" idx="0"/>
          </p:cNvCxnSpPr>
          <p:nvPr/>
        </p:nvCxnSpPr>
        <p:spPr>
          <a:xfrm flipV="1">
            <a:off x="1697526"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0493601"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41743" y="5061786"/>
            <a:ext cx="1311578" cy="1014424"/>
            <a:chOff x="1497770" y="4609707"/>
            <a:chExt cx="1311578" cy="1014424"/>
          </a:xfrm>
        </p:grpSpPr>
        <p:sp>
          <p:nvSpPr>
            <p:cNvPr id="52" name="TextBox 51"/>
            <p:cNvSpPr txBox="1"/>
            <p:nvPr/>
          </p:nvSpPr>
          <p:spPr>
            <a:xfrm>
              <a:off x="1736612" y="4609707"/>
              <a:ext cx="833883" cy="584775"/>
            </a:xfrm>
            <a:prstGeom prst="rect">
              <a:avLst/>
            </a:prstGeom>
            <a:noFill/>
          </p:spPr>
          <p:txBody>
            <a:bodyPr wrap="none" rtlCol="0">
              <a:spAutoFit/>
            </a:bodyPr>
            <a:lstStyle/>
            <a:p>
              <a:pPr algn="ctr"/>
              <a:r>
                <a:rPr lang="en-US" sz="3200" b="1" dirty="0">
                  <a:solidFill>
                    <a:schemeClr val="bg1"/>
                  </a:solidFill>
                  <a:latin typeface="+mj-lt"/>
                </a:rPr>
                <a:t>50+</a:t>
              </a:r>
              <a:endParaRPr lang="id-ID" sz="3200" b="1" dirty="0">
                <a:solidFill>
                  <a:schemeClr val="bg1"/>
                </a:solidFill>
                <a:latin typeface="+mj-lt"/>
              </a:endParaRPr>
            </a:p>
          </p:txBody>
        </p:sp>
        <p:sp>
          <p:nvSpPr>
            <p:cNvPr id="54" name="TextBox 53"/>
            <p:cNvSpPr txBox="1"/>
            <p:nvPr/>
          </p:nvSpPr>
          <p:spPr>
            <a:xfrm>
              <a:off x="1497770" y="5285577"/>
              <a:ext cx="1311578" cy="338554"/>
            </a:xfrm>
            <a:prstGeom prst="rect">
              <a:avLst/>
            </a:prstGeom>
            <a:noFill/>
          </p:spPr>
          <p:txBody>
            <a:bodyPr wrap="none" rtlCol="0">
              <a:spAutoFit/>
            </a:bodyPr>
            <a:lstStyle/>
            <a:p>
              <a:pPr algn="ctr"/>
              <a:r>
                <a:rPr lang="en-US" sz="1600" dirty="0">
                  <a:solidFill>
                    <a:schemeClr val="bg1">
                      <a:lumMod val="95000"/>
                    </a:schemeClr>
                  </a:solidFill>
                </a:rPr>
                <a:t>Unique Slides</a:t>
              </a:r>
              <a:endParaRPr lang="id-ID" sz="1600" dirty="0">
                <a:solidFill>
                  <a:schemeClr val="bg1">
                    <a:lumMod val="95000"/>
                  </a:schemeClr>
                </a:solidFill>
              </a:endParaRPr>
            </a:p>
          </p:txBody>
        </p:sp>
      </p:grpSp>
      <p:grpSp>
        <p:nvGrpSpPr>
          <p:cNvPr id="55" name="Group 54"/>
          <p:cNvGrpSpPr/>
          <p:nvPr/>
        </p:nvGrpSpPr>
        <p:grpSpPr>
          <a:xfrm>
            <a:off x="3153158" y="5061786"/>
            <a:ext cx="1297856" cy="1014424"/>
            <a:chOff x="1504628" y="4609707"/>
            <a:chExt cx="1297856" cy="1014424"/>
          </a:xfrm>
        </p:grpSpPr>
        <p:sp>
          <p:nvSpPr>
            <p:cNvPr id="56" name="TextBox 55"/>
            <p:cNvSpPr txBox="1"/>
            <p:nvPr/>
          </p:nvSpPr>
          <p:spPr>
            <a:xfrm>
              <a:off x="1939391" y="4609707"/>
              <a:ext cx="428323" cy="646331"/>
            </a:xfrm>
            <a:prstGeom prst="rect">
              <a:avLst/>
            </a:prstGeom>
            <a:noFill/>
          </p:spPr>
          <p:txBody>
            <a:bodyPr wrap="none" rtlCol="0">
              <a:spAutoFit/>
            </a:bodyPr>
            <a:lstStyle/>
            <a:p>
              <a:pPr algn="ctr"/>
              <a:r>
                <a:rPr lang="en-US" sz="3600" b="1">
                  <a:solidFill>
                    <a:schemeClr val="bg1"/>
                  </a:solidFill>
                  <a:latin typeface="+mj-lt"/>
                </a:rPr>
                <a:t>7</a:t>
              </a:r>
              <a:endParaRPr lang="id-ID" sz="3600" b="1" dirty="0">
                <a:solidFill>
                  <a:schemeClr val="bg1"/>
                </a:solidFill>
                <a:latin typeface="+mj-lt"/>
              </a:endParaRPr>
            </a:p>
          </p:txBody>
        </p:sp>
        <p:sp>
          <p:nvSpPr>
            <p:cNvPr id="58" name="TextBox 57"/>
            <p:cNvSpPr txBox="1"/>
            <p:nvPr/>
          </p:nvSpPr>
          <p:spPr>
            <a:xfrm>
              <a:off x="1504628" y="5285577"/>
              <a:ext cx="1297856" cy="338554"/>
            </a:xfrm>
            <a:prstGeom prst="rect">
              <a:avLst/>
            </a:prstGeom>
            <a:noFill/>
          </p:spPr>
          <p:txBody>
            <a:bodyPr wrap="none" rtlCol="0">
              <a:spAutoFit/>
            </a:bodyPr>
            <a:lstStyle/>
            <a:p>
              <a:pPr algn="ctr"/>
              <a:r>
                <a:rPr lang="en-US" sz="1600" dirty="0">
                  <a:solidFill>
                    <a:schemeClr val="bg1">
                      <a:lumMod val="95000"/>
                    </a:schemeClr>
                  </a:solidFill>
                </a:rPr>
                <a:t>Version Color</a:t>
              </a:r>
              <a:endParaRPr lang="id-ID" sz="1600" dirty="0">
                <a:solidFill>
                  <a:schemeClr val="bg1">
                    <a:lumMod val="95000"/>
                  </a:schemeClr>
                </a:solidFill>
              </a:endParaRPr>
            </a:p>
          </p:txBody>
        </p:sp>
      </p:grpSp>
      <p:grpSp>
        <p:nvGrpSpPr>
          <p:cNvPr id="59" name="Group 58"/>
          <p:cNvGrpSpPr/>
          <p:nvPr/>
        </p:nvGrpSpPr>
        <p:grpSpPr>
          <a:xfrm>
            <a:off x="5369893" y="5061786"/>
            <a:ext cx="1539204" cy="1014424"/>
            <a:chOff x="1383950" y="4609707"/>
            <a:chExt cx="1539204" cy="1014424"/>
          </a:xfrm>
        </p:grpSpPr>
        <p:sp>
          <p:nvSpPr>
            <p:cNvPr id="60" name="TextBox 59"/>
            <p:cNvSpPr txBox="1"/>
            <p:nvPr/>
          </p:nvSpPr>
          <p:spPr>
            <a:xfrm>
              <a:off x="1383950" y="4609707"/>
              <a:ext cx="1539204" cy="707886"/>
            </a:xfrm>
            <a:prstGeom prst="rect">
              <a:avLst/>
            </a:prstGeom>
            <a:noFill/>
          </p:spPr>
          <p:txBody>
            <a:bodyPr wrap="none" rtlCol="0">
              <a:spAutoFit/>
            </a:bodyPr>
            <a:lstStyle/>
            <a:p>
              <a:pPr algn="ctr"/>
              <a:r>
                <a:rPr lang="en-US" sz="4000" b="1">
                  <a:solidFill>
                    <a:schemeClr val="bg1"/>
                  </a:solidFill>
                  <a:latin typeface="+mj-lt"/>
                </a:rPr>
                <a:t>4000+</a:t>
              </a:r>
              <a:endParaRPr lang="id-ID" sz="4000" b="1" dirty="0">
                <a:solidFill>
                  <a:schemeClr val="bg1"/>
                </a:solidFill>
                <a:latin typeface="+mj-lt"/>
              </a:endParaRPr>
            </a:p>
          </p:txBody>
        </p:sp>
        <p:sp>
          <p:nvSpPr>
            <p:cNvPr id="62" name="TextBox 61"/>
            <p:cNvSpPr txBox="1"/>
            <p:nvPr/>
          </p:nvSpPr>
          <p:spPr>
            <a:xfrm>
              <a:off x="1598694" y="5285577"/>
              <a:ext cx="1109727" cy="338554"/>
            </a:xfrm>
            <a:prstGeom prst="rect">
              <a:avLst/>
            </a:prstGeom>
            <a:noFill/>
          </p:spPr>
          <p:txBody>
            <a:bodyPr wrap="none" rtlCol="0">
              <a:spAutoFit/>
            </a:bodyPr>
            <a:lstStyle/>
            <a:p>
              <a:pPr algn="ctr"/>
              <a:r>
                <a:rPr lang="en-US" sz="1600" dirty="0">
                  <a:solidFill>
                    <a:schemeClr val="bg1">
                      <a:lumMod val="95000"/>
                    </a:schemeClr>
                  </a:solidFill>
                </a:rPr>
                <a:t>Total Slides</a:t>
              </a:r>
              <a:endParaRPr lang="id-ID" sz="1600" dirty="0">
                <a:solidFill>
                  <a:schemeClr val="bg1">
                    <a:lumMod val="95000"/>
                  </a:schemeClr>
                </a:solidFill>
              </a:endParaRPr>
            </a:p>
          </p:txBody>
        </p:sp>
      </p:grpSp>
      <p:grpSp>
        <p:nvGrpSpPr>
          <p:cNvPr id="63" name="Group 62"/>
          <p:cNvGrpSpPr/>
          <p:nvPr/>
        </p:nvGrpSpPr>
        <p:grpSpPr>
          <a:xfrm>
            <a:off x="7811005" y="5061786"/>
            <a:ext cx="1291444" cy="1014424"/>
            <a:chOff x="1507834" y="4609707"/>
            <a:chExt cx="1291444" cy="1014424"/>
          </a:xfrm>
        </p:grpSpPr>
        <p:sp>
          <p:nvSpPr>
            <p:cNvPr id="64" name="TextBox 63"/>
            <p:cNvSpPr txBox="1"/>
            <p:nvPr/>
          </p:nvSpPr>
          <p:spPr>
            <a:xfrm>
              <a:off x="1939390" y="4609707"/>
              <a:ext cx="428323" cy="646331"/>
            </a:xfrm>
            <a:prstGeom prst="rect">
              <a:avLst/>
            </a:prstGeom>
            <a:noFill/>
          </p:spPr>
          <p:txBody>
            <a:bodyPr wrap="none" rtlCol="0">
              <a:spAutoFit/>
            </a:bodyPr>
            <a:lstStyle/>
            <a:p>
              <a:pPr algn="ctr"/>
              <a:r>
                <a:rPr lang="en-US" sz="3600" b="1">
                  <a:solidFill>
                    <a:schemeClr val="bg1"/>
                  </a:solidFill>
                  <a:latin typeface="+mj-lt"/>
                </a:rPr>
                <a:t>2</a:t>
              </a:r>
              <a:endParaRPr lang="id-ID" sz="3600" b="1" dirty="0">
                <a:solidFill>
                  <a:schemeClr val="bg1"/>
                </a:solidFill>
                <a:latin typeface="+mj-lt"/>
              </a:endParaRPr>
            </a:p>
          </p:txBody>
        </p:sp>
        <p:sp>
          <p:nvSpPr>
            <p:cNvPr id="66" name="TextBox 65"/>
            <p:cNvSpPr txBox="1"/>
            <p:nvPr/>
          </p:nvSpPr>
          <p:spPr>
            <a:xfrm>
              <a:off x="1507834" y="5285577"/>
              <a:ext cx="1291444" cy="338554"/>
            </a:xfrm>
            <a:prstGeom prst="rect">
              <a:avLst/>
            </a:prstGeom>
            <a:noFill/>
          </p:spPr>
          <p:txBody>
            <a:bodyPr wrap="none" rtlCol="0">
              <a:spAutoFit/>
            </a:bodyPr>
            <a:lstStyle/>
            <a:p>
              <a:pPr algn="ctr"/>
              <a:r>
                <a:rPr lang="en-US" sz="1600" dirty="0">
                  <a:solidFill>
                    <a:schemeClr val="bg1">
                      <a:lumMod val="95000"/>
                    </a:schemeClr>
                  </a:solidFill>
                </a:rPr>
                <a:t>Version Wide</a:t>
              </a:r>
              <a:endParaRPr lang="id-ID" sz="1600" dirty="0">
                <a:solidFill>
                  <a:schemeClr val="bg1">
                    <a:lumMod val="95000"/>
                  </a:schemeClr>
                </a:solidFill>
              </a:endParaRPr>
            </a:p>
          </p:txBody>
        </p:sp>
      </p:grpSp>
      <p:grpSp>
        <p:nvGrpSpPr>
          <p:cNvPr id="67" name="Group 66"/>
          <p:cNvGrpSpPr/>
          <p:nvPr/>
        </p:nvGrpSpPr>
        <p:grpSpPr>
          <a:xfrm>
            <a:off x="9719356" y="5061786"/>
            <a:ext cx="1548501" cy="1014424"/>
            <a:chOff x="1379307" y="4609707"/>
            <a:chExt cx="1548501" cy="1014424"/>
          </a:xfrm>
        </p:grpSpPr>
        <p:sp>
          <p:nvSpPr>
            <p:cNvPr id="68" name="TextBox 67"/>
            <p:cNvSpPr txBox="1"/>
            <p:nvPr/>
          </p:nvSpPr>
          <p:spPr>
            <a:xfrm>
              <a:off x="1724492" y="4609707"/>
              <a:ext cx="858120" cy="584775"/>
            </a:xfrm>
            <a:prstGeom prst="rect">
              <a:avLst/>
            </a:prstGeom>
            <a:noFill/>
          </p:spPr>
          <p:txBody>
            <a:bodyPr wrap="none" rtlCol="0">
              <a:spAutoFit/>
            </a:bodyPr>
            <a:lstStyle/>
            <a:p>
              <a:pPr algn="ctr"/>
              <a:r>
                <a:rPr lang="en-US" sz="3200" b="1">
                  <a:solidFill>
                    <a:schemeClr val="bg1"/>
                  </a:solidFill>
                  <a:latin typeface="+mj-lt"/>
                </a:rPr>
                <a:t>Full</a:t>
              </a:r>
              <a:endParaRPr lang="id-ID" sz="3200" b="1" dirty="0">
                <a:solidFill>
                  <a:schemeClr val="bg1"/>
                </a:solidFill>
                <a:latin typeface="+mj-lt"/>
              </a:endParaRPr>
            </a:p>
          </p:txBody>
        </p:sp>
        <p:sp>
          <p:nvSpPr>
            <p:cNvPr id="70" name="TextBox 69"/>
            <p:cNvSpPr txBox="1"/>
            <p:nvPr/>
          </p:nvSpPr>
          <p:spPr>
            <a:xfrm>
              <a:off x="1379307" y="5285577"/>
              <a:ext cx="1548501" cy="338554"/>
            </a:xfrm>
            <a:prstGeom prst="rect">
              <a:avLst/>
            </a:prstGeom>
            <a:noFill/>
          </p:spPr>
          <p:txBody>
            <a:bodyPr wrap="none" rtlCol="0">
              <a:spAutoFit/>
            </a:bodyPr>
            <a:lstStyle/>
            <a:p>
              <a:pPr algn="ctr"/>
              <a:r>
                <a:rPr lang="en-US" sz="1600" dirty="0">
                  <a:solidFill>
                    <a:schemeClr val="bg1">
                      <a:lumMod val="95000"/>
                    </a:schemeClr>
                  </a:solidFill>
                </a:rPr>
                <a:t>Cool Animations</a:t>
              </a:r>
              <a:endParaRPr lang="id-ID" sz="1600" dirty="0">
                <a:solidFill>
                  <a:schemeClr val="bg1">
                    <a:lumMod val="95000"/>
                  </a:schemeClr>
                </a:solidFill>
              </a:endParaRPr>
            </a:p>
          </p:txBody>
        </p:sp>
      </p:grpSp>
      <p:grpSp>
        <p:nvGrpSpPr>
          <p:cNvPr id="8" name="Group 7"/>
          <p:cNvGrpSpPr/>
          <p:nvPr/>
        </p:nvGrpSpPr>
        <p:grpSpPr>
          <a:xfrm>
            <a:off x="7831147" y="3581145"/>
            <a:ext cx="1158307" cy="1158306"/>
            <a:chOff x="7831147" y="3581145"/>
            <a:chExt cx="1158307" cy="1158306"/>
          </a:xfrm>
        </p:grpSpPr>
        <p:sp>
          <p:nvSpPr>
            <p:cNvPr id="13" name="Oval 12"/>
            <p:cNvSpPr/>
            <p:nvPr/>
          </p:nvSpPr>
          <p:spPr>
            <a:xfrm>
              <a:off x="7831147" y="3581145"/>
              <a:ext cx="1158307" cy="1158306"/>
            </a:xfrm>
            <a:prstGeom prst="ellipse">
              <a:avLst/>
            </a:prstGeom>
            <a:solidFill>
              <a:schemeClr val="bg1">
                <a:alpha val="36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1" name="Group 70"/>
            <p:cNvGrpSpPr/>
            <p:nvPr/>
          </p:nvGrpSpPr>
          <p:grpSpPr>
            <a:xfrm>
              <a:off x="8113858" y="3862541"/>
              <a:ext cx="590012" cy="591021"/>
              <a:chOff x="7275629" y="3973834"/>
              <a:chExt cx="464344" cy="465138"/>
            </a:xfrm>
            <a:solidFill>
              <a:schemeClr val="bg1"/>
            </a:solidFill>
          </p:grpSpPr>
          <p:sp>
            <p:nvSpPr>
              <p:cNvPr id="7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7" name="Group 6"/>
          <p:cNvGrpSpPr/>
          <p:nvPr/>
        </p:nvGrpSpPr>
        <p:grpSpPr>
          <a:xfrm>
            <a:off x="5415965" y="3486751"/>
            <a:ext cx="1378377" cy="1378375"/>
            <a:chOff x="5415965" y="3486751"/>
            <a:chExt cx="1378377" cy="1378375"/>
          </a:xfrm>
        </p:grpSpPr>
        <p:sp>
          <p:nvSpPr>
            <p:cNvPr id="11" name="Oval 10"/>
            <p:cNvSpPr/>
            <p:nvPr/>
          </p:nvSpPr>
          <p:spPr>
            <a:xfrm>
              <a:off x="5415965" y="3486751"/>
              <a:ext cx="1378377" cy="1378375"/>
            </a:xfrm>
            <a:prstGeom prst="ellipse">
              <a:avLst/>
            </a:prstGeom>
            <a:solidFill>
              <a:schemeClr val="bg1">
                <a:alpha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8" name="Group 77"/>
            <p:cNvGrpSpPr/>
            <p:nvPr/>
          </p:nvGrpSpPr>
          <p:grpSpPr>
            <a:xfrm>
              <a:off x="5754591" y="3877372"/>
              <a:ext cx="702512" cy="591021"/>
              <a:chOff x="5356342" y="3093565"/>
              <a:chExt cx="465138" cy="391319"/>
            </a:xfrm>
            <a:solidFill>
              <a:schemeClr val="bg1"/>
            </a:solidFill>
          </p:grpSpPr>
          <p:sp>
            <p:nvSpPr>
              <p:cNvPr id="79"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0"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5"/>
          <p:cNvGrpSpPr/>
          <p:nvPr/>
        </p:nvGrpSpPr>
        <p:grpSpPr>
          <a:xfrm>
            <a:off x="3176506" y="3581145"/>
            <a:ext cx="1158307" cy="1158306"/>
            <a:chOff x="3176506" y="3581145"/>
            <a:chExt cx="1158307" cy="1158306"/>
          </a:xfrm>
        </p:grpSpPr>
        <p:sp>
          <p:nvSpPr>
            <p:cNvPr id="49" name="Oval 48"/>
            <p:cNvSpPr/>
            <p:nvPr/>
          </p:nvSpPr>
          <p:spPr>
            <a:xfrm>
              <a:off x="3176506" y="3581145"/>
              <a:ext cx="1158307" cy="1158306"/>
            </a:xfrm>
            <a:prstGeom prst="ellipse">
              <a:avLst/>
            </a:prstGeom>
            <a:solidFill>
              <a:schemeClr val="bg1">
                <a:alpha val="3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2" name="Group 81"/>
            <p:cNvGrpSpPr/>
            <p:nvPr/>
          </p:nvGrpSpPr>
          <p:grpSpPr>
            <a:xfrm>
              <a:off x="3455560" y="3914713"/>
              <a:ext cx="590012" cy="460915"/>
              <a:chOff x="2581275" y="1710532"/>
              <a:chExt cx="464344" cy="362744"/>
            </a:xfrm>
            <a:solidFill>
              <a:schemeClr val="bg1"/>
            </a:solidFill>
          </p:grpSpPr>
          <p:sp>
            <p:nvSpPr>
              <p:cNvPr id="8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Group 4"/>
          <p:cNvGrpSpPr/>
          <p:nvPr/>
        </p:nvGrpSpPr>
        <p:grpSpPr>
          <a:xfrm>
            <a:off x="1232430" y="3698218"/>
            <a:ext cx="930191" cy="930190"/>
            <a:chOff x="1232430" y="3698218"/>
            <a:chExt cx="930191" cy="930190"/>
          </a:xfrm>
        </p:grpSpPr>
        <p:sp>
          <p:nvSpPr>
            <p:cNvPr id="9" name="Oval 8"/>
            <p:cNvSpPr/>
            <p:nvPr/>
          </p:nvSpPr>
          <p:spPr>
            <a:xfrm>
              <a:off x="123243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0" name="Group 89"/>
            <p:cNvGrpSpPr/>
            <p:nvPr/>
          </p:nvGrpSpPr>
          <p:grpSpPr>
            <a:xfrm>
              <a:off x="1471794" y="3989426"/>
              <a:ext cx="459514" cy="402958"/>
              <a:chOff x="1640798" y="2149003"/>
              <a:chExt cx="464344" cy="407194"/>
            </a:xfrm>
            <a:solidFill>
              <a:schemeClr val="bg1"/>
            </a:solidFill>
          </p:grpSpPr>
          <p:sp>
            <p:nvSpPr>
              <p:cNvPr id="9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10029380" y="3698218"/>
            <a:ext cx="930191" cy="930190"/>
            <a:chOff x="10029380" y="3698218"/>
            <a:chExt cx="930191" cy="930190"/>
          </a:xfrm>
        </p:grpSpPr>
        <p:sp>
          <p:nvSpPr>
            <p:cNvPr id="14" name="Oval 13"/>
            <p:cNvSpPr/>
            <p:nvPr/>
          </p:nvSpPr>
          <p:spPr>
            <a:xfrm>
              <a:off x="1002938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AutoShape 149"/>
            <p:cNvSpPr/>
            <p:nvPr/>
          </p:nvSpPr>
          <p:spPr bwMode="auto">
            <a:xfrm>
              <a:off x="10287049" y="3994800"/>
              <a:ext cx="459514" cy="330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94" name="Freeform 26"/>
          <p:cNvSpPr/>
          <p:nvPr/>
        </p:nvSpPr>
        <p:spPr bwMode="auto">
          <a:xfrm>
            <a:off x="5792991" y="1824339"/>
            <a:ext cx="693008" cy="71871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3000"/>
                            </p:stCondLst>
                            <p:childTnLst>
                              <p:par>
                                <p:cTn id="53" presetID="16" presetClass="entr" presetSubtype="37"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outVertical)">
                                      <p:cBhvr>
                                        <p:cTn id="55" dur="500"/>
                                        <p:tgtEl>
                                          <p:spTgt spid="3"/>
                                        </p:tgtEl>
                                      </p:cBhvr>
                                    </p:animEffect>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anim calcmode="lin" valueType="num">
                                      <p:cBhvr>
                                        <p:cTn id="76" dur="1000" fill="hold"/>
                                        <p:tgtEl>
                                          <p:spTgt spid="55"/>
                                        </p:tgtEl>
                                        <p:attrNameLst>
                                          <p:attrName>ppt_x</p:attrName>
                                        </p:attrNameLst>
                                      </p:cBhvr>
                                      <p:tavLst>
                                        <p:tav tm="0">
                                          <p:val>
                                            <p:strVal val="#ppt_x"/>
                                          </p:val>
                                        </p:tav>
                                        <p:tav tm="100000">
                                          <p:val>
                                            <p:strVal val="#ppt_x"/>
                                          </p:val>
                                        </p:tav>
                                      </p:tavLst>
                                    </p:anim>
                                    <p:anim calcmode="lin" valueType="num">
                                      <p:cBhvr>
                                        <p:cTn id="77" dur="1000" fill="hold"/>
                                        <p:tgtEl>
                                          <p:spTgt spid="55"/>
                                        </p:tgtEl>
                                        <p:attrNameLst>
                                          <p:attrName>ppt_y</p:attrName>
                                        </p:attrNameLst>
                                      </p:cBhvr>
                                      <p:tavLst>
                                        <p:tav tm="0">
                                          <p:val>
                                            <p:strVal val="#ppt_y+.1"/>
                                          </p:val>
                                        </p:tav>
                                        <p:tav tm="100000">
                                          <p:val>
                                            <p:strVal val="#ppt_y"/>
                                          </p:val>
                                        </p:tav>
                                      </p:tavLst>
                                    </p:anim>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1000"/>
                                        <p:tgtEl>
                                          <p:spTgt spid="59"/>
                                        </p:tgtEl>
                                      </p:cBhvr>
                                    </p:animEffect>
                                    <p:anim calcmode="lin" valueType="num">
                                      <p:cBhvr>
                                        <p:cTn id="82" dur="1000" fill="hold"/>
                                        <p:tgtEl>
                                          <p:spTgt spid="59"/>
                                        </p:tgtEl>
                                        <p:attrNameLst>
                                          <p:attrName>ppt_x</p:attrName>
                                        </p:attrNameLst>
                                      </p:cBhvr>
                                      <p:tavLst>
                                        <p:tav tm="0">
                                          <p:val>
                                            <p:strVal val="#ppt_x"/>
                                          </p:val>
                                        </p:tav>
                                        <p:tav tm="100000">
                                          <p:val>
                                            <p:strVal val="#ppt_x"/>
                                          </p:val>
                                        </p:tav>
                                      </p:tavLst>
                                    </p:anim>
                                    <p:anim calcmode="lin" valueType="num">
                                      <p:cBhvr>
                                        <p:cTn id="83" dur="1000" fill="hold"/>
                                        <p:tgtEl>
                                          <p:spTgt spid="59"/>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wipe(left)">
                                      <p:cBhvr>
                                        <p:cTn id="8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Development Process Layout</a:t>
            </a:r>
            <a:endParaRPr lang="en-US" dirty="0"/>
          </a:p>
        </p:txBody>
      </p:sp>
      <p:grpSp>
        <p:nvGrpSpPr>
          <p:cNvPr id="19" name="Group 18"/>
          <p:cNvGrpSpPr/>
          <p:nvPr/>
        </p:nvGrpSpPr>
        <p:grpSpPr>
          <a:xfrm>
            <a:off x="950590" y="2749149"/>
            <a:ext cx="2037785" cy="383781"/>
            <a:chOff x="950590" y="2840590"/>
            <a:chExt cx="2037785" cy="383781"/>
          </a:xfrm>
          <a:solidFill>
            <a:schemeClr val="bg1">
              <a:alpha val="70000"/>
            </a:schemeClr>
          </a:solidFill>
        </p:grpSpPr>
        <p:sp>
          <p:nvSpPr>
            <p:cNvPr id="6" name="AutoShape 7"/>
            <p:cNvSpPr/>
            <p:nvPr/>
          </p:nvSpPr>
          <p:spPr bwMode="auto">
            <a:xfrm>
              <a:off x="950590" y="2840590"/>
              <a:ext cx="2037785"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1" name="AutoShape 12"/>
            <p:cNvSpPr/>
            <p:nvPr/>
          </p:nvSpPr>
          <p:spPr bwMode="auto">
            <a:xfrm>
              <a:off x="1919566" y="2980527"/>
              <a:ext cx="105706" cy="107663"/>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0" name="Group 19"/>
          <p:cNvGrpSpPr/>
          <p:nvPr/>
        </p:nvGrpSpPr>
        <p:grpSpPr>
          <a:xfrm>
            <a:off x="3019696" y="2749149"/>
            <a:ext cx="2037784" cy="383781"/>
            <a:chOff x="3019696" y="2840590"/>
            <a:chExt cx="2037784" cy="383781"/>
          </a:xfrm>
          <a:solidFill>
            <a:schemeClr val="bg1">
              <a:alpha val="60000"/>
            </a:schemeClr>
          </a:solidFill>
        </p:grpSpPr>
        <p:sp>
          <p:nvSpPr>
            <p:cNvPr id="7" name="AutoShape 8"/>
            <p:cNvSpPr/>
            <p:nvPr/>
          </p:nvSpPr>
          <p:spPr bwMode="auto">
            <a:xfrm>
              <a:off x="3019696" y="2840590"/>
              <a:ext cx="2037784"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2" name="AutoShape 13"/>
            <p:cNvSpPr/>
            <p:nvPr/>
          </p:nvSpPr>
          <p:spPr bwMode="auto">
            <a:xfrm>
              <a:off x="3986714" y="2980527"/>
              <a:ext cx="101791" cy="107663"/>
            </a:xfrm>
            <a:custGeom>
              <a:avLst/>
              <a:gdLst>
                <a:gd name="T0" fmla="*/ 41273 w 19679"/>
                <a:gd name="T1" fmla="*/ 47918 h 19679"/>
                <a:gd name="T2" fmla="*/ 41273 w 19679"/>
                <a:gd name="T3" fmla="*/ 47918 h 19679"/>
                <a:gd name="T4" fmla="*/ 41273 w 19679"/>
                <a:gd name="T5" fmla="*/ 47918 h 19679"/>
                <a:gd name="T6" fmla="*/ 41273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1" name="Group 20"/>
          <p:cNvGrpSpPr/>
          <p:nvPr/>
        </p:nvGrpSpPr>
        <p:grpSpPr>
          <a:xfrm>
            <a:off x="5086843" y="2749149"/>
            <a:ext cx="2037784" cy="383781"/>
            <a:chOff x="5086843" y="2840590"/>
            <a:chExt cx="2037784" cy="383781"/>
          </a:xfrm>
          <a:solidFill>
            <a:schemeClr val="bg1">
              <a:alpha val="50000"/>
            </a:schemeClr>
          </a:solidFill>
        </p:grpSpPr>
        <p:sp>
          <p:nvSpPr>
            <p:cNvPr id="8" name="AutoShape 9"/>
            <p:cNvSpPr/>
            <p:nvPr/>
          </p:nvSpPr>
          <p:spPr bwMode="auto">
            <a:xfrm>
              <a:off x="5086843" y="2840590"/>
              <a:ext cx="2037784"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3" name="AutoShape 14"/>
            <p:cNvSpPr/>
            <p:nvPr/>
          </p:nvSpPr>
          <p:spPr bwMode="auto">
            <a:xfrm>
              <a:off x="6049946" y="2980527"/>
              <a:ext cx="107663" cy="107663"/>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2" name="Group 21"/>
          <p:cNvGrpSpPr/>
          <p:nvPr/>
        </p:nvGrpSpPr>
        <p:grpSpPr>
          <a:xfrm>
            <a:off x="7155947" y="2749149"/>
            <a:ext cx="2031912" cy="383781"/>
            <a:chOff x="7155947" y="2840590"/>
            <a:chExt cx="2031912" cy="383781"/>
          </a:xfrm>
          <a:solidFill>
            <a:schemeClr val="bg1">
              <a:alpha val="40000"/>
            </a:schemeClr>
          </a:solidFill>
        </p:grpSpPr>
        <p:sp>
          <p:nvSpPr>
            <p:cNvPr id="9" name="AutoShape 10"/>
            <p:cNvSpPr/>
            <p:nvPr/>
          </p:nvSpPr>
          <p:spPr bwMode="auto">
            <a:xfrm>
              <a:off x="7155947" y="2840590"/>
              <a:ext cx="2031912" cy="383781"/>
            </a:xfrm>
            <a:custGeom>
              <a:avLst/>
              <a:gdLst>
                <a:gd name="T0" fmla="*/ 823913 w 21600"/>
                <a:gd name="T1" fmla="*/ 86519 h 21600"/>
                <a:gd name="T2" fmla="*/ 823913 w 21600"/>
                <a:gd name="T3" fmla="*/ 86519 h 21600"/>
                <a:gd name="T4" fmla="*/ 823913 w 21600"/>
                <a:gd name="T5" fmla="*/ 86519 h 21600"/>
                <a:gd name="T6" fmla="*/ 823913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3" y="21599"/>
                  </a:moveTo>
                  <a:lnTo>
                    <a:pt x="0" y="21599"/>
                  </a:lnTo>
                  <a:lnTo>
                    <a:pt x="936" y="10700"/>
                  </a:lnTo>
                  <a:lnTo>
                    <a:pt x="0" y="0"/>
                  </a:lnTo>
                  <a:lnTo>
                    <a:pt x="20663" y="0"/>
                  </a:lnTo>
                  <a:lnTo>
                    <a:pt x="21599" y="10700"/>
                  </a:lnTo>
                  <a:lnTo>
                    <a:pt x="20663"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4" name="AutoShape 15"/>
            <p:cNvSpPr/>
            <p:nvPr/>
          </p:nvSpPr>
          <p:spPr bwMode="auto">
            <a:xfrm>
              <a:off x="8117093" y="2980527"/>
              <a:ext cx="107663" cy="107663"/>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3" name="Group 22"/>
          <p:cNvGrpSpPr/>
          <p:nvPr/>
        </p:nvGrpSpPr>
        <p:grpSpPr>
          <a:xfrm>
            <a:off x="9219180" y="2749149"/>
            <a:ext cx="2037785" cy="383781"/>
            <a:chOff x="9219180" y="2840590"/>
            <a:chExt cx="2037785" cy="383781"/>
          </a:xfrm>
          <a:solidFill>
            <a:schemeClr val="bg1">
              <a:alpha val="30000"/>
            </a:schemeClr>
          </a:solidFill>
        </p:grpSpPr>
        <p:sp>
          <p:nvSpPr>
            <p:cNvPr id="10" name="AutoShape 11"/>
            <p:cNvSpPr/>
            <p:nvPr/>
          </p:nvSpPr>
          <p:spPr bwMode="auto">
            <a:xfrm>
              <a:off x="9219180" y="2840590"/>
              <a:ext cx="2037785"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5" name="AutoShape 16"/>
            <p:cNvSpPr/>
            <p:nvPr/>
          </p:nvSpPr>
          <p:spPr bwMode="auto">
            <a:xfrm>
              <a:off x="10188156" y="2980527"/>
              <a:ext cx="105706" cy="107663"/>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cxnSp>
        <p:nvCxnSpPr>
          <p:cNvPr id="90" name="Straight Connector 89"/>
          <p:cNvCxnSpPr/>
          <p:nvPr/>
        </p:nvCxnSpPr>
        <p:spPr>
          <a:xfrm>
            <a:off x="1969482" y="2941039"/>
            <a:ext cx="0" cy="1226287"/>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039567" y="2939874"/>
            <a:ext cx="1352" cy="1220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103777" y="2935363"/>
            <a:ext cx="0" cy="122531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165538" y="2942917"/>
            <a:ext cx="0" cy="122440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238072" y="2942917"/>
            <a:ext cx="0" cy="122440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797121" y="2942644"/>
            <a:ext cx="875236" cy="875236"/>
            <a:chOff x="9797121" y="3034085"/>
            <a:chExt cx="875236" cy="875236"/>
          </a:xfrm>
          <a:solidFill>
            <a:schemeClr val="bg1">
              <a:alpha val="30000"/>
            </a:schemeClr>
          </a:solidFill>
        </p:grpSpPr>
        <p:sp>
          <p:nvSpPr>
            <p:cNvPr id="100" name="Oval 99"/>
            <p:cNvSpPr/>
            <p:nvPr/>
          </p:nvSpPr>
          <p:spPr>
            <a:xfrm>
              <a:off x="9797121" y="3034085"/>
              <a:ext cx="875236" cy="875236"/>
            </a:xfrm>
            <a:prstGeom prst="ellips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9935791" y="3233723"/>
              <a:ext cx="622180" cy="506252"/>
              <a:chOff x="10074275" y="4479132"/>
              <a:chExt cx="464344" cy="377825"/>
            </a:xfrm>
            <a:grpFill/>
          </p:grpSpPr>
          <p:sp>
            <p:nvSpPr>
              <p:cNvPr id="11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6" name="Group 135"/>
          <p:cNvGrpSpPr/>
          <p:nvPr/>
        </p:nvGrpSpPr>
        <p:grpSpPr>
          <a:xfrm>
            <a:off x="7729114" y="2919168"/>
            <a:ext cx="875236" cy="875236"/>
            <a:chOff x="7729114" y="3010609"/>
            <a:chExt cx="875236" cy="875236"/>
          </a:xfrm>
          <a:solidFill>
            <a:schemeClr val="bg1">
              <a:alpha val="40000"/>
            </a:schemeClr>
          </a:solidFill>
        </p:grpSpPr>
        <p:sp>
          <p:nvSpPr>
            <p:cNvPr id="99" name="Oval 98"/>
            <p:cNvSpPr/>
            <p:nvPr/>
          </p:nvSpPr>
          <p:spPr>
            <a:xfrm>
              <a:off x="7729114" y="3010609"/>
              <a:ext cx="875236" cy="875236"/>
            </a:xfrm>
            <a:prstGeom prst="ellipse">
              <a:avLst/>
            </a:prstGeom>
            <a:grp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7871767" y="3208647"/>
              <a:ext cx="575050" cy="502432"/>
              <a:chOff x="6357938" y="3535363"/>
              <a:chExt cx="465138" cy="406400"/>
            </a:xfrm>
            <a:grpFill/>
          </p:grpSpPr>
          <p:sp>
            <p:nvSpPr>
              <p:cNvPr id="12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5" name="Group 134"/>
          <p:cNvGrpSpPr/>
          <p:nvPr/>
        </p:nvGrpSpPr>
        <p:grpSpPr>
          <a:xfrm>
            <a:off x="5658720" y="2915835"/>
            <a:ext cx="875236" cy="875236"/>
            <a:chOff x="5658720" y="3007276"/>
            <a:chExt cx="875236" cy="875236"/>
          </a:xfrm>
          <a:solidFill>
            <a:schemeClr val="bg1">
              <a:alpha val="50000"/>
            </a:schemeClr>
          </a:solidFill>
        </p:grpSpPr>
        <p:sp>
          <p:nvSpPr>
            <p:cNvPr id="98" name="Oval 97"/>
            <p:cNvSpPr/>
            <p:nvPr/>
          </p:nvSpPr>
          <p:spPr>
            <a:xfrm>
              <a:off x="5658720" y="3007276"/>
              <a:ext cx="875236" cy="875236"/>
            </a:xfrm>
            <a:prstGeom prst="ellips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utoShape 112"/>
            <p:cNvSpPr/>
            <p:nvPr/>
          </p:nvSpPr>
          <p:spPr bwMode="auto">
            <a:xfrm>
              <a:off x="5854230" y="3205922"/>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33" name="Group 132"/>
          <p:cNvGrpSpPr/>
          <p:nvPr/>
        </p:nvGrpSpPr>
        <p:grpSpPr>
          <a:xfrm>
            <a:off x="1528437" y="2942917"/>
            <a:ext cx="875236" cy="875236"/>
            <a:chOff x="1528437" y="3034358"/>
            <a:chExt cx="875236" cy="875236"/>
          </a:xfrm>
          <a:solidFill>
            <a:schemeClr val="bg1">
              <a:alpha val="70000"/>
            </a:schemeClr>
          </a:solidFill>
        </p:grpSpPr>
        <p:sp>
          <p:nvSpPr>
            <p:cNvPr id="96" name="Oval 95"/>
            <p:cNvSpPr/>
            <p:nvPr/>
          </p:nvSpPr>
          <p:spPr>
            <a:xfrm>
              <a:off x="1528437" y="3034358"/>
              <a:ext cx="875236" cy="875236"/>
            </a:xfrm>
            <a:prstGeom prst="ellipse">
              <a:avLst/>
            </a:prstGeom>
            <a:grp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1789200" y="3205922"/>
              <a:ext cx="390909" cy="569832"/>
              <a:chOff x="3582988" y="3510757"/>
              <a:chExt cx="319088" cy="465138"/>
            </a:xfrm>
            <a:grpFill/>
          </p:grpSpPr>
          <p:sp>
            <p:nvSpPr>
              <p:cNvPr id="1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4" name="Group 133"/>
          <p:cNvGrpSpPr/>
          <p:nvPr/>
        </p:nvGrpSpPr>
        <p:grpSpPr>
          <a:xfrm>
            <a:off x="3598875" y="2935363"/>
            <a:ext cx="875236" cy="875236"/>
            <a:chOff x="3598875" y="3026804"/>
            <a:chExt cx="875236" cy="875236"/>
          </a:xfrm>
          <a:solidFill>
            <a:schemeClr val="bg1">
              <a:alpha val="60000"/>
            </a:schemeClr>
          </a:solidFill>
        </p:grpSpPr>
        <p:sp>
          <p:nvSpPr>
            <p:cNvPr id="97" name="Oval 96"/>
            <p:cNvSpPr/>
            <p:nvPr/>
          </p:nvSpPr>
          <p:spPr>
            <a:xfrm>
              <a:off x="3598875" y="3026804"/>
              <a:ext cx="875236" cy="87523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3804511" y="3258666"/>
              <a:ext cx="464344" cy="464344"/>
              <a:chOff x="4439444" y="1652588"/>
              <a:chExt cx="464344" cy="464344"/>
            </a:xfrm>
            <a:grpFill/>
          </p:grpSpPr>
          <p:sp>
            <p:nvSpPr>
              <p:cNvPr id="13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38" name="TextBox 137"/>
          <p:cNvSpPr txBox="1"/>
          <p:nvPr/>
        </p:nvSpPr>
        <p:spPr>
          <a:xfrm>
            <a:off x="1048871"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Find Ideas</a:t>
            </a:r>
          </a:p>
        </p:txBody>
      </p:sp>
      <p:sp>
        <p:nvSpPr>
          <p:cNvPr id="139" name="TextBox 138"/>
          <p:cNvSpPr txBox="1"/>
          <p:nvPr/>
        </p:nvSpPr>
        <p:spPr>
          <a:xfrm>
            <a:off x="1048871"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2" name="TextBox 141"/>
          <p:cNvSpPr txBox="1"/>
          <p:nvPr/>
        </p:nvSpPr>
        <p:spPr>
          <a:xfrm>
            <a:off x="3117165"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Build Plan</a:t>
            </a:r>
          </a:p>
        </p:txBody>
      </p:sp>
      <p:sp>
        <p:nvSpPr>
          <p:cNvPr id="143" name="TextBox 142"/>
          <p:cNvSpPr txBox="1"/>
          <p:nvPr/>
        </p:nvSpPr>
        <p:spPr>
          <a:xfrm>
            <a:off x="3117165"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4" name="TextBox 143"/>
          <p:cNvSpPr txBox="1"/>
          <p:nvPr/>
        </p:nvSpPr>
        <p:spPr>
          <a:xfrm>
            <a:off x="5202754"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Do It</a:t>
            </a:r>
          </a:p>
        </p:txBody>
      </p:sp>
      <p:sp>
        <p:nvSpPr>
          <p:cNvPr id="145" name="TextBox 144"/>
          <p:cNvSpPr txBox="1"/>
          <p:nvPr/>
        </p:nvSpPr>
        <p:spPr>
          <a:xfrm>
            <a:off x="5202754"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6" name="TextBox 145"/>
          <p:cNvSpPr txBox="1"/>
          <p:nvPr/>
        </p:nvSpPr>
        <p:spPr>
          <a:xfrm>
            <a:off x="7295930"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Marketing</a:t>
            </a:r>
          </a:p>
        </p:txBody>
      </p:sp>
      <p:sp>
        <p:nvSpPr>
          <p:cNvPr id="147" name="TextBox 146"/>
          <p:cNvSpPr txBox="1"/>
          <p:nvPr/>
        </p:nvSpPr>
        <p:spPr>
          <a:xfrm>
            <a:off x="7295930"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8" name="TextBox 147"/>
          <p:cNvSpPr txBox="1"/>
          <p:nvPr/>
        </p:nvSpPr>
        <p:spPr>
          <a:xfrm>
            <a:off x="9361644"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Expansion</a:t>
            </a:r>
          </a:p>
        </p:txBody>
      </p:sp>
      <p:sp>
        <p:nvSpPr>
          <p:cNvPr id="149" name="TextBox 148"/>
          <p:cNvSpPr txBox="1"/>
          <p:nvPr/>
        </p:nvSpPr>
        <p:spPr>
          <a:xfrm>
            <a:off x="9361644"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grpSp>
        <p:nvGrpSpPr>
          <p:cNvPr id="4" name="Group 3"/>
          <p:cNvGrpSpPr/>
          <p:nvPr/>
        </p:nvGrpSpPr>
        <p:grpSpPr>
          <a:xfrm>
            <a:off x="1604979" y="1643446"/>
            <a:ext cx="750027" cy="863270"/>
            <a:chOff x="1604979" y="1734887"/>
            <a:chExt cx="750027" cy="863270"/>
          </a:xfrm>
        </p:grpSpPr>
        <p:sp>
          <p:nvSpPr>
            <p:cNvPr id="34" name="AutoShape 72"/>
            <p:cNvSpPr/>
            <p:nvPr/>
          </p:nvSpPr>
          <p:spPr bwMode="auto">
            <a:xfrm>
              <a:off x="1604979" y="1734887"/>
              <a:ext cx="750027"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7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3" name="TextBox 2"/>
            <p:cNvSpPr txBox="1"/>
            <p:nvPr/>
          </p:nvSpPr>
          <p:spPr>
            <a:xfrm>
              <a:off x="1667389" y="1929733"/>
              <a:ext cx="652743" cy="369332"/>
            </a:xfrm>
            <a:prstGeom prst="rect">
              <a:avLst/>
            </a:prstGeom>
            <a:noFill/>
          </p:spPr>
          <p:txBody>
            <a:bodyPr wrap="none" rtlCol="0">
              <a:spAutoFit/>
            </a:bodyPr>
            <a:lstStyle/>
            <a:p>
              <a:pPr algn="ctr"/>
              <a:r>
                <a:rPr lang="en-US" dirty="0">
                  <a:solidFill>
                    <a:schemeClr val="bg1"/>
                  </a:solidFill>
                </a:rPr>
                <a:t>2011</a:t>
              </a:r>
            </a:p>
          </p:txBody>
        </p:sp>
      </p:grpSp>
      <p:grpSp>
        <p:nvGrpSpPr>
          <p:cNvPr id="5" name="Group 4"/>
          <p:cNvGrpSpPr/>
          <p:nvPr/>
        </p:nvGrpSpPr>
        <p:grpSpPr>
          <a:xfrm>
            <a:off x="3672628" y="1638773"/>
            <a:ext cx="751916" cy="863270"/>
            <a:chOff x="3672628" y="1730214"/>
            <a:chExt cx="751916" cy="863270"/>
          </a:xfrm>
        </p:grpSpPr>
        <p:sp>
          <p:nvSpPr>
            <p:cNvPr id="32" name="AutoShape 75"/>
            <p:cNvSpPr/>
            <p:nvPr/>
          </p:nvSpPr>
          <p:spPr bwMode="auto">
            <a:xfrm>
              <a:off x="3672628" y="1730214"/>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6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59" name="TextBox 58"/>
            <p:cNvSpPr txBox="1"/>
            <p:nvPr/>
          </p:nvSpPr>
          <p:spPr>
            <a:xfrm>
              <a:off x="3711152" y="1929140"/>
              <a:ext cx="652743" cy="369332"/>
            </a:xfrm>
            <a:prstGeom prst="rect">
              <a:avLst/>
            </a:prstGeom>
            <a:noFill/>
          </p:spPr>
          <p:txBody>
            <a:bodyPr wrap="none" rtlCol="0">
              <a:spAutoFit/>
            </a:bodyPr>
            <a:lstStyle/>
            <a:p>
              <a:pPr algn="ctr"/>
              <a:r>
                <a:rPr lang="en-US" dirty="0">
                  <a:solidFill>
                    <a:schemeClr val="bg1"/>
                  </a:solidFill>
                </a:rPr>
                <a:t>2012</a:t>
              </a:r>
            </a:p>
          </p:txBody>
        </p:sp>
      </p:grpSp>
      <p:grpSp>
        <p:nvGrpSpPr>
          <p:cNvPr id="16" name="Group 15"/>
          <p:cNvGrpSpPr/>
          <p:nvPr/>
        </p:nvGrpSpPr>
        <p:grpSpPr>
          <a:xfrm>
            <a:off x="5720042" y="1643446"/>
            <a:ext cx="751916" cy="863270"/>
            <a:chOff x="5720042" y="1734887"/>
            <a:chExt cx="751916" cy="863270"/>
          </a:xfrm>
        </p:grpSpPr>
        <p:sp>
          <p:nvSpPr>
            <p:cNvPr id="30" name="AutoShape 78"/>
            <p:cNvSpPr/>
            <p:nvPr/>
          </p:nvSpPr>
          <p:spPr bwMode="auto">
            <a:xfrm>
              <a:off x="5720042" y="1734887"/>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5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0" name="TextBox 59"/>
            <p:cNvSpPr txBox="1"/>
            <p:nvPr/>
          </p:nvSpPr>
          <p:spPr>
            <a:xfrm>
              <a:off x="5777405" y="1929140"/>
              <a:ext cx="652743" cy="369332"/>
            </a:xfrm>
            <a:prstGeom prst="rect">
              <a:avLst/>
            </a:prstGeom>
            <a:noFill/>
          </p:spPr>
          <p:txBody>
            <a:bodyPr wrap="none" rtlCol="0">
              <a:spAutoFit/>
            </a:bodyPr>
            <a:lstStyle/>
            <a:p>
              <a:pPr algn="ctr"/>
              <a:r>
                <a:rPr lang="en-US" dirty="0">
                  <a:solidFill>
                    <a:schemeClr val="bg1"/>
                  </a:solidFill>
                </a:rPr>
                <a:t>2013</a:t>
              </a:r>
            </a:p>
          </p:txBody>
        </p:sp>
      </p:grpSp>
      <p:grpSp>
        <p:nvGrpSpPr>
          <p:cNvPr id="17" name="Group 16"/>
          <p:cNvGrpSpPr/>
          <p:nvPr/>
        </p:nvGrpSpPr>
        <p:grpSpPr>
          <a:xfrm>
            <a:off x="7789580" y="1675101"/>
            <a:ext cx="751916" cy="863270"/>
            <a:chOff x="7789580" y="1766542"/>
            <a:chExt cx="751916" cy="863270"/>
          </a:xfrm>
        </p:grpSpPr>
        <p:sp>
          <p:nvSpPr>
            <p:cNvPr id="28" name="AutoShape 81"/>
            <p:cNvSpPr/>
            <p:nvPr/>
          </p:nvSpPr>
          <p:spPr bwMode="auto">
            <a:xfrm>
              <a:off x="7789580" y="1766542"/>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4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1" name="TextBox 60"/>
            <p:cNvSpPr txBox="1"/>
            <p:nvPr/>
          </p:nvSpPr>
          <p:spPr>
            <a:xfrm>
              <a:off x="7845541" y="1929140"/>
              <a:ext cx="652743" cy="369332"/>
            </a:xfrm>
            <a:prstGeom prst="rect">
              <a:avLst/>
            </a:prstGeom>
            <a:noFill/>
          </p:spPr>
          <p:txBody>
            <a:bodyPr wrap="none" rtlCol="0">
              <a:spAutoFit/>
            </a:bodyPr>
            <a:lstStyle/>
            <a:p>
              <a:pPr algn="ctr"/>
              <a:r>
                <a:rPr lang="en-US" dirty="0">
                  <a:solidFill>
                    <a:schemeClr val="bg1"/>
                  </a:solidFill>
                </a:rPr>
                <a:t>2014</a:t>
              </a:r>
            </a:p>
          </p:txBody>
        </p:sp>
      </p:grpSp>
      <p:grpSp>
        <p:nvGrpSpPr>
          <p:cNvPr id="18" name="Group 17"/>
          <p:cNvGrpSpPr/>
          <p:nvPr/>
        </p:nvGrpSpPr>
        <p:grpSpPr>
          <a:xfrm>
            <a:off x="9871868" y="1670723"/>
            <a:ext cx="750026" cy="863270"/>
            <a:chOff x="9871868" y="1762164"/>
            <a:chExt cx="750026" cy="863270"/>
          </a:xfrm>
        </p:grpSpPr>
        <p:sp>
          <p:nvSpPr>
            <p:cNvPr id="26" name="AutoShape 84"/>
            <p:cNvSpPr/>
            <p:nvPr/>
          </p:nvSpPr>
          <p:spPr bwMode="auto">
            <a:xfrm>
              <a:off x="9871868" y="1762164"/>
              <a:ext cx="75002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3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2" name="TextBox 61"/>
            <p:cNvSpPr txBox="1"/>
            <p:nvPr/>
          </p:nvSpPr>
          <p:spPr>
            <a:xfrm>
              <a:off x="9932449" y="1929140"/>
              <a:ext cx="652743" cy="369332"/>
            </a:xfrm>
            <a:prstGeom prst="rect">
              <a:avLst/>
            </a:prstGeom>
            <a:noFill/>
          </p:spPr>
          <p:txBody>
            <a:bodyPr wrap="none" rtlCol="0">
              <a:spAutoFit/>
            </a:bodyPr>
            <a:lstStyle/>
            <a:p>
              <a:pPr algn="ctr"/>
              <a:r>
                <a:rPr lang="en-US" dirty="0">
                  <a:solidFill>
                    <a:schemeClr val="bg1"/>
                  </a:solidFill>
                </a:rPr>
                <a:t>2015</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500"/>
                                        <p:tgtEl>
                                          <p:spTgt spid="4"/>
                                        </p:tgtEl>
                                      </p:cBhvr>
                                    </p:animEffect>
                                    <p:anim calcmode="lin" valueType="num">
                                      <p:cBhvr>
                                        <p:cTn id="32" dur="1500" fill="hold"/>
                                        <p:tgtEl>
                                          <p:spTgt spid="4"/>
                                        </p:tgtEl>
                                        <p:attrNameLst>
                                          <p:attrName>ppt_x</p:attrName>
                                        </p:attrNameLst>
                                      </p:cBhvr>
                                      <p:tavLst>
                                        <p:tav tm="0">
                                          <p:val>
                                            <p:strVal val="#ppt_x"/>
                                          </p:val>
                                        </p:tav>
                                        <p:tav tm="100000">
                                          <p:val>
                                            <p:strVal val="#ppt_x"/>
                                          </p:val>
                                        </p:tav>
                                      </p:tavLst>
                                    </p:anim>
                                    <p:anim calcmode="lin" valueType="num">
                                      <p:cBhvr>
                                        <p:cTn id="33" dur="1500" fill="hold"/>
                                        <p:tgtEl>
                                          <p:spTgt spid="4"/>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25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1000"/>
                                        <p:tgtEl>
                                          <p:spTgt spid="90"/>
                                        </p:tgtEl>
                                      </p:cBhvr>
                                    </p:animEffect>
                                  </p:childTnLst>
                                </p:cTn>
                              </p:par>
                              <p:par>
                                <p:cTn id="37" presetID="42" presetClass="path" presetSubtype="0" accel="50000" decel="50000" fill="hold" nodeType="withEffect">
                                  <p:stCondLst>
                                    <p:cond delay="250"/>
                                  </p:stCondLst>
                                  <p:childTnLst>
                                    <p:animMotion origin="layout" path="M 2.08333E-6 -4.07407E-6 L -0.00052 0.1294 " pathEditMode="relative" rAng="0" ptsTypes="AA">
                                      <p:cBhvr>
                                        <p:cTn id="38" dur="2000" fill="hold"/>
                                        <p:tgtEl>
                                          <p:spTgt spid="133"/>
                                        </p:tgtEl>
                                        <p:attrNameLst>
                                          <p:attrName>ppt_x</p:attrName>
                                          <p:attrName>ppt_y</p:attrName>
                                        </p:attrNameLst>
                                      </p:cBhvr>
                                      <p:rCtr x="-26" y="6458"/>
                                    </p:animMotion>
                                  </p:childTnLst>
                                </p:cTn>
                              </p:par>
                              <p:par>
                                <p:cTn id="39" presetID="10" presetClass="entr" presetSubtype="0" fill="hold" nodeType="withEffect">
                                  <p:stCondLst>
                                    <p:cond delay="250"/>
                                  </p:stCondLst>
                                  <p:childTnLst>
                                    <p:set>
                                      <p:cBhvr>
                                        <p:cTn id="40" dur="1" fill="hold">
                                          <p:stCondLst>
                                            <p:cond delay="0"/>
                                          </p:stCondLst>
                                        </p:cTn>
                                        <p:tgtEl>
                                          <p:spTgt spid="134"/>
                                        </p:tgtEl>
                                        <p:attrNameLst>
                                          <p:attrName>style.visibility</p:attrName>
                                        </p:attrNameLst>
                                      </p:cBhvr>
                                      <p:to>
                                        <p:strVal val="visible"/>
                                      </p:to>
                                    </p:set>
                                    <p:animEffect transition="in" filter="fade">
                                      <p:cBhvr>
                                        <p:cTn id="41" dur="500"/>
                                        <p:tgtEl>
                                          <p:spTgt spid="134"/>
                                        </p:tgtEl>
                                      </p:cBhvr>
                                    </p:animEffect>
                                  </p:childTnLst>
                                </p:cTn>
                              </p:par>
                              <p:par>
                                <p:cTn id="42" presetID="42" presetClass="entr" presetSubtype="0" fill="hold" nodeType="with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500"/>
                                        <p:tgtEl>
                                          <p:spTgt spid="5"/>
                                        </p:tgtEl>
                                      </p:cBhvr>
                                    </p:animEffect>
                                    <p:anim calcmode="lin" valueType="num">
                                      <p:cBhvr>
                                        <p:cTn id="45" dur="1500" fill="hold"/>
                                        <p:tgtEl>
                                          <p:spTgt spid="5"/>
                                        </p:tgtEl>
                                        <p:attrNameLst>
                                          <p:attrName>ppt_x</p:attrName>
                                        </p:attrNameLst>
                                      </p:cBhvr>
                                      <p:tavLst>
                                        <p:tav tm="0">
                                          <p:val>
                                            <p:strVal val="#ppt_x"/>
                                          </p:val>
                                        </p:tav>
                                        <p:tav tm="100000">
                                          <p:val>
                                            <p:strVal val="#ppt_x"/>
                                          </p:val>
                                        </p:tav>
                                      </p:tavLst>
                                    </p:anim>
                                    <p:anim calcmode="lin" valueType="num">
                                      <p:cBhvr>
                                        <p:cTn id="46" dur="1500" fill="hold"/>
                                        <p:tgtEl>
                                          <p:spTgt spid="5"/>
                                        </p:tgtEl>
                                        <p:attrNameLst>
                                          <p:attrName>ppt_y</p:attrName>
                                        </p:attrNameLst>
                                      </p:cBhvr>
                                      <p:tavLst>
                                        <p:tav tm="0">
                                          <p:val>
                                            <p:strVal val="#ppt_y+.1"/>
                                          </p:val>
                                        </p:tav>
                                        <p:tav tm="100000">
                                          <p:val>
                                            <p:strVal val="#ppt_y"/>
                                          </p:val>
                                        </p:tav>
                                      </p:tavLst>
                                    </p:anim>
                                  </p:childTnLst>
                                </p:cTn>
                              </p:par>
                              <p:par>
                                <p:cTn id="47" presetID="22" presetClass="entr" presetSubtype="1" fill="hold" nodeType="withEffect">
                                  <p:stCondLst>
                                    <p:cond delay="250"/>
                                  </p:stCondLst>
                                  <p:childTnLst>
                                    <p:set>
                                      <p:cBhvr>
                                        <p:cTn id="48" dur="1" fill="hold">
                                          <p:stCondLst>
                                            <p:cond delay="0"/>
                                          </p:stCondLst>
                                        </p:cTn>
                                        <p:tgtEl>
                                          <p:spTgt spid="91"/>
                                        </p:tgtEl>
                                        <p:attrNameLst>
                                          <p:attrName>style.visibility</p:attrName>
                                        </p:attrNameLst>
                                      </p:cBhvr>
                                      <p:to>
                                        <p:strVal val="visible"/>
                                      </p:to>
                                    </p:set>
                                    <p:animEffect transition="in" filter="wipe(up)">
                                      <p:cBhvr>
                                        <p:cTn id="49" dur="1000"/>
                                        <p:tgtEl>
                                          <p:spTgt spid="91"/>
                                        </p:tgtEl>
                                      </p:cBhvr>
                                    </p:animEffect>
                                  </p:childTnLst>
                                </p:cTn>
                              </p:par>
                              <p:par>
                                <p:cTn id="50" presetID="42" presetClass="path" presetSubtype="0" accel="50000" decel="50000" fill="hold" nodeType="withEffect">
                                  <p:stCondLst>
                                    <p:cond delay="250"/>
                                  </p:stCondLst>
                                  <p:childTnLst>
                                    <p:animMotion origin="layout" path="M 4.16667E-7 3.33333E-6 L 0.0013 0.12986 " pathEditMode="relative" rAng="0" ptsTypes="AA">
                                      <p:cBhvr>
                                        <p:cTn id="51" dur="2000" fill="hold"/>
                                        <p:tgtEl>
                                          <p:spTgt spid="134"/>
                                        </p:tgtEl>
                                        <p:attrNameLst>
                                          <p:attrName>ppt_x</p:attrName>
                                          <p:attrName>ppt_y</p:attrName>
                                        </p:attrNameLst>
                                      </p:cBhvr>
                                      <p:rCtr x="65" y="6481"/>
                                    </p:animMotion>
                                  </p:childTnLst>
                                </p:cTn>
                              </p:par>
                              <p:par>
                                <p:cTn id="52" presetID="10" presetClass="entr" presetSubtype="0" fill="hold" nodeType="withEffect">
                                  <p:stCondLst>
                                    <p:cond delay="5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childTnLst>
                                </p:cTn>
                              </p:par>
                              <p:par>
                                <p:cTn id="55" presetID="22" presetClass="entr" presetSubtype="1" fill="hold" nodeType="withEffect">
                                  <p:stCondLst>
                                    <p:cond delay="50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1000"/>
                                        <p:tgtEl>
                                          <p:spTgt spid="92"/>
                                        </p:tgtEl>
                                      </p:cBhvr>
                                    </p:animEffect>
                                  </p:childTnLst>
                                </p:cTn>
                              </p:par>
                              <p:par>
                                <p:cTn id="58" presetID="42" presetClass="path" presetSubtype="0" accel="50000" decel="50000" fill="hold" nodeType="withEffect">
                                  <p:stCondLst>
                                    <p:cond delay="500"/>
                                  </p:stCondLst>
                                  <p:childTnLst>
                                    <p:animMotion origin="layout" path="M 0 1.11111E-6 L 0.00117 0.13333 " pathEditMode="relative" rAng="0" ptsTypes="AA">
                                      <p:cBhvr>
                                        <p:cTn id="59" dur="2000" fill="hold"/>
                                        <p:tgtEl>
                                          <p:spTgt spid="135"/>
                                        </p:tgtEl>
                                        <p:attrNameLst>
                                          <p:attrName>ppt_x</p:attrName>
                                          <p:attrName>ppt_y</p:attrName>
                                        </p:attrNameLst>
                                      </p:cBhvr>
                                      <p:rCtr x="52" y="6667"/>
                                    </p:animMotion>
                                  </p:childTnLst>
                                </p:cTn>
                              </p:par>
                              <p:par>
                                <p:cTn id="60" presetID="10" presetClass="entr" presetSubtype="0" fill="hold" nodeType="withEffect">
                                  <p:stCondLst>
                                    <p:cond delay="750"/>
                                  </p:stCondLst>
                                  <p:childTnLst>
                                    <p:set>
                                      <p:cBhvr>
                                        <p:cTn id="61" dur="1" fill="hold">
                                          <p:stCondLst>
                                            <p:cond delay="0"/>
                                          </p:stCondLst>
                                        </p:cTn>
                                        <p:tgtEl>
                                          <p:spTgt spid="136"/>
                                        </p:tgtEl>
                                        <p:attrNameLst>
                                          <p:attrName>style.visibility</p:attrName>
                                        </p:attrNameLst>
                                      </p:cBhvr>
                                      <p:to>
                                        <p:strVal val="visible"/>
                                      </p:to>
                                    </p:set>
                                    <p:animEffect transition="in" filter="fade">
                                      <p:cBhvr>
                                        <p:cTn id="62" dur="500"/>
                                        <p:tgtEl>
                                          <p:spTgt spid="136"/>
                                        </p:tgtEl>
                                      </p:cBhvr>
                                    </p:animEffect>
                                  </p:childTnLst>
                                </p:cTn>
                              </p:par>
                              <p:par>
                                <p:cTn id="63" presetID="42" presetClass="entr" presetSubtype="0" fill="hold" nodeType="withEffect">
                                  <p:stCondLst>
                                    <p:cond delay="75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500"/>
                                        <p:tgtEl>
                                          <p:spTgt spid="17"/>
                                        </p:tgtEl>
                                      </p:cBhvr>
                                    </p:animEffect>
                                    <p:anim calcmode="lin" valueType="num">
                                      <p:cBhvr>
                                        <p:cTn id="66" dur="1500" fill="hold"/>
                                        <p:tgtEl>
                                          <p:spTgt spid="17"/>
                                        </p:tgtEl>
                                        <p:attrNameLst>
                                          <p:attrName>ppt_x</p:attrName>
                                        </p:attrNameLst>
                                      </p:cBhvr>
                                      <p:tavLst>
                                        <p:tav tm="0">
                                          <p:val>
                                            <p:strVal val="#ppt_x"/>
                                          </p:val>
                                        </p:tav>
                                        <p:tav tm="100000">
                                          <p:val>
                                            <p:strVal val="#ppt_x"/>
                                          </p:val>
                                        </p:tav>
                                      </p:tavLst>
                                    </p:anim>
                                    <p:anim calcmode="lin" valueType="num">
                                      <p:cBhvr>
                                        <p:cTn id="67" dur="15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75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500"/>
                                        <p:tgtEl>
                                          <p:spTgt spid="16"/>
                                        </p:tgtEl>
                                      </p:cBhvr>
                                    </p:animEffect>
                                    <p:anim calcmode="lin" valueType="num">
                                      <p:cBhvr>
                                        <p:cTn id="71" dur="1500" fill="hold"/>
                                        <p:tgtEl>
                                          <p:spTgt spid="16"/>
                                        </p:tgtEl>
                                        <p:attrNameLst>
                                          <p:attrName>ppt_x</p:attrName>
                                        </p:attrNameLst>
                                      </p:cBhvr>
                                      <p:tavLst>
                                        <p:tav tm="0">
                                          <p:val>
                                            <p:strVal val="#ppt_x"/>
                                          </p:val>
                                        </p:tav>
                                        <p:tav tm="100000">
                                          <p:val>
                                            <p:strVal val="#ppt_x"/>
                                          </p:val>
                                        </p:tav>
                                      </p:tavLst>
                                    </p:anim>
                                    <p:anim calcmode="lin" valueType="num">
                                      <p:cBhvr>
                                        <p:cTn id="72" dur="1500" fill="hold"/>
                                        <p:tgtEl>
                                          <p:spTgt spid="16"/>
                                        </p:tgtEl>
                                        <p:attrNameLst>
                                          <p:attrName>ppt_y</p:attrName>
                                        </p:attrNameLst>
                                      </p:cBhvr>
                                      <p:tavLst>
                                        <p:tav tm="0">
                                          <p:val>
                                            <p:strVal val="#ppt_y+.1"/>
                                          </p:val>
                                        </p:tav>
                                        <p:tav tm="100000">
                                          <p:val>
                                            <p:strVal val="#ppt_y"/>
                                          </p:val>
                                        </p:tav>
                                      </p:tavLst>
                                    </p:anim>
                                  </p:childTnLst>
                                </p:cTn>
                              </p:par>
                              <p:par>
                                <p:cTn id="73" presetID="22" presetClass="entr" presetSubtype="1" fill="hold" nodeType="withEffect">
                                  <p:stCondLst>
                                    <p:cond delay="750"/>
                                  </p:stCondLst>
                                  <p:childTnLst>
                                    <p:set>
                                      <p:cBhvr>
                                        <p:cTn id="74" dur="1" fill="hold">
                                          <p:stCondLst>
                                            <p:cond delay="0"/>
                                          </p:stCondLst>
                                        </p:cTn>
                                        <p:tgtEl>
                                          <p:spTgt spid="93"/>
                                        </p:tgtEl>
                                        <p:attrNameLst>
                                          <p:attrName>style.visibility</p:attrName>
                                        </p:attrNameLst>
                                      </p:cBhvr>
                                      <p:to>
                                        <p:strVal val="visible"/>
                                      </p:to>
                                    </p:set>
                                    <p:animEffect transition="in" filter="wipe(up)">
                                      <p:cBhvr>
                                        <p:cTn id="75" dur="1000"/>
                                        <p:tgtEl>
                                          <p:spTgt spid="93"/>
                                        </p:tgtEl>
                                      </p:cBhvr>
                                    </p:animEffect>
                                  </p:childTnLst>
                                </p:cTn>
                              </p:par>
                              <p:par>
                                <p:cTn id="76" presetID="42" presetClass="path" presetSubtype="0" accel="50000" decel="50000" fill="hold" nodeType="withEffect">
                                  <p:stCondLst>
                                    <p:cond delay="750"/>
                                  </p:stCondLst>
                                  <p:childTnLst>
                                    <p:animMotion origin="layout" path="M -1.66667E-6 -1.85185E-6 L -1.66667E-6 0.13588 " pathEditMode="relative" rAng="0" ptsTypes="AA">
                                      <p:cBhvr>
                                        <p:cTn id="77" dur="2000" fill="hold"/>
                                        <p:tgtEl>
                                          <p:spTgt spid="136"/>
                                        </p:tgtEl>
                                        <p:attrNameLst>
                                          <p:attrName>ppt_x</p:attrName>
                                          <p:attrName>ppt_y</p:attrName>
                                        </p:attrNameLst>
                                      </p:cBhvr>
                                      <p:rCtr x="0" y="6782"/>
                                    </p:animMotion>
                                  </p:childTnLst>
                                </p:cTn>
                              </p:par>
                              <p:par>
                                <p:cTn id="78" presetID="10" presetClass="entr" presetSubtype="0" fill="hold" nodeType="withEffect">
                                  <p:stCondLst>
                                    <p:cond delay="1000"/>
                                  </p:stCondLst>
                                  <p:childTnLst>
                                    <p:set>
                                      <p:cBhvr>
                                        <p:cTn id="79" dur="1" fill="hold">
                                          <p:stCondLst>
                                            <p:cond delay="0"/>
                                          </p:stCondLst>
                                        </p:cTn>
                                        <p:tgtEl>
                                          <p:spTgt spid="137"/>
                                        </p:tgtEl>
                                        <p:attrNameLst>
                                          <p:attrName>style.visibility</p:attrName>
                                        </p:attrNameLst>
                                      </p:cBhvr>
                                      <p:to>
                                        <p:strVal val="visible"/>
                                      </p:to>
                                    </p:set>
                                    <p:animEffect transition="in" filter="fade">
                                      <p:cBhvr>
                                        <p:cTn id="80" dur="500"/>
                                        <p:tgtEl>
                                          <p:spTgt spid="137"/>
                                        </p:tgtEl>
                                      </p:cBhvr>
                                    </p:animEffect>
                                  </p:childTnLst>
                                </p:cTn>
                              </p:par>
                              <p:par>
                                <p:cTn id="81" presetID="22" presetClass="entr" presetSubtype="1" fill="hold" nodeType="withEffect">
                                  <p:stCondLst>
                                    <p:cond delay="1000"/>
                                  </p:stCondLst>
                                  <p:childTnLst>
                                    <p:set>
                                      <p:cBhvr>
                                        <p:cTn id="82" dur="1" fill="hold">
                                          <p:stCondLst>
                                            <p:cond delay="0"/>
                                          </p:stCondLst>
                                        </p:cTn>
                                        <p:tgtEl>
                                          <p:spTgt spid="94"/>
                                        </p:tgtEl>
                                        <p:attrNameLst>
                                          <p:attrName>style.visibility</p:attrName>
                                        </p:attrNameLst>
                                      </p:cBhvr>
                                      <p:to>
                                        <p:strVal val="visible"/>
                                      </p:to>
                                    </p:set>
                                    <p:animEffect transition="in" filter="wipe(up)">
                                      <p:cBhvr>
                                        <p:cTn id="83" dur="1000"/>
                                        <p:tgtEl>
                                          <p:spTgt spid="94"/>
                                        </p:tgtEl>
                                      </p:cBhvr>
                                    </p:animEffect>
                                  </p:childTnLst>
                                </p:cTn>
                              </p:par>
                              <p:par>
                                <p:cTn id="84" presetID="42" presetClass="path" presetSubtype="0" accel="50000" decel="50000" fill="hold" nodeType="withEffect">
                                  <p:stCondLst>
                                    <p:cond delay="1000"/>
                                  </p:stCondLst>
                                  <p:childTnLst>
                                    <p:animMotion origin="layout" path="M -3.125E-6 -4.07407E-6 L -0.00065 0.13334 " pathEditMode="relative" rAng="0" ptsTypes="AA">
                                      <p:cBhvr>
                                        <p:cTn id="85" dur="2000" fill="hold"/>
                                        <p:tgtEl>
                                          <p:spTgt spid="137"/>
                                        </p:tgtEl>
                                        <p:attrNameLst>
                                          <p:attrName>ppt_x</p:attrName>
                                          <p:attrName>ppt_y</p:attrName>
                                        </p:attrNameLst>
                                      </p:cBhvr>
                                      <p:rCtr x="-39" y="6667"/>
                                    </p:animMotion>
                                  </p:childTnLst>
                                </p:cTn>
                              </p:par>
                              <p:par>
                                <p:cTn id="86" presetID="42" presetClass="entr" presetSubtype="0" fill="hold" nodeType="withEffect">
                                  <p:stCondLst>
                                    <p:cond delay="100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500"/>
                                        <p:tgtEl>
                                          <p:spTgt spid="18"/>
                                        </p:tgtEl>
                                      </p:cBhvr>
                                    </p:animEffect>
                                    <p:anim calcmode="lin" valueType="num">
                                      <p:cBhvr>
                                        <p:cTn id="89" dur="1500" fill="hold"/>
                                        <p:tgtEl>
                                          <p:spTgt spid="18"/>
                                        </p:tgtEl>
                                        <p:attrNameLst>
                                          <p:attrName>ppt_x</p:attrName>
                                        </p:attrNameLst>
                                      </p:cBhvr>
                                      <p:tavLst>
                                        <p:tav tm="0">
                                          <p:val>
                                            <p:strVal val="#ppt_x"/>
                                          </p:val>
                                        </p:tav>
                                        <p:tav tm="100000">
                                          <p:val>
                                            <p:strVal val="#ppt_x"/>
                                          </p:val>
                                        </p:tav>
                                      </p:tavLst>
                                    </p:anim>
                                    <p:anim calcmode="lin" valueType="num">
                                      <p:cBhvr>
                                        <p:cTn id="90" dur="1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wipe(left)">
                                      <p:cBhvr>
                                        <p:cTn id="94" dur="500"/>
                                        <p:tgtEl>
                                          <p:spTgt spid="138"/>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500"/>
                                        <p:tgtEl>
                                          <p:spTgt spid="139"/>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142"/>
                                        </p:tgtEl>
                                        <p:attrNameLst>
                                          <p:attrName>style.visibility</p:attrName>
                                        </p:attrNameLst>
                                      </p:cBhvr>
                                      <p:to>
                                        <p:strVal val="visible"/>
                                      </p:to>
                                    </p:set>
                                    <p:animEffect transition="in" filter="wipe(left)">
                                      <p:cBhvr>
                                        <p:cTn id="102" dur="500"/>
                                        <p:tgtEl>
                                          <p:spTgt spid="142"/>
                                        </p:tgtEl>
                                      </p:cBhvr>
                                    </p:animEffect>
                                  </p:childTnLst>
                                </p:cTn>
                              </p:par>
                            </p:childTnLst>
                          </p:cTn>
                        </p:par>
                        <p:par>
                          <p:cTn id="103" fill="hold">
                            <p:stCondLst>
                              <p:cond delay="2500"/>
                            </p:stCondLst>
                            <p:childTnLst>
                              <p:par>
                                <p:cTn id="104" presetID="10" presetClass="entr" presetSubtype="0" fill="hold" grpId="0" nodeType="afterEffect">
                                  <p:stCondLst>
                                    <p:cond delay="0"/>
                                  </p:stCondLst>
                                  <p:childTnLst>
                                    <p:set>
                                      <p:cBhvr>
                                        <p:cTn id="105" dur="1" fill="hold">
                                          <p:stCondLst>
                                            <p:cond delay="0"/>
                                          </p:stCondLst>
                                        </p:cTn>
                                        <p:tgtEl>
                                          <p:spTgt spid="143"/>
                                        </p:tgtEl>
                                        <p:attrNameLst>
                                          <p:attrName>style.visibility</p:attrName>
                                        </p:attrNameLst>
                                      </p:cBhvr>
                                      <p:to>
                                        <p:strVal val="visible"/>
                                      </p:to>
                                    </p:set>
                                    <p:animEffect transition="in" filter="fade">
                                      <p:cBhvr>
                                        <p:cTn id="106" dur="500"/>
                                        <p:tgtEl>
                                          <p:spTgt spid="143"/>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wipe(left)">
                                      <p:cBhvr>
                                        <p:cTn id="110" dur="500"/>
                                        <p:tgtEl>
                                          <p:spTgt spid="144"/>
                                        </p:tgtEl>
                                      </p:cBhvr>
                                    </p:animEffect>
                                  </p:childTnLst>
                                </p:cTn>
                              </p:par>
                            </p:childTnLst>
                          </p:cTn>
                        </p:par>
                        <p:par>
                          <p:cTn id="111" fill="hold">
                            <p:stCondLst>
                              <p:cond delay="3500"/>
                            </p:stCondLst>
                            <p:childTnLst>
                              <p:par>
                                <p:cTn id="112" presetID="10" presetClass="entr" presetSubtype="0" fill="hold" grpId="0" nodeType="afterEffect">
                                  <p:stCondLst>
                                    <p:cond delay="0"/>
                                  </p:stCondLst>
                                  <p:childTnLst>
                                    <p:set>
                                      <p:cBhvr>
                                        <p:cTn id="113" dur="1" fill="hold">
                                          <p:stCondLst>
                                            <p:cond delay="0"/>
                                          </p:stCondLst>
                                        </p:cTn>
                                        <p:tgtEl>
                                          <p:spTgt spid="145"/>
                                        </p:tgtEl>
                                        <p:attrNameLst>
                                          <p:attrName>style.visibility</p:attrName>
                                        </p:attrNameLst>
                                      </p:cBhvr>
                                      <p:to>
                                        <p:strVal val="visible"/>
                                      </p:to>
                                    </p:set>
                                    <p:animEffect transition="in" filter="fade">
                                      <p:cBhvr>
                                        <p:cTn id="114" dur="500"/>
                                        <p:tgtEl>
                                          <p:spTgt spid="145"/>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146"/>
                                        </p:tgtEl>
                                        <p:attrNameLst>
                                          <p:attrName>style.visibility</p:attrName>
                                        </p:attrNameLst>
                                      </p:cBhvr>
                                      <p:to>
                                        <p:strVal val="visible"/>
                                      </p:to>
                                    </p:set>
                                    <p:animEffect transition="in" filter="wipe(left)">
                                      <p:cBhvr>
                                        <p:cTn id="118" dur="500"/>
                                        <p:tgtEl>
                                          <p:spTgt spid="146"/>
                                        </p:tgtEl>
                                      </p:cBhvr>
                                    </p:animEffect>
                                  </p:childTnLst>
                                </p:cTn>
                              </p:par>
                            </p:childTnLst>
                          </p:cTn>
                        </p:par>
                        <p:par>
                          <p:cTn id="119" fill="hold">
                            <p:stCondLst>
                              <p:cond delay="4500"/>
                            </p:stCondLst>
                            <p:childTnLst>
                              <p:par>
                                <p:cTn id="120" presetID="10" presetClass="entr" presetSubtype="0" fill="hold" grpId="0" nodeType="afterEffect">
                                  <p:stCondLst>
                                    <p:cond delay="0"/>
                                  </p:stCondLst>
                                  <p:childTnLst>
                                    <p:set>
                                      <p:cBhvr>
                                        <p:cTn id="121" dur="1" fill="hold">
                                          <p:stCondLst>
                                            <p:cond delay="0"/>
                                          </p:stCondLst>
                                        </p:cTn>
                                        <p:tgtEl>
                                          <p:spTgt spid="147"/>
                                        </p:tgtEl>
                                        <p:attrNameLst>
                                          <p:attrName>style.visibility</p:attrName>
                                        </p:attrNameLst>
                                      </p:cBhvr>
                                      <p:to>
                                        <p:strVal val="visible"/>
                                      </p:to>
                                    </p:set>
                                    <p:animEffect transition="in" filter="fade">
                                      <p:cBhvr>
                                        <p:cTn id="122" dur="500"/>
                                        <p:tgtEl>
                                          <p:spTgt spid="147"/>
                                        </p:tgtEl>
                                      </p:cBhvr>
                                    </p:animEffect>
                                  </p:childTnLst>
                                </p:cTn>
                              </p:par>
                            </p:childTnLst>
                          </p:cTn>
                        </p:par>
                        <p:par>
                          <p:cTn id="123" fill="hold">
                            <p:stCondLst>
                              <p:cond delay="5000"/>
                            </p:stCondLst>
                            <p:childTnLst>
                              <p:par>
                                <p:cTn id="124" presetID="22" presetClass="entr" presetSubtype="8" fill="hold" grpId="0" nodeType="afterEffect">
                                  <p:stCondLst>
                                    <p:cond delay="0"/>
                                  </p:stCondLst>
                                  <p:childTnLst>
                                    <p:set>
                                      <p:cBhvr>
                                        <p:cTn id="125" dur="1" fill="hold">
                                          <p:stCondLst>
                                            <p:cond delay="0"/>
                                          </p:stCondLst>
                                        </p:cTn>
                                        <p:tgtEl>
                                          <p:spTgt spid="148"/>
                                        </p:tgtEl>
                                        <p:attrNameLst>
                                          <p:attrName>style.visibility</p:attrName>
                                        </p:attrNameLst>
                                      </p:cBhvr>
                                      <p:to>
                                        <p:strVal val="visible"/>
                                      </p:to>
                                    </p:set>
                                    <p:animEffect transition="in" filter="wipe(left)">
                                      <p:cBhvr>
                                        <p:cTn id="126" dur="500"/>
                                        <p:tgtEl>
                                          <p:spTgt spid="148"/>
                                        </p:tgtEl>
                                      </p:cBhvr>
                                    </p:animEffect>
                                  </p:childTnLst>
                                </p:cTn>
                              </p:par>
                            </p:childTnLst>
                          </p:cTn>
                        </p:par>
                        <p:par>
                          <p:cTn id="127" fill="hold">
                            <p:stCondLst>
                              <p:cond delay="5500"/>
                            </p:stCondLst>
                            <p:childTnLst>
                              <p:par>
                                <p:cTn id="128" presetID="10" presetClass="entr" presetSubtype="0" fill="hold" grpId="0" nodeType="afterEffect">
                                  <p:stCondLst>
                                    <p:cond delay="0"/>
                                  </p:stCondLst>
                                  <p:childTnLst>
                                    <p:set>
                                      <p:cBhvr>
                                        <p:cTn id="129" dur="1" fill="hold">
                                          <p:stCondLst>
                                            <p:cond delay="0"/>
                                          </p:stCondLst>
                                        </p:cTn>
                                        <p:tgtEl>
                                          <p:spTgt spid="149"/>
                                        </p:tgtEl>
                                        <p:attrNameLst>
                                          <p:attrName>style.visibility</p:attrName>
                                        </p:attrNameLst>
                                      </p:cBhvr>
                                      <p:to>
                                        <p:strVal val="visible"/>
                                      </p:to>
                                    </p:set>
                                    <p:animEffect transition="in" filter="fade">
                                      <p:cBhvr>
                                        <p:cTn id="130"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2" grpId="0"/>
      <p:bldP spid="143" grpId="0"/>
      <p:bldP spid="144" grpId="0"/>
      <p:bldP spid="145" grpId="0"/>
      <p:bldP spid="146" grpId="0"/>
      <p:bldP spid="147" grpId="0"/>
      <p:bldP spid="148" grpId="0"/>
      <p:bldP spid="1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Business Model Sample</a:t>
            </a:r>
          </a:p>
        </p:txBody>
      </p:sp>
      <p:grpSp>
        <p:nvGrpSpPr>
          <p:cNvPr id="38" name="Group 37"/>
          <p:cNvGrpSpPr/>
          <p:nvPr/>
        </p:nvGrpSpPr>
        <p:grpSpPr>
          <a:xfrm>
            <a:off x="4226621" y="2110154"/>
            <a:ext cx="3738758" cy="3376245"/>
            <a:chOff x="4226621" y="2426677"/>
            <a:chExt cx="3738758" cy="3376245"/>
          </a:xfrm>
        </p:grpSpPr>
        <p:grpSp>
          <p:nvGrpSpPr>
            <p:cNvPr id="23" name="Group 22"/>
            <p:cNvGrpSpPr/>
            <p:nvPr/>
          </p:nvGrpSpPr>
          <p:grpSpPr>
            <a:xfrm>
              <a:off x="4226621" y="2426677"/>
              <a:ext cx="3738758" cy="3376245"/>
              <a:chOff x="4032249" y="2085976"/>
              <a:chExt cx="4125913" cy="3725861"/>
            </a:xfrm>
            <a:effectLst>
              <a:outerShdw blurRad="342900" dist="317500" dir="5400000" sx="90000" sy="-19000" rotWithShape="0">
                <a:prstClr val="black">
                  <a:alpha val="24000"/>
                </a:prstClr>
              </a:outerShdw>
            </a:effectLst>
          </p:grpSpPr>
          <p:sp>
            <p:nvSpPr>
              <p:cNvPr id="16" name="Freeform 14"/>
              <p:cNvSpPr/>
              <p:nvPr/>
            </p:nvSpPr>
            <p:spPr bwMode="auto">
              <a:xfrm>
                <a:off x="4032249" y="3692525"/>
                <a:ext cx="3208338" cy="2119312"/>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bg1">
                  <a:alpha val="4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7" name="Freeform 15"/>
              <p:cNvSpPr/>
              <p:nvPr/>
            </p:nvSpPr>
            <p:spPr bwMode="auto">
              <a:xfrm>
                <a:off x="4451349" y="2085976"/>
                <a:ext cx="2860675" cy="3284539"/>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 name="Freeform 16"/>
              <p:cNvSpPr/>
              <p:nvPr/>
            </p:nvSpPr>
            <p:spPr bwMode="auto">
              <a:xfrm>
                <a:off x="5465762" y="2749550"/>
                <a:ext cx="2692400" cy="3062287"/>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7"/>
              <p:cNvSpPr/>
              <p:nvPr/>
            </p:nvSpPr>
            <p:spPr bwMode="auto">
              <a:xfrm>
                <a:off x="5435600" y="2749550"/>
                <a:ext cx="1876425" cy="1549400"/>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7ECBF2"/>
              </a:solidFill>
              <a:ln>
                <a:noFill/>
              </a:ln>
              <a:effectLst>
                <a:outerShdw blurRad="127000" dist="38100" dir="2700000" algn="tl"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8"/>
              <p:cNvSpPr/>
              <p:nvPr/>
            </p:nvSpPr>
            <p:spPr bwMode="auto">
              <a:xfrm>
                <a:off x="4486275" y="3670300"/>
                <a:ext cx="1747838" cy="1622425"/>
              </a:xfrm>
              <a:custGeom>
                <a:avLst/>
                <a:gdLst>
                  <a:gd name="T0" fmla="*/ 939 w 939"/>
                  <a:gd name="T1" fmla="*/ 677 h 871"/>
                  <a:gd name="T2" fmla="*/ 214 w 939"/>
                  <a:gd name="T3" fmla="*/ 0 h 871"/>
                  <a:gd name="T4" fmla="*/ 939 w 939"/>
                  <a:gd name="T5" fmla="*/ 677 h 871"/>
                </a:gdLst>
                <a:ahLst/>
                <a:cxnLst>
                  <a:cxn ang="0">
                    <a:pos x="T0" y="T1"/>
                  </a:cxn>
                  <a:cxn ang="0">
                    <a:pos x="T2" y="T3"/>
                  </a:cxn>
                  <a:cxn ang="0">
                    <a:pos x="T4" y="T5"/>
                  </a:cxn>
                </a:cxnLst>
                <a:rect l="0" t="0" r="r" b="b"/>
                <a:pathLst>
                  <a:path w="939" h="871">
                    <a:moveTo>
                      <a:pt x="939" y="677"/>
                    </a:moveTo>
                    <a:cubicBezTo>
                      <a:pt x="419" y="871"/>
                      <a:pt x="0" y="457"/>
                      <a:pt x="214" y="0"/>
                    </a:cubicBezTo>
                    <a:cubicBezTo>
                      <a:pt x="37" y="499"/>
                      <a:pt x="468" y="810"/>
                      <a:pt x="939" y="677"/>
                    </a:cubicBezTo>
                    <a:close/>
                  </a:path>
                </a:pathLst>
              </a:custGeom>
              <a:solidFill>
                <a:srgbClr val="E2F7CA"/>
              </a:solidFill>
              <a:ln>
                <a:noFill/>
              </a:ln>
              <a:effectLst>
                <a:outerShdw blurRad="127000" dist="38100" dir="16200000"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9"/>
              <p:cNvSpPr/>
              <p:nvPr/>
            </p:nvSpPr>
            <p:spPr bwMode="auto">
              <a:xfrm>
                <a:off x="6013450" y="3752850"/>
                <a:ext cx="1298575" cy="2058987"/>
              </a:xfrm>
              <a:custGeom>
                <a:avLst/>
                <a:gdLst>
                  <a:gd name="T0" fmla="*/ 0 w 698"/>
                  <a:gd name="T1" fmla="*/ 1106 h 1106"/>
                  <a:gd name="T2" fmla="*/ 213 w 698"/>
                  <a:gd name="T3" fmla="*/ 0 h 1106"/>
                  <a:gd name="T4" fmla="*/ 0 w 698"/>
                  <a:gd name="T5" fmla="*/ 1106 h 1106"/>
                </a:gdLst>
                <a:ahLst/>
                <a:cxnLst>
                  <a:cxn ang="0">
                    <a:pos x="T0" y="T1"/>
                  </a:cxn>
                  <a:cxn ang="0">
                    <a:pos x="T2" y="T3"/>
                  </a:cxn>
                  <a:cxn ang="0">
                    <a:pos x="T4" y="T5"/>
                  </a:cxn>
                </a:cxnLst>
                <a:rect l="0" t="0" r="r" b="b"/>
                <a:pathLst>
                  <a:path w="698" h="1106">
                    <a:moveTo>
                      <a:pt x="0" y="1106"/>
                    </a:moveTo>
                    <a:cubicBezTo>
                      <a:pt x="583" y="1106"/>
                      <a:pt x="661" y="280"/>
                      <a:pt x="213" y="0"/>
                    </a:cubicBezTo>
                    <a:cubicBezTo>
                      <a:pt x="698" y="280"/>
                      <a:pt x="610" y="1106"/>
                      <a:pt x="0" y="1106"/>
                    </a:cubicBezTo>
                    <a:close/>
                  </a:path>
                </a:pathLst>
              </a:custGeom>
              <a:solidFill>
                <a:srgbClr val="FFDDC4"/>
              </a:solidFill>
              <a:ln>
                <a:noFill/>
              </a:ln>
              <a:effectLst>
                <a:outerShdw blurRad="127000" dist="38100" dir="8100000" algn="tr"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TextBox 23"/>
            <p:cNvSpPr txBox="1"/>
            <p:nvPr/>
          </p:nvSpPr>
          <p:spPr>
            <a:xfrm rot="18033840">
              <a:off x="4801672" y="3509682"/>
              <a:ext cx="1199559" cy="523220"/>
            </a:xfrm>
            <a:prstGeom prst="rect">
              <a:avLst/>
            </a:prstGeom>
            <a:noFill/>
          </p:spPr>
          <p:txBody>
            <a:bodyPr wrap="none" rtlCol="0">
              <a:spAutoFit/>
            </a:bodyPr>
            <a:lstStyle/>
            <a:p>
              <a:r>
                <a:rPr lang="en-US" sz="2800" dirty="0">
                  <a:solidFill>
                    <a:schemeClr val="bg1"/>
                  </a:solidFill>
                </a:rPr>
                <a:t>01</a:t>
              </a:r>
              <a:r>
                <a:rPr lang="en-US" dirty="0">
                  <a:solidFill>
                    <a:schemeClr val="bg1"/>
                  </a:solidFill>
                </a:rPr>
                <a:t> Lorem</a:t>
              </a:r>
            </a:p>
          </p:txBody>
        </p:sp>
        <p:sp>
          <p:nvSpPr>
            <p:cNvPr id="25" name="TextBox 24"/>
            <p:cNvSpPr txBox="1"/>
            <p:nvPr/>
          </p:nvSpPr>
          <p:spPr>
            <a:xfrm rot="3667932">
              <a:off x="6553778" y="3979333"/>
              <a:ext cx="1199559" cy="523220"/>
            </a:xfrm>
            <a:prstGeom prst="rect">
              <a:avLst/>
            </a:prstGeom>
            <a:noFill/>
          </p:spPr>
          <p:txBody>
            <a:bodyPr wrap="none" rtlCol="0">
              <a:spAutoFit/>
            </a:bodyPr>
            <a:lstStyle/>
            <a:p>
              <a:r>
                <a:rPr lang="en-US" sz="2800">
                  <a:solidFill>
                    <a:schemeClr val="bg1"/>
                  </a:solidFill>
                </a:rPr>
                <a:t>02</a:t>
              </a:r>
              <a:r>
                <a:rPr lang="en-US">
                  <a:solidFill>
                    <a:schemeClr val="bg1"/>
                  </a:solidFill>
                </a:rPr>
                <a:t> Lorem</a:t>
              </a:r>
            </a:p>
          </p:txBody>
        </p:sp>
        <p:sp>
          <p:nvSpPr>
            <p:cNvPr id="26" name="TextBox 25"/>
            <p:cNvSpPr txBox="1"/>
            <p:nvPr/>
          </p:nvSpPr>
          <p:spPr>
            <a:xfrm rot="10800000">
              <a:off x="5028682" y="5258442"/>
              <a:ext cx="1199559" cy="523220"/>
            </a:xfrm>
            <a:prstGeom prst="rect">
              <a:avLst/>
            </a:prstGeom>
            <a:noFill/>
          </p:spPr>
          <p:txBody>
            <a:bodyPr wrap="none" rtlCol="0">
              <a:spAutoFit/>
            </a:bodyPr>
            <a:lstStyle/>
            <a:p>
              <a:r>
                <a:rPr lang="en-US" sz="2800">
                  <a:solidFill>
                    <a:schemeClr val="bg1"/>
                  </a:solidFill>
                </a:rPr>
                <a:t>03</a:t>
              </a:r>
              <a:r>
                <a:rPr lang="en-US">
                  <a:solidFill>
                    <a:schemeClr val="bg1"/>
                  </a:solidFill>
                </a:rPr>
                <a:t> Lorem</a:t>
              </a:r>
            </a:p>
          </p:txBody>
        </p:sp>
        <p:grpSp>
          <p:nvGrpSpPr>
            <p:cNvPr id="27" name="Group 26"/>
            <p:cNvGrpSpPr/>
            <p:nvPr/>
          </p:nvGrpSpPr>
          <p:grpSpPr>
            <a:xfrm rot="13975806">
              <a:off x="4471868" y="5128068"/>
              <a:ext cx="319088" cy="465138"/>
              <a:chOff x="5429367" y="4908078"/>
              <a:chExt cx="319088" cy="465138"/>
            </a:xfrm>
            <a:solidFill>
              <a:schemeClr val="bg1"/>
            </a:solidFill>
          </p:grpSpPr>
          <p:sp>
            <p:nvSpPr>
              <p:cNvPr id="28"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1" name="Group 30"/>
            <p:cNvGrpSpPr/>
            <p:nvPr/>
          </p:nvGrpSpPr>
          <p:grpSpPr>
            <a:xfrm>
              <a:off x="5930117" y="2654671"/>
              <a:ext cx="319088" cy="465138"/>
              <a:chOff x="3582988" y="3510757"/>
              <a:chExt cx="319088" cy="465138"/>
            </a:xfrm>
            <a:solidFill>
              <a:schemeClr val="bg1"/>
            </a:solidFill>
          </p:grpSpPr>
          <p:sp>
            <p:nvSpPr>
              <p:cNvPr id="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4" name="Group 33"/>
            <p:cNvGrpSpPr/>
            <p:nvPr/>
          </p:nvGrpSpPr>
          <p:grpSpPr>
            <a:xfrm rot="7811741">
              <a:off x="7278886" y="5179067"/>
              <a:ext cx="465138" cy="391319"/>
              <a:chOff x="5356342" y="3093565"/>
              <a:chExt cx="465138" cy="391319"/>
            </a:xfrm>
            <a:solidFill>
              <a:schemeClr val="bg1"/>
            </a:solidFill>
          </p:grpSpPr>
          <p:sp>
            <p:nvSpPr>
              <p:cNvPr id="35"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9" name="Group 38"/>
          <p:cNvGrpSpPr/>
          <p:nvPr/>
        </p:nvGrpSpPr>
        <p:grpSpPr>
          <a:xfrm flipH="1">
            <a:off x="6871327" y="2649605"/>
            <a:ext cx="1480651" cy="769806"/>
            <a:chOff x="1392530" y="2481978"/>
            <a:chExt cx="3124464" cy="313657"/>
          </a:xfrm>
        </p:grpSpPr>
        <p:cxnSp>
          <p:nvCxnSpPr>
            <p:cNvPr id="40" name="Straight Connector 39"/>
            <p:cNvCxnSpPr/>
            <p:nvPr/>
          </p:nvCxnSpPr>
          <p:spPr>
            <a:xfrm flipH="1" flipV="1">
              <a:off x="3555062" y="2481981"/>
              <a:ext cx="961932" cy="31365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392530" y="2481978"/>
              <a:ext cx="2162533"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479612" y="2464939"/>
            <a:ext cx="2806700" cy="369332"/>
          </a:xfrm>
          <a:prstGeom prst="rect">
            <a:avLst/>
          </a:prstGeom>
          <a:noFill/>
        </p:spPr>
        <p:txBody>
          <a:bodyPr wrap="square" rtlCol="0">
            <a:spAutoFit/>
          </a:bodyPr>
          <a:lstStyle/>
          <a:p>
            <a:r>
              <a:rPr lang="en-US" b="1">
                <a:solidFill>
                  <a:schemeClr val="bg1"/>
                </a:solidFill>
              </a:rPr>
              <a:t>Lorem ipsum dolor sit amet</a:t>
            </a:r>
            <a:endParaRPr lang="id-ID" b="1" dirty="0">
              <a:solidFill>
                <a:schemeClr val="bg1"/>
              </a:solidFill>
            </a:endParaRPr>
          </a:p>
        </p:txBody>
      </p:sp>
      <p:sp>
        <p:nvSpPr>
          <p:cNvPr id="43" name="Rectangle 42"/>
          <p:cNvSpPr/>
          <p:nvPr/>
        </p:nvSpPr>
        <p:spPr>
          <a:xfrm>
            <a:off x="8479612" y="2802809"/>
            <a:ext cx="2806700" cy="738664"/>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a:t>
            </a:r>
            <a:r>
              <a:rPr lang="en-US" sz="1400">
                <a:solidFill>
                  <a:schemeClr val="bg1">
                    <a:lumMod val="95000"/>
                  </a:schemeClr>
                </a:solidFill>
              </a:rPr>
              <a:t>sit amet dolor consectetur </a:t>
            </a:r>
            <a:r>
              <a:rPr lang="en-US" sz="1400" dirty="0">
                <a:solidFill>
                  <a:schemeClr val="bg1">
                    <a:lumMod val="95000"/>
                  </a:schemeClr>
                </a:solidFill>
              </a:rPr>
              <a:t>dolor sit </a:t>
            </a:r>
            <a:r>
              <a:rPr lang="en-US" sz="1400" err="1">
                <a:solidFill>
                  <a:schemeClr val="bg1">
                    <a:lumMod val="95000"/>
                  </a:schemeClr>
                </a:solidFill>
              </a:rPr>
              <a:t>tedo</a:t>
            </a:r>
            <a:r>
              <a:rPr lang="en-US" sz="1400">
                <a:solidFill>
                  <a:schemeClr val="bg1">
                    <a:lumMod val="95000"/>
                  </a:schemeClr>
                </a:solidFill>
              </a:rPr>
              <a:t> amet </a:t>
            </a:r>
            <a:r>
              <a:rPr lang="en-US" sz="1400" dirty="0" err="1">
                <a:solidFill>
                  <a:schemeClr val="bg1">
                    <a:lumMod val="95000"/>
                  </a:schemeClr>
                </a:solidFill>
              </a:rPr>
              <a:t>consec</a:t>
            </a:r>
            <a:r>
              <a:rPr lang="en-US" sz="1400" dirty="0">
                <a:solidFill>
                  <a:schemeClr val="bg1">
                    <a:lumMod val="95000"/>
                  </a:schemeClr>
                </a:solidFill>
              </a:rPr>
              <a:t> </a:t>
            </a:r>
            <a:r>
              <a:rPr lang="en-US" sz="1400">
                <a:solidFill>
                  <a:schemeClr val="bg1">
                    <a:lumMod val="95000"/>
                  </a:schemeClr>
                </a:solidFill>
              </a:rPr>
              <a:t>sit amet lorem.</a:t>
            </a:r>
            <a:endParaRPr lang="en-US" sz="1400" dirty="0">
              <a:solidFill>
                <a:schemeClr val="bg1">
                  <a:lumMod val="95000"/>
                </a:schemeClr>
              </a:solidFill>
            </a:endParaRPr>
          </a:p>
        </p:txBody>
      </p:sp>
      <p:cxnSp>
        <p:nvCxnSpPr>
          <p:cNvPr id="44" name="Straight Connector 43"/>
          <p:cNvCxnSpPr/>
          <p:nvPr/>
        </p:nvCxnSpPr>
        <p:spPr>
          <a:xfrm>
            <a:off x="3872753" y="2338148"/>
            <a:ext cx="1973466" cy="0"/>
          </a:xfrm>
          <a:prstGeom prst="line">
            <a:avLst/>
          </a:prstGeom>
          <a:ln>
            <a:solidFill>
              <a:schemeClr val="bg1">
                <a:lumMod val="9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40690" y="2141185"/>
            <a:ext cx="2803525" cy="369332"/>
          </a:xfrm>
          <a:prstGeom prst="rect">
            <a:avLst/>
          </a:prstGeom>
          <a:noFill/>
        </p:spPr>
        <p:txBody>
          <a:bodyPr wrap="square" rtlCol="0">
            <a:spAutoFit/>
          </a:bodyPr>
          <a:lstStyle/>
          <a:p>
            <a:pPr algn="r"/>
            <a:r>
              <a:rPr lang="en-US" b="1">
                <a:solidFill>
                  <a:schemeClr val="bg1"/>
                </a:solidFill>
              </a:rPr>
              <a:t>Lorem ipsum dolor sit amet</a:t>
            </a:r>
            <a:endParaRPr lang="id-ID" b="1" dirty="0">
              <a:solidFill>
                <a:schemeClr val="bg1"/>
              </a:solidFill>
            </a:endParaRPr>
          </a:p>
        </p:txBody>
      </p:sp>
      <p:sp>
        <p:nvSpPr>
          <p:cNvPr id="47" name="Rectangle 46"/>
          <p:cNvSpPr/>
          <p:nvPr/>
        </p:nvSpPr>
        <p:spPr>
          <a:xfrm>
            <a:off x="940690" y="2505629"/>
            <a:ext cx="2803525" cy="738664"/>
          </a:xfrm>
          <a:prstGeom prst="rect">
            <a:avLst/>
          </a:prstGeom>
        </p:spPr>
        <p:txBody>
          <a:bodyPr wrap="square">
            <a:spAutoFit/>
          </a:bodyPr>
          <a:lstStyle/>
          <a:p>
            <a:pPr algn="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dolor </a:t>
            </a:r>
            <a:r>
              <a:rPr lang="en-US" sz="1400" dirty="0" err="1">
                <a:solidFill>
                  <a:schemeClr val="bg1">
                    <a:lumMod val="95000"/>
                  </a:schemeClr>
                </a:solidFill>
              </a:rPr>
              <a:t>consectetur</a:t>
            </a:r>
            <a:r>
              <a:rPr lang="en-US" sz="1400" dirty="0">
                <a:solidFill>
                  <a:schemeClr val="bg1">
                    <a:lumMod val="95000"/>
                  </a:schemeClr>
                </a:solidFill>
              </a:rPr>
              <a:t> 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sit </a:t>
            </a:r>
            <a:r>
              <a:rPr lang="en-US" sz="1400" dirty="0" err="1">
                <a:solidFill>
                  <a:schemeClr val="bg1">
                    <a:lumMod val="95000"/>
                  </a:schemeClr>
                </a:solidFill>
              </a:rPr>
              <a:t>amet</a:t>
            </a:r>
            <a:r>
              <a:rPr lang="en-US" sz="1400" dirty="0">
                <a:solidFill>
                  <a:schemeClr val="bg1">
                    <a:lumMod val="95000"/>
                  </a:schemeClr>
                </a:solidFill>
              </a:rPr>
              <a:t> lorem.</a:t>
            </a:r>
          </a:p>
        </p:txBody>
      </p:sp>
      <p:grpSp>
        <p:nvGrpSpPr>
          <p:cNvPr id="49" name="Group 48"/>
          <p:cNvGrpSpPr/>
          <p:nvPr/>
        </p:nvGrpSpPr>
        <p:grpSpPr>
          <a:xfrm>
            <a:off x="3877265" y="4246469"/>
            <a:ext cx="1174768" cy="598311"/>
            <a:chOff x="1392536" y="2481978"/>
            <a:chExt cx="3229538" cy="393200"/>
          </a:xfrm>
        </p:grpSpPr>
        <p:cxnSp>
          <p:nvCxnSpPr>
            <p:cNvPr id="50" name="Straight Connector 49"/>
            <p:cNvCxnSpPr/>
            <p:nvPr/>
          </p:nvCxnSpPr>
          <p:spPr>
            <a:xfrm flipH="1" flipV="1">
              <a:off x="2654765" y="2481978"/>
              <a:ext cx="1967309" cy="3932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392536" y="2481978"/>
              <a:ext cx="1298690"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940690" y="4061794"/>
            <a:ext cx="2803525" cy="369332"/>
          </a:xfrm>
          <a:prstGeom prst="rect">
            <a:avLst/>
          </a:prstGeom>
          <a:noFill/>
        </p:spPr>
        <p:txBody>
          <a:bodyPr wrap="square" rtlCol="0">
            <a:spAutoFit/>
          </a:bodyPr>
          <a:lstStyle/>
          <a:p>
            <a:pPr algn="r"/>
            <a:r>
              <a:rPr lang="en-US" b="1" dirty="0">
                <a:solidFill>
                  <a:schemeClr val="bg1"/>
                </a:solidFill>
              </a:rPr>
              <a:t>Lorem ipsum dolor sit </a:t>
            </a:r>
            <a:r>
              <a:rPr lang="en-US" b="1" dirty="0" err="1">
                <a:solidFill>
                  <a:schemeClr val="bg1"/>
                </a:solidFill>
              </a:rPr>
              <a:t>amet</a:t>
            </a:r>
            <a:endParaRPr lang="id-ID" b="1" dirty="0">
              <a:solidFill>
                <a:schemeClr val="bg1"/>
              </a:solidFill>
            </a:endParaRPr>
          </a:p>
        </p:txBody>
      </p:sp>
      <p:sp>
        <p:nvSpPr>
          <p:cNvPr id="53" name="Rectangle 52"/>
          <p:cNvSpPr/>
          <p:nvPr/>
        </p:nvSpPr>
        <p:spPr>
          <a:xfrm>
            <a:off x="940690" y="4428704"/>
            <a:ext cx="2803525" cy="738664"/>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err="1">
                <a:solidFill>
                  <a:schemeClr val="bg1">
                    <a:lumMod val="95000"/>
                  </a:schemeClr>
                </a:solidFill>
              </a:rPr>
              <a:t>amet</a:t>
            </a:r>
            <a:r>
              <a:rPr lang="en-US" sz="1400">
                <a:solidFill>
                  <a:schemeClr val="bg1">
                    <a:lumMod val="95000"/>
                  </a:schemeClr>
                </a:solidFill>
              </a:rPr>
              <a:t> dolor consectetur </a:t>
            </a:r>
            <a:r>
              <a:rPr lang="en-US" sz="1400" dirty="0">
                <a:solidFill>
                  <a:schemeClr val="bg1">
                    <a:lumMod val="95000"/>
                  </a:schemeClr>
                </a:solidFill>
              </a:rPr>
              <a:t>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a:t>
            </a:r>
            <a:r>
              <a:rPr lang="en-US" sz="1400">
                <a:solidFill>
                  <a:schemeClr val="bg1">
                    <a:lumMod val="95000"/>
                  </a:schemeClr>
                </a:solidFill>
              </a:rPr>
              <a:t>sit amet lorem.</a:t>
            </a:r>
            <a:endParaRPr lang="en-US" sz="1400" dirty="0">
              <a:solidFill>
                <a:schemeClr val="bg1">
                  <a:lumMod val="95000"/>
                </a:schemeClr>
              </a:solidFill>
            </a:endParaRPr>
          </a:p>
        </p:txBody>
      </p:sp>
      <p:sp>
        <p:nvSpPr>
          <p:cNvPr id="56" name="TextBox 55"/>
          <p:cNvSpPr txBox="1"/>
          <p:nvPr/>
        </p:nvSpPr>
        <p:spPr>
          <a:xfrm>
            <a:off x="8396469" y="4591957"/>
            <a:ext cx="3196677" cy="369332"/>
          </a:xfrm>
          <a:prstGeom prst="rect">
            <a:avLst/>
          </a:prstGeom>
          <a:noFill/>
        </p:spPr>
        <p:txBody>
          <a:bodyPr wrap="square" rtlCol="0">
            <a:spAutoFit/>
          </a:bodyPr>
          <a:lstStyle/>
          <a:p>
            <a:r>
              <a:rPr lang="en-US" b="1" i="1">
                <a:solidFill>
                  <a:schemeClr val="bg1"/>
                </a:solidFill>
              </a:rPr>
              <a:t>Business Model Sample</a:t>
            </a:r>
            <a:endParaRPr lang="id-ID" b="1" i="1" dirty="0">
              <a:solidFill>
                <a:schemeClr val="bg1"/>
              </a:solidFill>
            </a:endParaRPr>
          </a:p>
        </p:txBody>
      </p:sp>
      <p:sp>
        <p:nvSpPr>
          <p:cNvPr id="57" name="Rectangle 56"/>
          <p:cNvSpPr/>
          <p:nvPr/>
        </p:nvSpPr>
        <p:spPr>
          <a:xfrm>
            <a:off x="8396469" y="4965159"/>
            <a:ext cx="3196677" cy="738664"/>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endParaRPr lang="en-US" sz="1400" dirty="0">
              <a:solidFill>
                <a:schemeClr val="bg1">
                  <a:lumMod val="9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right)">
                                      <p:cBhvr>
                                        <p:cTn id="13" dur="500"/>
                                        <p:tgtEl>
                                          <p:spTgt spid="4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52" grpId="0"/>
      <p:bldP spid="53"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25" name="Straight Connector 124"/>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988948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all Chart</a:t>
            </a:r>
          </a:p>
        </p:txBody>
      </p:sp>
      <p:cxnSp>
        <p:nvCxnSpPr>
          <p:cNvPr id="77" name="Straight Connector 76"/>
          <p:cNvCxnSpPr>
            <a:stCxn id="51" idx="3"/>
          </p:cNvCxnSpPr>
          <p:nvPr/>
        </p:nvCxnSpPr>
        <p:spPr>
          <a:xfrm>
            <a:off x="2314714" y="3429000"/>
            <a:ext cx="93947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5999" y="4114802"/>
            <a:ext cx="1" cy="682697"/>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4187" y="2057400"/>
            <a:ext cx="2841812"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54187" y="2057400"/>
            <a:ext cx="1" cy="137160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937637" y="3427439"/>
            <a:ext cx="943224" cy="2496"/>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934064" y="3429000"/>
            <a:ext cx="0" cy="136849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096000" y="4797499"/>
            <a:ext cx="2838064" cy="934"/>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183755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1+#ppt_w/2"/>
                                          </p:val>
                                        </p:tav>
                                        <p:tav tm="100000">
                                          <p:val>
                                            <p:strVal val="#ppt_x"/>
                                          </p:val>
                                        </p:tav>
                                      </p:tavLst>
                                    </p:anim>
                                    <p:anim calcmode="lin" valueType="num">
                                      <p:cBhvr additive="base">
                                        <p:cTn id="12" dur="500" fill="hold"/>
                                        <p:tgtEl>
                                          <p:spTgt spid="10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right)">
                                      <p:cBhvr>
                                        <p:cTn id="19" dur="500"/>
                                        <p:tgtEl>
                                          <p:spTgt spid="45"/>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right)">
                                      <p:cBhvr>
                                        <p:cTn id="30" dur="500"/>
                                        <p:tgtEl>
                                          <p:spTgt spid="47"/>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4"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down)">
                                      <p:cBhvr>
                                        <p:cTn id="40" dur="500"/>
                                        <p:tgtEl>
                                          <p:spTgt spid="90"/>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additive="base">
                                        <p:cTn id="44" dur="500" fill="hold"/>
                                        <p:tgtEl>
                                          <p:spTgt spid="125"/>
                                        </p:tgtEl>
                                        <p:attrNameLst>
                                          <p:attrName>ppt_x</p:attrName>
                                        </p:attrNameLst>
                                      </p:cBhvr>
                                      <p:tavLst>
                                        <p:tav tm="0">
                                          <p:val>
                                            <p:strVal val="0-#ppt_w/2"/>
                                          </p:val>
                                        </p:tav>
                                        <p:tav tm="100000">
                                          <p:val>
                                            <p:strVal val="#ppt_x"/>
                                          </p:val>
                                        </p:tav>
                                      </p:tavLst>
                                    </p:anim>
                                    <p:anim calcmode="lin" valueType="num">
                                      <p:cBhvr additive="base">
                                        <p:cTn id="45" dur="500" fill="hold"/>
                                        <p:tgtEl>
                                          <p:spTgt spid="12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fill="hold"/>
                                        <p:tgtEl>
                                          <p:spTgt spid="126"/>
                                        </p:tgtEl>
                                        <p:attrNameLst>
                                          <p:attrName>ppt_x</p:attrName>
                                        </p:attrNameLst>
                                      </p:cBhvr>
                                      <p:tavLst>
                                        <p:tav tm="0">
                                          <p:val>
                                            <p:strVal val="1+#ppt_w/2"/>
                                          </p:val>
                                        </p:tav>
                                        <p:tav tm="100000">
                                          <p:val>
                                            <p:strVal val="#ppt_x"/>
                                          </p:val>
                                        </p:tav>
                                      </p:tavLst>
                                    </p:anim>
                                    <p:anim calcmode="lin" valueType="num">
                                      <p:cBhvr additive="base">
                                        <p:cTn id="49" dur="500" fill="hold"/>
                                        <p:tgtEl>
                                          <p:spTgt spid="126"/>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left)">
                                      <p:cBhvr>
                                        <p:cTn id="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1" grpId="0" animBg="1"/>
      <p:bldP spid="60"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1" y="1549819"/>
            <a:ext cx="5791199" cy="3035060"/>
          </a:xfrm>
          <a:prstGeom prst="rect">
            <a:avLst/>
          </a:prstGeom>
          <a:solidFill>
            <a:schemeClr val="tx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827" y="5333675"/>
            <a:ext cx="12211826" cy="6954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alpha val="50000"/>
                  </a:schemeClr>
                </a:solidFill>
              </a:rPr>
              <a:t>Welcome!</a:t>
            </a:r>
          </a:p>
        </p:txBody>
      </p:sp>
      <p:sp>
        <p:nvSpPr>
          <p:cNvPr id="4" name="Rectangle 3"/>
          <p:cNvSpPr/>
          <p:nvPr/>
        </p:nvSpPr>
        <p:spPr>
          <a:xfrm>
            <a:off x="852714" y="2122666"/>
            <a:ext cx="5084447" cy="2462213"/>
          </a:xfrm>
          <a:prstGeom prst="rect">
            <a:avLst/>
          </a:prstGeom>
        </p:spPr>
        <p:txBody>
          <a:bodyPr wrap="square" numCol="1" spcCol="274320">
            <a:spAutoFit/>
          </a:bodyPr>
          <a:lstStyle/>
          <a:p>
            <a:r>
              <a:rPr lang="ms-MY" sz="1400" b="1" i="1" u="sng" dirty="0">
                <a:solidFill>
                  <a:schemeClr val="bg1">
                    <a:lumMod val="65000"/>
                  </a:schemeClr>
                </a:solidFill>
              </a:rPr>
              <a:t>Lorem ipsum dolor sit amet</a:t>
            </a:r>
            <a:r>
              <a:rPr lang="ms-MY" sz="1400" dirty="0">
                <a:solidFill>
                  <a:schemeClr val="bg1">
                    <a:lumMod val="65000"/>
                  </a:schemeClr>
                </a:solidFill>
              </a:rPr>
              <a:t>, consectetur adipiscing elit</a:t>
            </a:r>
            <a:r>
              <a:rPr lang="ms-MY" sz="1400" b="1" i="1" dirty="0">
                <a:solidFill>
                  <a:schemeClr val="bg1">
                    <a:lumMod val="65000"/>
                  </a:schemeClr>
                </a:solidFill>
              </a:rPr>
              <a:t>.</a:t>
            </a:r>
            <a:r>
              <a:rPr lang="ms-MY" sz="1400" dirty="0">
                <a:solidFill>
                  <a:schemeClr val="bg1">
                    <a:lumMod val="65000"/>
                  </a:schemeClr>
                </a:solidFill>
              </a:rPr>
              <a:t> </a:t>
            </a:r>
          </a:p>
          <a:p>
            <a:endParaRPr lang="ms-MY" sz="1400" dirty="0">
              <a:solidFill>
                <a:schemeClr val="bg1">
                  <a:lumMod val="65000"/>
                </a:schemeClr>
              </a:solidFill>
            </a:endParaRPr>
          </a:p>
          <a:p>
            <a:r>
              <a:rPr lang="ms-MY" sz="1400" dirty="0">
                <a:solidFill>
                  <a:schemeClr val="bg1">
                    <a:lumMod val="65000"/>
                  </a:schemeClr>
                </a:solidFill>
              </a:rPr>
              <a:t>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a:t>
            </a:r>
          </a:p>
        </p:txBody>
      </p:sp>
      <p:sp>
        <p:nvSpPr>
          <p:cNvPr id="5" name="Rectangle 4"/>
          <p:cNvSpPr/>
          <p:nvPr/>
        </p:nvSpPr>
        <p:spPr>
          <a:xfrm>
            <a:off x="852714" y="1460982"/>
            <a:ext cx="5084448" cy="470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lumMod val="95000"/>
                  </a:schemeClr>
                </a:solidFill>
                <a:latin typeface="Source Sans Pro" panose="020B0503030403020204" pitchFamily="34" charset="0"/>
              </a:rPr>
              <a:t>Welcome to Nylika! </a:t>
            </a:r>
          </a:p>
        </p:txBody>
      </p:sp>
      <p:sp>
        <p:nvSpPr>
          <p:cNvPr id="6" name="Rectangle 5"/>
          <p:cNvSpPr/>
          <p:nvPr/>
        </p:nvSpPr>
        <p:spPr>
          <a:xfrm>
            <a:off x="2514601" y="5419795"/>
            <a:ext cx="7772400" cy="523220"/>
          </a:xfrm>
          <a:prstGeom prst="rect">
            <a:avLst/>
          </a:prstGeom>
        </p:spPr>
        <p:txBody>
          <a:bodyPr wrap="square">
            <a:spAutoFit/>
          </a:bodyPr>
          <a:lstStyle/>
          <a:p>
            <a:pPr algn="ctr"/>
            <a:r>
              <a:rPr lang="ms-MY" sz="1400" dirty="0">
                <a:solidFill>
                  <a:schemeClr val="bg1">
                    <a:lumMod val="95000"/>
                  </a:schemeClr>
                </a:solidFill>
              </a:rPr>
              <a:t>Lorem ipsum dolor sit amet, consectetur adipiscing elit. Praesent sodales odio sit amet odio tristique quis tempus odio Lorem ipsum dolor sit amet, consectetur adipiscing elit. Lorem ipsum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Head Graphic Layout</a:t>
            </a:r>
          </a:p>
        </p:txBody>
      </p:sp>
      <p:sp>
        <p:nvSpPr>
          <p:cNvPr id="80" name="Rectangle 79"/>
          <p:cNvSpPr/>
          <p:nvPr/>
        </p:nvSpPr>
        <p:spPr>
          <a:xfrm>
            <a:off x="7816166" y="1979175"/>
            <a:ext cx="619647" cy="619647"/>
          </a:xfrm>
          <a:prstGeom prst="rect">
            <a:avLst/>
          </a:prstGeom>
          <a:solidFill>
            <a:schemeClr val="bg1">
              <a:alpha val="5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01</a:t>
            </a:r>
          </a:p>
        </p:txBody>
      </p:sp>
      <p:sp>
        <p:nvSpPr>
          <p:cNvPr id="81" name="TextBox 80"/>
          <p:cNvSpPr txBox="1"/>
          <p:nvPr/>
        </p:nvSpPr>
        <p:spPr>
          <a:xfrm>
            <a:off x="8586738" y="1925054"/>
            <a:ext cx="3196677" cy="369332"/>
          </a:xfrm>
          <a:prstGeom prst="rect">
            <a:avLst/>
          </a:prstGeom>
          <a:noFill/>
        </p:spPr>
        <p:txBody>
          <a:bodyPr wrap="square" rtlCol="0">
            <a:spAutoFit/>
          </a:bodyPr>
          <a:lstStyle/>
          <a:p>
            <a:r>
              <a:rPr lang="en-US" dirty="0">
                <a:solidFill>
                  <a:schemeClr val="bg1"/>
                </a:solidFill>
              </a:rPr>
              <a:t>Cool Animations</a:t>
            </a:r>
            <a:endParaRPr lang="id-ID" dirty="0">
              <a:solidFill>
                <a:schemeClr val="bg1"/>
              </a:solidFill>
            </a:endParaRPr>
          </a:p>
        </p:txBody>
      </p:sp>
      <p:sp>
        <p:nvSpPr>
          <p:cNvPr id="82" name="Rectangle 81"/>
          <p:cNvSpPr/>
          <p:nvPr/>
        </p:nvSpPr>
        <p:spPr>
          <a:xfrm>
            <a:off x="8586739" y="2200093"/>
            <a:ext cx="2676128" cy="646331"/>
          </a:xfrm>
          <a:prstGeom prst="rect">
            <a:avLst/>
          </a:prstGeom>
        </p:spPr>
        <p:txBody>
          <a:bodyPr wrap="square">
            <a:spAutoFit/>
          </a:bodyPr>
          <a:lstStyle/>
          <a:p>
            <a:r>
              <a:rPr lang="en-US" sz="1200" dirty="0" err="1">
                <a:solidFill>
                  <a:schemeClr val="bg1">
                    <a:lumMod val="95000"/>
                  </a:schemeClr>
                </a:solidFill>
              </a:rPr>
              <a:t>Lorem</a:t>
            </a:r>
            <a:r>
              <a:rPr lang="en-US" sz="1200" dirty="0">
                <a:solidFill>
                  <a:schemeClr val="bg1">
                    <a:lumMod val="95000"/>
                  </a:schemeClr>
                </a:solidFill>
              </a:rPr>
              <a:t>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consectetur</a:t>
            </a:r>
            <a:r>
              <a:rPr lang="en-US" sz="1200" dirty="0">
                <a:solidFill>
                  <a:schemeClr val="bg1">
                    <a:lumMod val="95000"/>
                  </a:schemeClr>
                </a:solidFill>
              </a:rPr>
              <a:t> 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sit </a:t>
            </a:r>
            <a:r>
              <a:rPr lang="en-US" sz="1200" dirty="0" err="1">
                <a:solidFill>
                  <a:schemeClr val="bg1">
                    <a:lumMod val="95000"/>
                  </a:schemeClr>
                </a:solidFill>
              </a:rPr>
              <a:t>amet</a:t>
            </a:r>
            <a:r>
              <a:rPr lang="en-US" sz="1200">
                <a:solidFill>
                  <a:schemeClr val="bg1">
                    <a:lumMod val="95000"/>
                  </a:schemeClr>
                </a:solidFill>
              </a:rPr>
              <a:t>. rem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3" name="Rectangle 82"/>
          <p:cNvSpPr/>
          <p:nvPr/>
        </p:nvSpPr>
        <p:spPr>
          <a:xfrm>
            <a:off x="8477710" y="436345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a:t>
            </a:r>
            <a:endParaRPr lang="en-US" sz="2400" dirty="0"/>
          </a:p>
        </p:txBody>
      </p:sp>
      <p:sp>
        <p:nvSpPr>
          <p:cNvPr id="84" name="TextBox 83"/>
          <p:cNvSpPr txBox="1"/>
          <p:nvPr/>
        </p:nvSpPr>
        <p:spPr>
          <a:xfrm>
            <a:off x="9235298" y="4319391"/>
            <a:ext cx="3196677" cy="369332"/>
          </a:xfrm>
          <a:prstGeom prst="rect">
            <a:avLst/>
          </a:prstGeom>
          <a:noFill/>
        </p:spPr>
        <p:txBody>
          <a:bodyPr wrap="square" rtlCol="0">
            <a:spAutoFit/>
          </a:bodyPr>
          <a:lstStyle/>
          <a:p>
            <a:r>
              <a:rPr lang="en-US" dirty="0">
                <a:solidFill>
                  <a:schemeClr val="bg1"/>
                </a:solidFill>
              </a:rPr>
              <a:t>Just For You</a:t>
            </a:r>
            <a:endParaRPr lang="id-ID" dirty="0">
              <a:solidFill>
                <a:schemeClr val="bg1"/>
              </a:solidFill>
            </a:endParaRPr>
          </a:p>
        </p:txBody>
      </p:sp>
      <p:sp>
        <p:nvSpPr>
          <p:cNvPr id="85" name="Rectangle 84"/>
          <p:cNvSpPr/>
          <p:nvPr/>
        </p:nvSpPr>
        <p:spPr>
          <a:xfrm>
            <a:off x="9235299" y="4594430"/>
            <a:ext cx="2658446" cy="646331"/>
          </a:xfrm>
          <a:prstGeom prst="rect">
            <a:avLst/>
          </a:prstGeom>
        </p:spPr>
        <p:txBody>
          <a:bodyPr wrap="square">
            <a:spAutoFit/>
          </a:bodyPr>
          <a:lstStyle/>
          <a:p>
            <a:r>
              <a:rPr lang="en-US" sz="1200" dirty="0" err="1">
                <a:solidFill>
                  <a:schemeClr val="bg1">
                    <a:lumMod val="95000"/>
                  </a:schemeClr>
                </a:solidFill>
              </a:rPr>
              <a:t>Lorem</a:t>
            </a:r>
            <a:r>
              <a:rPr lang="en-US" sz="1200" dirty="0">
                <a:solidFill>
                  <a:schemeClr val="bg1">
                    <a:lumMod val="95000"/>
                  </a:schemeClr>
                </a:solidFill>
              </a:rPr>
              <a:t> </a:t>
            </a:r>
            <a:r>
              <a:rPr lang="en-US" sz="1200" dirty="0" err="1">
                <a:solidFill>
                  <a:schemeClr val="bg1">
                    <a:lumMod val="95000"/>
                  </a:schemeClr>
                </a:solidFill>
              </a:rPr>
              <a:t>ipsum</a:t>
            </a:r>
            <a:r>
              <a:rPr lang="en-US" sz="1200" dirty="0">
                <a:solidFill>
                  <a:schemeClr val="bg1">
                    <a:lumMod val="95000"/>
                  </a:schemeClr>
                </a:solidFill>
              </a:rPr>
              <a:t> dolor sit </a:t>
            </a:r>
            <a:r>
              <a:rPr lang="en-US" sz="1200" err="1">
                <a:solidFill>
                  <a:schemeClr val="bg1">
                    <a:lumMod val="95000"/>
                  </a:schemeClr>
                </a:solidFill>
              </a:rPr>
              <a:t>amet</a:t>
            </a:r>
            <a:r>
              <a:rPr lang="en-US" sz="1200">
                <a:solidFill>
                  <a:schemeClr val="bg1">
                    <a:lumMod val="95000"/>
                  </a:schemeClr>
                </a:solidFill>
              </a:rPr>
              <a:t> consecte </a:t>
            </a:r>
            <a:r>
              <a:rPr lang="en-US" sz="1200" dirty="0">
                <a:solidFill>
                  <a:schemeClr val="bg1">
                    <a:lumMod val="95000"/>
                  </a:schemeClr>
                </a:solidFill>
              </a:rPr>
              <a:t>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a:t>
            </a:r>
            <a:r>
              <a:rPr lang="en-US" sz="1200">
                <a:solidFill>
                  <a:schemeClr val="bg1">
                    <a:lumMod val="95000"/>
                  </a:schemeClr>
                </a:solidFill>
              </a:rPr>
              <a:t>sit amet. rem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6" name="Rectangle 85"/>
          <p:cNvSpPr/>
          <p:nvPr/>
        </p:nvSpPr>
        <p:spPr>
          <a:xfrm>
            <a:off x="3206955" y="302372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02</a:t>
            </a:r>
          </a:p>
        </p:txBody>
      </p:sp>
      <p:sp>
        <p:nvSpPr>
          <p:cNvPr id="87" name="TextBox 86"/>
          <p:cNvSpPr txBox="1"/>
          <p:nvPr/>
        </p:nvSpPr>
        <p:spPr>
          <a:xfrm>
            <a:off x="-103398" y="2938575"/>
            <a:ext cx="3196677" cy="369332"/>
          </a:xfrm>
          <a:prstGeom prst="rect">
            <a:avLst/>
          </a:prstGeom>
          <a:noFill/>
        </p:spPr>
        <p:txBody>
          <a:bodyPr wrap="square" rtlCol="0">
            <a:spAutoFit/>
          </a:bodyPr>
          <a:lstStyle/>
          <a:p>
            <a:pPr algn="r"/>
            <a:r>
              <a:rPr lang="en-US" dirty="0">
                <a:solidFill>
                  <a:schemeClr val="bg1"/>
                </a:solidFill>
              </a:rPr>
              <a:t>Great Design</a:t>
            </a:r>
            <a:endParaRPr lang="id-ID" dirty="0">
              <a:solidFill>
                <a:schemeClr val="bg1"/>
              </a:solidFill>
            </a:endParaRPr>
          </a:p>
        </p:txBody>
      </p:sp>
      <p:sp>
        <p:nvSpPr>
          <p:cNvPr id="88" name="Rectangle 87"/>
          <p:cNvSpPr/>
          <p:nvPr/>
        </p:nvSpPr>
        <p:spPr>
          <a:xfrm>
            <a:off x="417093" y="3213614"/>
            <a:ext cx="2676186" cy="646331"/>
          </a:xfrm>
          <a:prstGeom prst="rect">
            <a:avLst/>
          </a:prstGeom>
        </p:spPr>
        <p:txBody>
          <a:bodyPr wrap="square">
            <a:spAutoFit/>
          </a:bodyPr>
          <a:lstStyle/>
          <a:p>
            <a:pPr algn="r"/>
            <a:r>
              <a:rPr lang="en-US" sz="1200" dirty="0">
                <a:solidFill>
                  <a:schemeClr val="bg1">
                    <a:lumMod val="95000"/>
                  </a:schemeClr>
                </a:solidFill>
              </a:rPr>
              <a:t>Lorem ipsum dolor sit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consectetur</a:t>
            </a:r>
            <a:r>
              <a:rPr lang="en-US" sz="1200" dirty="0">
                <a:solidFill>
                  <a:schemeClr val="bg1">
                    <a:lumMod val="95000"/>
                  </a:schemeClr>
                </a:solidFill>
              </a:rPr>
              <a:t> 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sit </a:t>
            </a:r>
            <a:r>
              <a:rPr lang="en-US" sz="1200" dirty="0" err="1">
                <a:solidFill>
                  <a:schemeClr val="bg1">
                    <a:lumMod val="95000"/>
                  </a:schemeClr>
                </a:solidFill>
              </a:rPr>
              <a:t>amet</a:t>
            </a:r>
            <a:r>
              <a:rPr lang="en-US" sz="1200" dirty="0">
                <a:solidFill>
                  <a:schemeClr val="bg1">
                    <a:lumMod val="95000"/>
                  </a:schemeClr>
                </a:solidFill>
              </a:rPr>
              <a:t>. rem ipsum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9" name="Rectangle 88"/>
          <p:cNvSpPr/>
          <p:nvPr/>
        </p:nvSpPr>
        <p:spPr>
          <a:xfrm>
            <a:off x="3683297" y="560017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a:t>
            </a:r>
            <a:endParaRPr lang="en-US" sz="2400" dirty="0"/>
          </a:p>
        </p:txBody>
      </p:sp>
      <p:sp>
        <p:nvSpPr>
          <p:cNvPr id="90" name="TextBox 89"/>
          <p:cNvSpPr txBox="1"/>
          <p:nvPr/>
        </p:nvSpPr>
        <p:spPr>
          <a:xfrm>
            <a:off x="372944" y="5515025"/>
            <a:ext cx="3196677" cy="369332"/>
          </a:xfrm>
          <a:prstGeom prst="rect">
            <a:avLst/>
          </a:prstGeom>
          <a:noFill/>
        </p:spPr>
        <p:txBody>
          <a:bodyPr wrap="square" rtlCol="0">
            <a:spAutoFit/>
          </a:bodyPr>
          <a:lstStyle/>
          <a:p>
            <a:pPr algn="r"/>
            <a:r>
              <a:rPr lang="en-US" dirty="0">
                <a:solidFill>
                  <a:schemeClr val="bg1"/>
                </a:solidFill>
              </a:rPr>
              <a:t>Great Design</a:t>
            </a:r>
            <a:endParaRPr lang="id-ID" dirty="0">
              <a:solidFill>
                <a:schemeClr val="bg1"/>
              </a:solidFill>
            </a:endParaRPr>
          </a:p>
        </p:txBody>
      </p:sp>
      <p:sp>
        <p:nvSpPr>
          <p:cNvPr id="91" name="Rectangle 90"/>
          <p:cNvSpPr/>
          <p:nvPr/>
        </p:nvSpPr>
        <p:spPr>
          <a:xfrm>
            <a:off x="893435" y="5790064"/>
            <a:ext cx="2676186" cy="646331"/>
          </a:xfrm>
          <a:prstGeom prst="rect">
            <a:avLst/>
          </a:prstGeom>
        </p:spPr>
        <p:txBody>
          <a:bodyPr wrap="square">
            <a:spAutoFit/>
          </a:bodyPr>
          <a:lstStyle/>
          <a:p>
            <a:pPr algn="r"/>
            <a:r>
              <a:rPr lang="en-US" sz="1200">
                <a:solidFill>
                  <a:schemeClr val="bg1">
                    <a:lumMod val="95000"/>
                  </a:schemeClr>
                </a:solidFill>
              </a:rPr>
              <a:t>Lorem ipsum dolor sit amet consectetur dolor sit tedo amet consec sit amet. rem ipsum dolor sit amet</a:t>
            </a:r>
            <a:endParaRPr lang="en-US" sz="1200" dirty="0">
              <a:solidFill>
                <a:schemeClr val="bg1">
                  <a:lumMod val="95000"/>
                </a:schemeClr>
              </a:solidFill>
            </a:endParaRPr>
          </a:p>
        </p:txBody>
      </p:sp>
      <p:sp>
        <p:nvSpPr>
          <p:cNvPr id="92" name="TextBox 91"/>
          <p:cNvSpPr txBox="1"/>
          <p:nvPr/>
        </p:nvSpPr>
        <p:spPr>
          <a:xfrm>
            <a:off x="838200" y="1202162"/>
            <a:ext cx="9786870" cy="307777"/>
          </a:xfrm>
          <a:prstGeom prst="rect">
            <a:avLst/>
          </a:prstGeom>
          <a:noFill/>
        </p:spPr>
        <p:txBody>
          <a:bodyPr wrap="square" rtlCol="0">
            <a:spAutoFit/>
          </a:bodyPr>
          <a:lstStyle/>
          <a:p>
            <a:r>
              <a:rPr lang="ms-MY" sz="1400" b="1" i="1" dirty="0">
                <a:solidFill>
                  <a:schemeClr val="tx1">
                    <a:lumMod val="50000"/>
                    <a:lumOff val="50000"/>
                  </a:schemeClr>
                </a:solidFill>
              </a:rPr>
              <a:t>Lorem ipsum dolor sit amet, consectetur adipiscing elit.</a:t>
            </a:r>
            <a:endParaRPr lang="en-US" sz="1400" b="1" i="1" dirty="0">
              <a:solidFill>
                <a:schemeClr val="tx1">
                  <a:lumMod val="50000"/>
                  <a:lumOff val="50000"/>
                </a:schemeClr>
              </a:solidFill>
            </a:endParaRPr>
          </a:p>
        </p:txBody>
      </p:sp>
      <p:grpSp>
        <p:nvGrpSpPr>
          <p:cNvPr id="4" name="Group 3"/>
          <p:cNvGrpSpPr/>
          <p:nvPr/>
        </p:nvGrpSpPr>
        <p:grpSpPr>
          <a:xfrm>
            <a:off x="4277643" y="1860886"/>
            <a:ext cx="3858054" cy="4644189"/>
            <a:chOff x="4277643" y="1860886"/>
            <a:chExt cx="3858054" cy="4644189"/>
          </a:xfrm>
        </p:grpSpPr>
        <p:sp>
          <p:nvSpPr>
            <p:cNvPr id="65" name="Freeform 56"/>
            <p:cNvSpPr/>
            <p:nvPr/>
          </p:nvSpPr>
          <p:spPr bwMode="auto">
            <a:xfrm>
              <a:off x="4277643" y="1860886"/>
              <a:ext cx="3858054" cy="4644189"/>
            </a:xfrm>
            <a:custGeom>
              <a:avLst/>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noFill/>
            <a:ln w="57150">
              <a:solidFill>
                <a:schemeClr val="tx2">
                  <a:lumMod val="20000"/>
                  <a:lumOff val="80000"/>
                </a:schemeClr>
              </a:solidFill>
            </a:ln>
          </p:spPr>
          <p:txBody>
            <a:bodyPr vert="horz" wrap="square" lIns="91440" tIns="45720" rIns="91440" bIns="45720" numCol="1" anchor="t" anchorCtr="0" compatLnSpc="1"/>
            <a:lstStyle/>
            <a:p>
              <a:endParaRPr lang="id-ID" dirty="0"/>
            </a:p>
          </p:txBody>
        </p:sp>
        <p:grpSp>
          <p:nvGrpSpPr>
            <p:cNvPr id="3" name="Group 2"/>
            <p:cNvGrpSpPr/>
            <p:nvPr/>
          </p:nvGrpSpPr>
          <p:grpSpPr>
            <a:xfrm>
              <a:off x="4302944" y="1860886"/>
              <a:ext cx="3832753" cy="4644189"/>
              <a:chOff x="4302944" y="1860886"/>
              <a:chExt cx="3832753" cy="4644189"/>
            </a:xfrm>
          </p:grpSpPr>
          <p:grpSp>
            <p:nvGrpSpPr>
              <p:cNvPr id="11" name="Group 10"/>
              <p:cNvGrpSpPr/>
              <p:nvPr/>
            </p:nvGrpSpPr>
            <p:grpSpPr>
              <a:xfrm>
                <a:off x="4302944" y="1860886"/>
                <a:ext cx="3832753" cy="4644189"/>
                <a:chOff x="3273855" y="1413848"/>
                <a:chExt cx="4492947" cy="5444153"/>
              </a:xfrm>
            </p:grpSpPr>
            <p:sp>
              <p:nvSpPr>
                <p:cNvPr id="71" name="Freeform 70"/>
                <p:cNvSpPr/>
                <p:nvPr/>
              </p:nvSpPr>
              <p:spPr bwMode="auto">
                <a:xfrm>
                  <a:off x="3273855" y="2743200"/>
                  <a:ext cx="4209344" cy="1371600"/>
                </a:xfrm>
                <a:custGeom>
                  <a:avLst/>
                  <a:gdLst>
                    <a:gd name="connsiteX0" fmla="*/ 69346 w 4209344"/>
                    <a:gd name="connsiteY0" fmla="*/ 0 h 1371600"/>
                    <a:gd name="connsiteX1" fmla="*/ 3899099 w 4209344"/>
                    <a:gd name="connsiteY1" fmla="*/ 0 h 1371600"/>
                    <a:gd name="connsiteX2" fmla="*/ 3917979 w 4209344"/>
                    <a:gd name="connsiteY2" fmla="*/ 46995 h 1371600"/>
                    <a:gd name="connsiteX3" fmla="*/ 4056745 w 4209344"/>
                    <a:gd name="connsiteY3" fmla="*/ 674096 h 1371600"/>
                    <a:gd name="connsiteX4" fmla="*/ 3975134 w 4209344"/>
                    <a:gd name="connsiteY4" fmla="*/ 953562 h 1371600"/>
                    <a:gd name="connsiteX5" fmla="*/ 4165559 w 4209344"/>
                    <a:gd name="connsiteY5" fmla="*/ 1309247 h 1371600"/>
                    <a:gd name="connsiteX6" fmla="*/ 4209344 w 4209344"/>
                    <a:gd name="connsiteY6" fmla="*/ 1371600 h 1371600"/>
                    <a:gd name="connsiteX7" fmla="*/ 130563 w 4209344"/>
                    <a:gd name="connsiteY7" fmla="*/ 1371600 h 1371600"/>
                    <a:gd name="connsiteX8" fmla="*/ 100739 w 4209344"/>
                    <a:gd name="connsiteY8" fmla="*/ 1288038 h 1371600"/>
                    <a:gd name="connsiteX9" fmla="*/ 0 w 4209344"/>
                    <a:gd name="connsiteY9" fmla="*/ 645060 h 1371600"/>
                    <a:gd name="connsiteX10" fmla="*/ 66528 w 4209344"/>
                    <a:gd name="connsiteY10" fmla="*/ 10008 h 1371600"/>
                    <a:gd name="connsiteX11" fmla="*/ 69346 w 4209344"/>
                    <a:gd name="connsiteY11"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9344" h="1371600">
                      <a:moveTo>
                        <a:pt x="69346" y="0"/>
                      </a:moveTo>
                      <a:lnTo>
                        <a:pt x="3899099" y="0"/>
                      </a:lnTo>
                      <a:lnTo>
                        <a:pt x="3917979" y="46995"/>
                      </a:lnTo>
                      <a:cubicBezTo>
                        <a:pt x="4017892" y="320935"/>
                        <a:pt x="4056745" y="559542"/>
                        <a:pt x="4056745" y="674096"/>
                      </a:cubicBezTo>
                      <a:cubicBezTo>
                        <a:pt x="4056745" y="804755"/>
                        <a:pt x="3985335" y="906380"/>
                        <a:pt x="3975134" y="953562"/>
                      </a:cubicBezTo>
                      <a:cubicBezTo>
                        <a:pt x="3964932" y="1000745"/>
                        <a:pt x="4039742" y="1138664"/>
                        <a:pt x="4165559" y="1309247"/>
                      </a:cubicBezTo>
                      <a:lnTo>
                        <a:pt x="4209344" y="1371600"/>
                      </a:lnTo>
                      <a:lnTo>
                        <a:pt x="130563" y="1371600"/>
                      </a:lnTo>
                      <a:lnTo>
                        <a:pt x="100739" y="1288038"/>
                      </a:lnTo>
                      <a:cubicBezTo>
                        <a:pt x="39105" y="1095564"/>
                        <a:pt x="0" y="882788"/>
                        <a:pt x="0" y="645060"/>
                      </a:cubicBezTo>
                      <a:cubicBezTo>
                        <a:pt x="0" y="416406"/>
                        <a:pt x="21519" y="204084"/>
                        <a:pt x="66528" y="10008"/>
                      </a:cubicBezTo>
                      <a:lnTo>
                        <a:pt x="69346" y="0"/>
                      </a:lnTo>
                      <a:close/>
                    </a:path>
                  </a:pathLst>
                </a:custGeom>
                <a:solidFill>
                  <a:schemeClr val="bg1">
                    <a:alpha val="65000"/>
                  </a:schemeClr>
                </a:solidFill>
                <a:ln>
                  <a:noFill/>
                </a:ln>
              </p:spPr>
              <p:txBody>
                <a:bodyPr vert="horz" wrap="square" lIns="91440" tIns="45720" rIns="91440" bIns="45720" numCol="1" anchor="t" anchorCtr="0" compatLnSpc="1">
                  <a:noAutofit/>
                </a:bodyPr>
                <a:lstStyle/>
                <a:p>
                  <a:endParaRPr lang="id-ID"/>
                </a:p>
              </p:txBody>
            </p:sp>
            <p:sp>
              <p:nvSpPr>
                <p:cNvPr id="70" name="Freeform 69"/>
                <p:cNvSpPr/>
                <p:nvPr/>
              </p:nvSpPr>
              <p:spPr bwMode="auto">
                <a:xfrm>
                  <a:off x="3343201" y="1413848"/>
                  <a:ext cx="3829753" cy="1329353"/>
                </a:xfrm>
                <a:custGeom>
                  <a:avLst/>
                  <a:gdLst>
                    <a:gd name="connsiteX0" fmla="*/ 2066141 w 3829753"/>
                    <a:gd name="connsiteY0" fmla="*/ 0 h 1329353"/>
                    <a:gd name="connsiteX1" fmla="*/ 3781180 w 3829753"/>
                    <a:gd name="connsiteY1" fmla="*/ 1208454 h 1329353"/>
                    <a:gd name="connsiteX2" fmla="*/ 3829753 w 3829753"/>
                    <a:gd name="connsiteY2" fmla="*/ 1329353 h 1329353"/>
                    <a:gd name="connsiteX3" fmla="*/ 0 w 3829753"/>
                    <a:gd name="connsiteY3" fmla="*/ 1329353 h 1329353"/>
                    <a:gd name="connsiteX4" fmla="*/ 50095 w 3829753"/>
                    <a:gd name="connsiteY4" fmla="*/ 1151439 h 1329353"/>
                    <a:gd name="connsiteX5" fmla="*/ 2066141 w 3829753"/>
                    <a:gd name="connsiteY5" fmla="*/ 0 h 13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753" h="1329353">
                      <a:moveTo>
                        <a:pt x="2066141" y="0"/>
                      </a:moveTo>
                      <a:cubicBezTo>
                        <a:pt x="3018269" y="0"/>
                        <a:pt x="3530728" y="639405"/>
                        <a:pt x="3781180" y="1208454"/>
                      </a:cubicBezTo>
                      <a:lnTo>
                        <a:pt x="3829753" y="1329353"/>
                      </a:lnTo>
                      <a:lnTo>
                        <a:pt x="0" y="1329353"/>
                      </a:lnTo>
                      <a:lnTo>
                        <a:pt x="50095" y="1151439"/>
                      </a:lnTo>
                      <a:cubicBezTo>
                        <a:pt x="293653" y="424644"/>
                        <a:pt x="923587" y="0"/>
                        <a:pt x="2066141" y="0"/>
                      </a:cubicBezTo>
                      <a:close/>
                    </a:path>
                  </a:pathLst>
                </a:custGeom>
                <a:solidFill>
                  <a:schemeClr val="bg1">
                    <a:alpha val="80000"/>
                  </a:schemeClr>
                </a:solidFill>
                <a:ln>
                  <a:noFill/>
                </a:ln>
              </p:spPr>
              <p:txBody>
                <a:bodyPr vert="horz" wrap="square" lIns="91440" tIns="45720" rIns="91440" bIns="45720" numCol="1" anchor="t" anchorCtr="0" compatLnSpc="1">
                  <a:noAutofit/>
                </a:bodyPr>
                <a:lstStyle/>
                <a:p>
                  <a:endParaRPr lang="id-ID" dirty="0"/>
                </a:p>
              </p:txBody>
            </p:sp>
            <p:sp>
              <p:nvSpPr>
                <p:cNvPr id="75" name="Freeform 74"/>
                <p:cNvSpPr/>
                <p:nvPr/>
              </p:nvSpPr>
              <p:spPr bwMode="auto">
                <a:xfrm>
                  <a:off x="3838332" y="5486401"/>
                  <a:ext cx="3502042" cy="1371600"/>
                </a:xfrm>
                <a:custGeom>
                  <a:avLst/>
                  <a:gdLst>
                    <a:gd name="connsiteX0" fmla="*/ 295590 w 3502042"/>
                    <a:gd name="connsiteY0" fmla="*/ 0 h 1371600"/>
                    <a:gd name="connsiteX1" fmla="*/ 3502042 w 3502042"/>
                    <a:gd name="connsiteY1" fmla="*/ 0 h 1371600"/>
                    <a:gd name="connsiteX2" fmla="*/ 3499069 w 3502042"/>
                    <a:gd name="connsiteY2" fmla="*/ 3304 h 1371600"/>
                    <a:gd name="connsiteX3" fmla="*/ 3475265 w 3502042"/>
                    <a:gd name="connsiteY3" fmla="*/ 308177 h 1371600"/>
                    <a:gd name="connsiteX4" fmla="*/ 3291641 w 3502042"/>
                    <a:gd name="connsiteY4" fmla="*/ 620308 h 1371600"/>
                    <a:gd name="connsiteX5" fmla="*/ 2380318 w 3502042"/>
                    <a:gd name="connsiteY5" fmla="*/ 725562 h 1371600"/>
                    <a:gd name="connsiteX6" fmla="*/ 2237571 w 3502042"/>
                    <a:gd name="connsiteY6" fmla="*/ 1365781 h 1371600"/>
                    <a:gd name="connsiteX7" fmla="*/ 2237499 w 3502042"/>
                    <a:gd name="connsiteY7" fmla="*/ 1371600 h 1371600"/>
                    <a:gd name="connsiteX8" fmla="*/ 0 w 3502042"/>
                    <a:gd name="connsiteY8" fmla="*/ 1371600 h 1371600"/>
                    <a:gd name="connsiteX9" fmla="*/ 67437 w 3502042"/>
                    <a:gd name="connsiteY9" fmla="*/ 1193574 h 1371600"/>
                    <a:gd name="connsiteX10" fmla="*/ 302467 w 3502042"/>
                    <a:gd name="connsiteY10" fmla="*/ 30142 h 1371600"/>
                    <a:gd name="connsiteX11" fmla="*/ 295590 w 3502042"/>
                    <a:gd name="connsiteY11"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042" h="1371600">
                      <a:moveTo>
                        <a:pt x="295590" y="0"/>
                      </a:moveTo>
                      <a:lnTo>
                        <a:pt x="3502042" y="0"/>
                      </a:lnTo>
                      <a:lnTo>
                        <a:pt x="3499069" y="3304"/>
                      </a:lnTo>
                      <a:cubicBezTo>
                        <a:pt x="3414057" y="75892"/>
                        <a:pt x="3448062" y="181146"/>
                        <a:pt x="3475265" y="308177"/>
                      </a:cubicBezTo>
                      <a:cubicBezTo>
                        <a:pt x="3502469" y="435207"/>
                        <a:pt x="3444661" y="565866"/>
                        <a:pt x="3291641" y="620308"/>
                      </a:cubicBezTo>
                      <a:cubicBezTo>
                        <a:pt x="3138620" y="674750"/>
                        <a:pt x="2519737" y="594902"/>
                        <a:pt x="2380318" y="725562"/>
                      </a:cubicBezTo>
                      <a:cubicBezTo>
                        <a:pt x="2249614" y="848055"/>
                        <a:pt x="2238456" y="1308682"/>
                        <a:pt x="2237571" y="1365781"/>
                      </a:cubicBezTo>
                      <a:lnTo>
                        <a:pt x="2237499" y="1371600"/>
                      </a:lnTo>
                      <a:lnTo>
                        <a:pt x="0" y="1371600"/>
                      </a:lnTo>
                      <a:lnTo>
                        <a:pt x="67437" y="1193574"/>
                      </a:lnTo>
                      <a:cubicBezTo>
                        <a:pt x="207467" y="825669"/>
                        <a:pt x="365189" y="393965"/>
                        <a:pt x="302467" y="30142"/>
                      </a:cubicBezTo>
                      <a:lnTo>
                        <a:pt x="295590" y="0"/>
                      </a:lnTo>
                      <a:close/>
                    </a:path>
                  </a:pathLst>
                </a:custGeom>
                <a:solidFill>
                  <a:schemeClr val="bg1">
                    <a:alpha val="35000"/>
                  </a:schemeClr>
                </a:solidFill>
                <a:ln>
                  <a:noFill/>
                </a:ln>
              </p:spPr>
              <p:txBody>
                <a:bodyPr vert="horz" wrap="square" lIns="91440" tIns="45720" rIns="91440" bIns="45720" numCol="1" anchor="t" anchorCtr="0" compatLnSpc="1">
                  <a:noAutofit/>
                </a:bodyPr>
                <a:lstStyle/>
                <a:p>
                  <a:endParaRPr lang="id-ID" dirty="0"/>
                </a:p>
              </p:txBody>
            </p:sp>
            <p:sp>
              <p:nvSpPr>
                <p:cNvPr id="74" name="Freeform 73"/>
                <p:cNvSpPr/>
                <p:nvPr/>
              </p:nvSpPr>
              <p:spPr bwMode="auto">
                <a:xfrm>
                  <a:off x="3404418" y="4114801"/>
                  <a:ext cx="4362384" cy="1371600"/>
                </a:xfrm>
                <a:custGeom>
                  <a:avLst/>
                  <a:gdLst>
                    <a:gd name="connsiteX0" fmla="*/ 0 w 4362384"/>
                    <a:gd name="connsiteY0" fmla="*/ 0 h 1371600"/>
                    <a:gd name="connsiteX1" fmla="*/ 4078781 w 4362384"/>
                    <a:gd name="connsiteY1" fmla="*/ 0 h 1371600"/>
                    <a:gd name="connsiteX2" fmla="*/ 4132759 w 4362384"/>
                    <a:gd name="connsiteY2" fmla="*/ 76870 h 1371600"/>
                    <a:gd name="connsiteX3" fmla="*/ 4354639 w 4362384"/>
                    <a:gd name="connsiteY3" fmla="*/ 453027 h 1371600"/>
                    <a:gd name="connsiteX4" fmla="*/ 4133610 w 4362384"/>
                    <a:gd name="connsiteY4" fmla="*/ 645387 h 1371600"/>
                    <a:gd name="connsiteX5" fmla="*/ 4038397 w 4362384"/>
                    <a:gd name="connsiteY5" fmla="*/ 848636 h 1371600"/>
                    <a:gd name="connsiteX6" fmla="*/ 3970388 w 4362384"/>
                    <a:gd name="connsiteY6" fmla="*/ 1128102 h 1371600"/>
                    <a:gd name="connsiteX7" fmla="*/ 3983299 w 4362384"/>
                    <a:gd name="connsiteY7" fmla="*/ 1318988 h 1371600"/>
                    <a:gd name="connsiteX8" fmla="*/ 3935956 w 4362384"/>
                    <a:gd name="connsiteY8" fmla="*/ 1371600 h 1371600"/>
                    <a:gd name="connsiteX9" fmla="*/ 729504 w 4362384"/>
                    <a:gd name="connsiteY9" fmla="*/ 1371600 h 1371600"/>
                    <a:gd name="connsiteX10" fmla="*/ 715970 w 4362384"/>
                    <a:gd name="connsiteY10" fmla="*/ 1312277 h 1371600"/>
                    <a:gd name="connsiteX11" fmla="*/ 685547 w 4362384"/>
                    <a:gd name="connsiteY11" fmla="*/ 1226097 h 1371600"/>
                    <a:gd name="connsiteX12" fmla="*/ 20365 w 4362384"/>
                    <a:gd name="connsiteY12" fmla="*/ 57059 h 1371600"/>
                    <a:gd name="connsiteX13" fmla="*/ 0 w 4362384"/>
                    <a:gd name="connsiteY13"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384" h="1371600">
                      <a:moveTo>
                        <a:pt x="0" y="0"/>
                      </a:moveTo>
                      <a:lnTo>
                        <a:pt x="4078781" y="0"/>
                      </a:lnTo>
                      <a:lnTo>
                        <a:pt x="4132759" y="76870"/>
                      </a:lnTo>
                      <a:cubicBezTo>
                        <a:pt x="4231585" y="223693"/>
                        <a:pt x="4326585" y="382253"/>
                        <a:pt x="4354639" y="453027"/>
                      </a:cubicBezTo>
                      <a:cubicBezTo>
                        <a:pt x="4392044" y="547392"/>
                        <a:pt x="4290031" y="612722"/>
                        <a:pt x="4133610" y="645387"/>
                      </a:cubicBezTo>
                      <a:cubicBezTo>
                        <a:pt x="3977188" y="678052"/>
                        <a:pt x="3973788" y="757900"/>
                        <a:pt x="4038397" y="848636"/>
                      </a:cubicBezTo>
                      <a:cubicBezTo>
                        <a:pt x="4103005" y="939371"/>
                        <a:pt x="4116607" y="1066402"/>
                        <a:pt x="3970388" y="1128102"/>
                      </a:cubicBezTo>
                      <a:cubicBezTo>
                        <a:pt x="4016294" y="1198876"/>
                        <a:pt x="4020120" y="1261484"/>
                        <a:pt x="3983299" y="1318988"/>
                      </a:cubicBezTo>
                      <a:lnTo>
                        <a:pt x="3935956" y="1371600"/>
                      </a:lnTo>
                      <a:lnTo>
                        <a:pt x="729504" y="1371600"/>
                      </a:lnTo>
                      <a:lnTo>
                        <a:pt x="715970" y="1312277"/>
                      </a:lnTo>
                      <a:cubicBezTo>
                        <a:pt x="707544" y="1282977"/>
                        <a:pt x="697449" y="1254225"/>
                        <a:pt x="685547" y="1226097"/>
                      </a:cubicBezTo>
                      <a:cubicBezTo>
                        <a:pt x="554629" y="916688"/>
                        <a:pt x="217984" y="559245"/>
                        <a:pt x="20365" y="57059"/>
                      </a:cubicBezTo>
                      <a:lnTo>
                        <a:pt x="0" y="0"/>
                      </a:lnTo>
                      <a:close/>
                    </a:path>
                  </a:pathLst>
                </a:custGeom>
                <a:solidFill>
                  <a:schemeClr val="bg1">
                    <a:alpha val="50000"/>
                  </a:schemeClr>
                </a:solidFill>
                <a:ln>
                  <a:noFill/>
                </a:ln>
              </p:spPr>
              <p:txBody>
                <a:bodyPr vert="horz" wrap="square" lIns="91440" tIns="45720" rIns="91440" bIns="45720" numCol="1" anchor="t" anchorCtr="0" compatLnSpc="1">
                  <a:noAutofit/>
                </a:bodyPr>
                <a:lstStyle/>
                <a:p>
                  <a:endParaRPr lang="id-ID"/>
                </a:p>
              </p:txBody>
            </p:sp>
          </p:grpSp>
          <p:grpSp>
            <p:nvGrpSpPr>
              <p:cNvPr id="97" name="Group 96"/>
              <p:cNvGrpSpPr/>
              <p:nvPr/>
            </p:nvGrpSpPr>
            <p:grpSpPr>
              <a:xfrm>
                <a:off x="5709305" y="5518415"/>
                <a:ext cx="764472" cy="765779"/>
                <a:chOff x="8204317" y="3973834"/>
                <a:chExt cx="464344" cy="465138"/>
              </a:xfrm>
              <a:solidFill>
                <a:schemeClr val="bg1"/>
              </a:solidFill>
            </p:grpSpPr>
            <p:sp>
              <p:nvSpPr>
                <p:cNvPr id="98"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9"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1"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02" name="Group 101"/>
              <p:cNvGrpSpPr/>
              <p:nvPr/>
            </p:nvGrpSpPr>
            <p:grpSpPr>
              <a:xfrm>
                <a:off x="5700077" y="3223708"/>
                <a:ext cx="764472" cy="765779"/>
                <a:chOff x="7275629" y="3973834"/>
                <a:chExt cx="464344" cy="465138"/>
              </a:xfrm>
              <a:solidFill>
                <a:schemeClr val="bg1"/>
              </a:solidFill>
            </p:grpSpPr>
            <p:sp>
              <p:nvSpPr>
                <p:cNvPr id="103"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4"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5"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6"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0" name="Group 109"/>
              <p:cNvGrpSpPr/>
              <p:nvPr/>
            </p:nvGrpSpPr>
            <p:grpSpPr>
              <a:xfrm>
                <a:off x="5833335" y="2080645"/>
                <a:ext cx="525330" cy="765779"/>
                <a:chOff x="3582988" y="3510757"/>
                <a:chExt cx="319088" cy="465138"/>
              </a:xfrm>
              <a:solidFill>
                <a:schemeClr val="bg1"/>
              </a:solidFill>
            </p:grpSpPr>
            <p:sp>
              <p:nvSpPr>
                <p:cNvPr id="11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7" name="Group 116"/>
              <p:cNvGrpSpPr/>
              <p:nvPr/>
            </p:nvGrpSpPr>
            <p:grpSpPr>
              <a:xfrm>
                <a:off x="5730926" y="4444249"/>
                <a:ext cx="753666" cy="659618"/>
                <a:chOff x="2569485" y="4937447"/>
                <a:chExt cx="464344" cy="406400"/>
              </a:xfrm>
              <a:solidFill>
                <a:schemeClr val="bg1"/>
              </a:solidFill>
            </p:grpSpPr>
            <p:sp>
              <p:nvSpPr>
                <p:cNvPr id="118"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9"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
                                          </p:val>
                                        </p:tav>
                                        <p:tav tm="100000">
                                          <p:val>
                                            <p:strVal val="#ppt_x"/>
                                          </p:val>
                                        </p:tav>
                                      </p:tavLst>
                                    </p:anim>
                                    <p:anim calcmode="lin" valueType="num">
                                      <p:cBhvr>
                                        <p:cTn id="17" dur="1000" fill="hold"/>
                                        <p:tgtEl>
                                          <p:spTgt spid="8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up)">
                                      <p:cBhvr>
                                        <p:cTn id="49" dur="500"/>
                                        <p:tgtEl>
                                          <p:spTgt spid="84"/>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par>
                          <p:cTn id="54" fill="hold">
                            <p:stCondLst>
                              <p:cond delay="7000"/>
                            </p:stCondLst>
                            <p:childTnLst>
                              <p:par>
                                <p:cTn id="55" presetID="42" presetClass="entr" presetSubtype="0" fill="hold" grpId="0" nodeType="afterEffect">
                                  <p:stCondLst>
                                    <p:cond delay="25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1000"/>
                                        <p:tgtEl>
                                          <p:spTgt spid="89"/>
                                        </p:tgtEl>
                                      </p:cBhvr>
                                    </p:animEffect>
                                    <p:anim calcmode="lin" valueType="num">
                                      <p:cBhvr>
                                        <p:cTn id="58" dur="1000" fill="hold"/>
                                        <p:tgtEl>
                                          <p:spTgt spid="89"/>
                                        </p:tgtEl>
                                        <p:attrNameLst>
                                          <p:attrName>ppt_x</p:attrName>
                                        </p:attrNameLst>
                                      </p:cBhvr>
                                      <p:tavLst>
                                        <p:tav tm="0">
                                          <p:val>
                                            <p:strVal val="#ppt_x"/>
                                          </p:val>
                                        </p:tav>
                                        <p:tav tm="100000">
                                          <p:val>
                                            <p:strVal val="#ppt_x"/>
                                          </p:val>
                                        </p:tav>
                                      </p:tavLst>
                                    </p:anim>
                                    <p:anim calcmode="lin" valueType="num">
                                      <p:cBhvr>
                                        <p:cTn id="59" dur="1000" fill="hold"/>
                                        <p:tgtEl>
                                          <p:spTgt spid="89"/>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22" presetClass="entr" presetSubtype="1"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up)">
                                      <p:cBhvr>
                                        <p:cTn id="63" dur="500"/>
                                        <p:tgtEl>
                                          <p:spTgt spid="90"/>
                                        </p:tgtEl>
                                      </p:cBhvr>
                                    </p:animEffect>
                                  </p:childTnLst>
                                </p:cTn>
                              </p:par>
                            </p:childTnLst>
                          </p:cTn>
                        </p:par>
                        <p:par>
                          <p:cTn id="64" fill="hold">
                            <p:stCondLst>
                              <p:cond delay="8750"/>
                            </p:stCondLst>
                            <p:childTnLst>
                              <p:par>
                                <p:cTn id="65" presetID="10" presetClass="entr" presetSubtype="0"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animBg="1"/>
      <p:bldP spid="84" grpId="0"/>
      <p:bldP spid="85" grpId="0"/>
      <p:bldP spid="86" grpId="0" animBg="1"/>
      <p:bldP spid="87" grpId="0"/>
      <p:bldP spid="88" grpId="0"/>
      <p:bldP spid="89" grpId="0" animBg="1"/>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Mountain Chart Sample</a:t>
            </a:r>
          </a:p>
        </p:txBody>
      </p:sp>
      <p:grpSp>
        <p:nvGrpSpPr>
          <p:cNvPr id="3" name="Group 2"/>
          <p:cNvGrpSpPr/>
          <p:nvPr/>
        </p:nvGrpSpPr>
        <p:grpSpPr>
          <a:xfrm>
            <a:off x="1" y="3426853"/>
            <a:ext cx="2410273" cy="1286654"/>
            <a:chOff x="1706563" y="4518025"/>
            <a:chExt cx="2605088" cy="1390650"/>
          </a:xfrm>
          <a:solidFill>
            <a:schemeClr val="bg1"/>
          </a:solidFill>
        </p:grpSpPr>
        <p:sp>
          <p:nvSpPr>
            <p:cNvPr id="4"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vert="horz" wrap="square" lIns="91440" tIns="45720" rIns="91440" bIns="45720" numCol="1" anchor="t" anchorCtr="0" compatLnSpc="1"/>
            <a:lstStyle/>
            <a:p>
              <a:endParaRPr lang="id-ID"/>
            </a:p>
          </p:txBody>
        </p:sp>
        <p:sp>
          <p:nvSpPr>
            <p:cNvPr id="5"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1219090" y="1589309"/>
            <a:ext cx="2414680" cy="3124197"/>
            <a:chOff x="3024188" y="3378200"/>
            <a:chExt cx="2609851" cy="2530475"/>
          </a:xfrm>
          <a:solidFill>
            <a:schemeClr val="bg1"/>
          </a:solidFill>
        </p:grpSpPr>
        <p:sp>
          <p:nvSpPr>
            <p:cNvPr id="7"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2435242" y="3042549"/>
            <a:ext cx="2410273" cy="1670957"/>
            <a:chOff x="4338638" y="2257425"/>
            <a:chExt cx="2605088" cy="3651250"/>
          </a:xfrm>
          <a:solidFill>
            <a:schemeClr val="bg1"/>
          </a:solidFill>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dirty="0"/>
            </a:p>
          </p:txBody>
        </p:sp>
      </p:grpSp>
      <p:grpSp>
        <p:nvGrpSpPr>
          <p:cNvPr id="12" name="Group 11"/>
          <p:cNvGrpSpPr/>
          <p:nvPr/>
        </p:nvGrpSpPr>
        <p:grpSpPr>
          <a:xfrm>
            <a:off x="3658738" y="3579579"/>
            <a:ext cx="2410273" cy="1133926"/>
            <a:chOff x="5661026" y="3946525"/>
            <a:chExt cx="2605088" cy="1962150"/>
          </a:xfrm>
          <a:solidFill>
            <a:schemeClr val="bg1"/>
          </a:solidFill>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20000"/>
              </a:schemeClr>
            </a:solidFill>
            <a:ln>
              <a:noFill/>
            </a:ln>
          </p:spPr>
          <p:txBody>
            <a:bodyPr vert="horz" wrap="square" lIns="91440" tIns="45720" rIns="91440" bIns="45720" numCol="1" anchor="t" anchorCtr="0" compatLnSpc="1"/>
            <a:lstStyle/>
            <a:p>
              <a:endParaRPr lang="id-ID" dirty="0"/>
            </a:p>
          </p:txBody>
        </p:sp>
      </p:grpSp>
      <p:grpSp>
        <p:nvGrpSpPr>
          <p:cNvPr id="15" name="Group 14"/>
          <p:cNvGrpSpPr/>
          <p:nvPr/>
        </p:nvGrpSpPr>
        <p:grpSpPr>
          <a:xfrm>
            <a:off x="4870484" y="2721423"/>
            <a:ext cx="2414680" cy="1992084"/>
            <a:chOff x="6970713" y="2933700"/>
            <a:chExt cx="2609851" cy="2974975"/>
          </a:xfrm>
          <a:solidFill>
            <a:schemeClr val="bg1"/>
          </a:solidFill>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dirty="0"/>
            </a:p>
          </p:txBody>
        </p:sp>
      </p:grpSp>
      <p:grpSp>
        <p:nvGrpSpPr>
          <p:cNvPr id="18" name="Group 17"/>
          <p:cNvGrpSpPr/>
          <p:nvPr/>
        </p:nvGrpSpPr>
        <p:grpSpPr>
          <a:xfrm>
            <a:off x="6093982" y="2068281"/>
            <a:ext cx="2410273" cy="2645228"/>
            <a:chOff x="8293101" y="5205412"/>
            <a:chExt cx="2605088" cy="703264"/>
          </a:xfrm>
          <a:solidFill>
            <a:schemeClr val="bg1"/>
          </a:solidFill>
        </p:grpSpPr>
        <p:sp>
          <p:nvSpPr>
            <p:cNvPr id="19" name="Freeform 15"/>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dirty="0"/>
            </a:p>
          </p:txBody>
        </p:sp>
        <p:sp>
          <p:nvSpPr>
            <p:cNvPr id="20" name="Freeform 16"/>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21" name="Group 20"/>
          <p:cNvGrpSpPr/>
          <p:nvPr/>
        </p:nvGrpSpPr>
        <p:grpSpPr>
          <a:xfrm>
            <a:off x="7360546" y="3853537"/>
            <a:ext cx="2410273" cy="859970"/>
            <a:chOff x="1706563" y="4518025"/>
            <a:chExt cx="2605088" cy="1390650"/>
          </a:xfrm>
          <a:solidFill>
            <a:schemeClr val="bg1"/>
          </a:solidFill>
        </p:grpSpPr>
        <p:sp>
          <p:nvSpPr>
            <p:cNvPr id="22"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vert="horz" wrap="square" lIns="91440" tIns="45720" rIns="91440" bIns="45720" numCol="1" anchor="t" anchorCtr="0" compatLnSpc="1"/>
            <a:lstStyle/>
            <a:p>
              <a:endParaRPr lang="id-ID" dirty="0"/>
            </a:p>
          </p:txBody>
        </p:sp>
        <p:sp>
          <p:nvSpPr>
            <p:cNvPr id="23"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grpSp>
      <p:grpSp>
        <p:nvGrpSpPr>
          <p:cNvPr id="24" name="Group 23"/>
          <p:cNvGrpSpPr/>
          <p:nvPr/>
        </p:nvGrpSpPr>
        <p:grpSpPr>
          <a:xfrm>
            <a:off x="8579635" y="2068281"/>
            <a:ext cx="2410273" cy="2645226"/>
            <a:chOff x="4338638" y="2257425"/>
            <a:chExt cx="2605088" cy="3651250"/>
          </a:xfrm>
          <a:solidFill>
            <a:schemeClr val="bg1"/>
          </a:solidFill>
        </p:grpSpPr>
        <p:sp>
          <p:nvSpPr>
            <p:cNvPr id="2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p>
          </p:txBody>
        </p:sp>
        <p:sp>
          <p:nvSpPr>
            <p:cNvPr id="2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27" name="Group 26"/>
          <p:cNvGrpSpPr/>
          <p:nvPr/>
        </p:nvGrpSpPr>
        <p:grpSpPr>
          <a:xfrm>
            <a:off x="9803132" y="2898092"/>
            <a:ext cx="2410273" cy="1815414"/>
            <a:chOff x="5661026" y="3946525"/>
            <a:chExt cx="2605088" cy="1962150"/>
          </a:xfrm>
          <a:solidFill>
            <a:schemeClr val="bg1"/>
          </a:solidFill>
        </p:grpSpPr>
        <p:sp>
          <p:nvSpPr>
            <p:cNvPr id="28"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29"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a:p>
          </p:txBody>
        </p:sp>
      </p:grpSp>
      <p:sp>
        <p:nvSpPr>
          <p:cNvPr id="36" name="Rectangle 35"/>
          <p:cNvSpPr/>
          <p:nvPr/>
        </p:nvSpPr>
        <p:spPr>
          <a:xfrm>
            <a:off x="0" y="4705745"/>
            <a:ext cx="12192000" cy="86591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TextBox 36"/>
          <p:cNvSpPr txBox="1"/>
          <p:nvPr/>
        </p:nvSpPr>
        <p:spPr>
          <a:xfrm>
            <a:off x="845381" y="4889226"/>
            <a:ext cx="720069" cy="307777"/>
          </a:xfrm>
          <a:prstGeom prst="rect">
            <a:avLst/>
          </a:prstGeom>
          <a:noFill/>
        </p:spPr>
        <p:txBody>
          <a:bodyPr wrap="none" rtlCol="0">
            <a:spAutoFit/>
          </a:bodyPr>
          <a:lstStyle/>
          <a:p>
            <a:pPr algn="ctr"/>
            <a:r>
              <a:rPr lang="en-US" sz="1400" b="1" dirty="0">
                <a:solidFill>
                  <a:schemeClr val="bg1"/>
                </a:solidFill>
              </a:rPr>
              <a:t>S</a:t>
            </a:r>
            <a:r>
              <a:rPr lang="id-ID" sz="1400" b="1" dirty="0">
                <a:solidFill>
                  <a:schemeClr val="bg1"/>
                </a:solidFill>
              </a:rPr>
              <a:t>ervice</a:t>
            </a:r>
          </a:p>
        </p:txBody>
      </p:sp>
      <p:sp>
        <p:nvSpPr>
          <p:cNvPr id="38" name="TextBox 37"/>
          <p:cNvSpPr txBox="1"/>
          <p:nvPr/>
        </p:nvSpPr>
        <p:spPr>
          <a:xfrm>
            <a:off x="2163774" y="4889226"/>
            <a:ext cx="533929" cy="307777"/>
          </a:xfrm>
          <a:prstGeom prst="rect">
            <a:avLst/>
          </a:prstGeom>
          <a:noFill/>
        </p:spPr>
        <p:txBody>
          <a:bodyPr wrap="none" rtlCol="0">
            <a:spAutoFit/>
          </a:bodyPr>
          <a:lstStyle/>
          <a:p>
            <a:pPr algn="ctr"/>
            <a:r>
              <a:rPr lang="en-US" sz="1400" b="1" dirty="0">
                <a:solidFill>
                  <a:schemeClr val="bg1"/>
                </a:solidFill>
              </a:rPr>
              <a:t>Data</a:t>
            </a:r>
            <a:endParaRPr lang="id-ID" sz="1400" b="1" dirty="0">
              <a:solidFill>
                <a:schemeClr val="bg1"/>
              </a:solidFill>
            </a:endParaRPr>
          </a:p>
        </p:txBody>
      </p:sp>
      <p:sp>
        <p:nvSpPr>
          <p:cNvPr id="39" name="TextBox 38"/>
          <p:cNvSpPr txBox="1"/>
          <p:nvPr/>
        </p:nvSpPr>
        <p:spPr>
          <a:xfrm>
            <a:off x="3130065" y="4889226"/>
            <a:ext cx="1009700" cy="523220"/>
          </a:xfrm>
          <a:prstGeom prst="rect">
            <a:avLst/>
          </a:prstGeom>
          <a:noFill/>
        </p:spPr>
        <p:txBody>
          <a:bodyPr wrap="none" rtlCol="0">
            <a:spAutoFit/>
          </a:bodyPr>
          <a:lstStyle/>
          <a:p>
            <a:pPr algn="ctr"/>
            <a:r>
              <a:rPr lang="en-US" sz="1400" b="1" dirty="0">
                <a:solidFill>
                  <a:schemeClr val="bg1"/>
                </a:solidFill>
              </a:rPr>
              <a:t>Product</a:t>
            </a:r>
          </a:p>
          <a:p>
            <a:pPr algn="ctr"/>
            <a:r>
              <a:rPr lang="en-US" sz="1400" b="1" dirty="0" err="1">
                <a:solidFill>
                  <a:schemeClr val="bg1"/>
                </a:solidFill>
              </a:rPr>
              <a:t>Infomation</a:t>
            </a:r>
            <a:endParaRPr lang="id-ID" sz="1400" b="1" dirty="0">
              <a:solidFill>
                <a:schemeClr val="bg1"/>
              </a:solidFill>
            </a:endParaRPr>
          </a:p>
        </p:txBody>
      </p:sp>
      <p:sp>
        <p:nvSpPr>
          <p:cNvPr id="40" name="TextBox 39"/>
          <p:cNvSpPr txBox="1"/>
          <p:nvPr/>
        </p:nvSpPr>
        <p:spPr>
          <a:xfrm>
            <a:off x="4493578" y="4889226"/>
            <a:ext cx="729687" cy="307777"/>
          </a:xfrm>
          <a:prstGeom prst="rect">
            <a:avLst/>
          </a:prstGeom>
          <a:noFill/>
        </p:spPr>
        <p:txBody>
          <a:bodyPr wrap="none" rtlCol="0">
            <a:spAutoFit/>
          </a:bodyPr>
          <a:lstStyle/>
          <a:p>
            <a:pPr algn="ctr"/>
            <a:r>
              <a:rPr lang="en-US" sz="1400" b="1" dirty="0">
                <a:solidFill>
                  <a:schemeClr val="bg1"/>
                </a:solidFill>
              </a:rPr>
              <a:t>Quality</a:t>
            </a:r>
            <a:endParaRPr lang="id-ID" sz="1400" b="1" dirty="0">
              <a:solidFill>
                <a:schemeClr val="bg1"/>
              </a:solidFill>
            </a:endParaRPr>
          </a:p>
        </p:txBody>
      </p:sp>
      <p:sp>
        <p:nvSpPr>
          <p:cNvPr id="41" name="TextBox 40"/>
          <p:cNvSpPr txBox="1"/>
          <p:nvPr/>
        </p:nvSpPr>
        <p:spPr>
          <a:xfrm>
            <a:off x="5653035" y="4889226"/>
            <a:ext cx="832792" cy="307777"/>
          </a:xfrm>
          <a:prstGeom prst="rect">
            <a:avLst/>
          </a:prstGeom>
          <a:noFill/>
        </p:spPr>
        <p:txBody>
          <a:bodyPr wrap="none" rtlCol="0">
            <a:spAutoFit/>
          </a:bodyPr>
          <a:lstStyle/>
          <a:p>
            <a:pPr algn="ctr"/>
            <a:r>
              <a:rPr lang="en-US" sz="1400" b="1" dirty="0">
                <a:solidFill>
                  <a:schemeClr val="bg1"/>
                </a:solidFill>
              </a:rPr>
              <a:t>Network</a:t>
            </a:r>
            <a:endParaRPr lang="id-ID" sz="1400" b="1" dirty="0">
              <a:solidFill>
                <a:schemeClr val="bg1"/>
              </a:solidFill>
            </a:endParaRPr>
          </a:p>
        </p:txBody>
      </p:sp>
      <p:sp>
        <p:nvSpPr>
          <p:cNvPr id="42" name="TextBox 41"/>
          <p:cNvSpPr txBox="1"/>
          <p:nvPr/>
        </p:nvSpPr>
        <p:spPr>
          <a:xfrm>
            <a:off x="6929292" y="4889226"/>
            <a:ext cx="726930" cy="307777"/>
          </a:xfrm>
          <a:prstGeom prst="rect">
            <a:avLst/>
          </a:prstGeom>
          <a:noFill/>
        </p:spPr>
        <p:txBody>
          <a:bodyPr wrap="none" rtlCol="0">
            <a:spAutoFit/>
          </a:bodyPr>
          <a:lstStyle/>
          <a:p>
            <a:pPr algn="ctr"/>
            <a:r>
              <a:rPr lang="en-US" sz="1400" b="1" dirty="0">
                <a:solidFill>
                  <a:schemeClr val="bg1"/>
                </a:solidFill>
              </a:rPr>
              <a:t>Protect</a:t>
            </a:r>
            <a:endParaRPr lang="id-ID" sz="1400" b="1" dirty="0">
              <a:solidFill>
                <a:schemeClr val="bg1"/>
              </a:solidFill>
            </a:endParaRPr>
          </a:p>
        </p:txBody>
      </p:sp>
      <p:sp>
        <p:nvSpPr>
          <p:cNvPr id="43" name="TextBox 42"/>
          <p:cNvSpPr txBox="1"/>
          <p:nvPr/>
        </p:nvSpPr>
        <p:spPr>
          <a:xfrm>
            <a:off x="8155543" y="4889226"/>
            <a:ext cx="848950" cy="307777"/>
          </a:xfrm>
          <a:prstGeom prst="rect">
            <a:avLst/>
          </a:prstGeom>
          <a:noFill/>
        </p:spPr>
        <p:txBody>
          <a:bodyPr wrap="none" rtlCol="0">
            <a:spAutoFit/>
          </a:bodyPr>
          <a:lstStyle/>
          <a:p>
            <a:pPr algn="ctr"/>
            <a:r>
              <a:rPr lang="id-ID" sz="1400" b="1" dirty="0">
                <a:solidFill>
                  <a:schemeClr val="bg1"/>
                </a:solidFill>
              </a:rPr>
              <a:t>Ser</a:t>
            </a:r>
            <a:r>
              <a:rPr lang="en-US" sz="1400" b="1" dirty="0" err="1">
                <a:solidFill>
                  <a:schemeClr val="bg1"/>
                </a:solidFill>
              </a:rPr>
              <a:t>curity</a:t>
            </a:r>
            <a:endParaRPr lang="id-ID" sz="1400" b="1" dirty="0">
              <a:solidFill>
                <a:schemeClr val="bg1"/>
              </a:solidFill>
            </a:endParaRPr>
          </a:p>
        </p:txBody>
      </p:sp>
      <p:sp>
        <p:nvSpPr>
          <p:cNvPr id="44" name="TextBox 43"/>
          <p:cNvSpPr txBox="1"/>
          <p:nvPr/>
        </p:nvSpPr>
        <p:spPr>
          <a:xfrm>
            <a:off x="9479103" y="4889226"/>
            <a:ext cx="667170" cy="307777"/>
          </a:xfrm>
          <a:prstGeom prst="rect">
            <a:avLst/>
          </a:prstGeom>
          <a:noFill/>
        </p:spPr>
        <p:txBody>
          <a:bodyPr wrap="none" rtlCol="0">
            <a:spAutoFit/>
          </a:bodyPr>
          <a:lstStyle/>
          <a:p>
            <a:pPr algn="ctr"/>
            <a:r>
              <a:rPr lang="en-US" sz="1400" b="1" dirty="0">
                <a:solidFill>
                  <a:schemeClr val="bg1"/>
                </a:solidFill>
              </a:rPr>
              <a:t>Model</a:t>
            </a:r>
            <a:endParaRPr lang="id-ID" sz="1400" b="1" dirty="0">
              <a:solidFill>
                <a:schemeClr val="bg1"/>
              </a:solidFill>
            </a:endParaRPr>
          </a:p>
        </p:txBody>
      </p:sp>
      <p:sp>
        <p:nvSpPr>
          <p:cNvPr id="45" name="TextBox 44"/>
          <p:cNvSpPr txBox="1"/>
          <p:nvPr/>
        </p:nvSpPr>
        <p:spPr>
          <a:xfrm>
            <a:off x="10726491" y="4889226"/>
            <a:ext cx="554959" cy="307777"/>
          </a:xfrm>
          <a:prstGeom prst="rect">
            <a:avLst/>
          </a:prstGeom>
          <a:noFill/>
        </p:spPr>
        <p:txBody>
          <a:bodyPr wrap="none" rtlCol="0">
            <a:spAutoFit/>
          </a:bodyPr>
          <a:lstStyle/>
          <a:p>
            <a:pPr algn="ctr"/>
            <a:r>
              <a:rPr lang="en-US" sz="1400" b="1" dirty="0">
                <a:solidFill>
                  <a:schemeClr val="bg1"/>
                </a:solidFill>
              </a:rPr>
              <a:t>Price</a:t>
            </a:r>
            <a:endParaRPr lang="id-ID" sz="1400" b="1" dirty="0">
              <a:solidFill>
                <a:schemeClr val="bg1"/>
              </a:solidFill>
            </a:endParaRPr>
          </a:p>
        </p:txBody>
      </p:sp>
      <p:sp>
        <p:nvSpPr>
          <p:cNvPr id="47" name="TextBox 46"/>
          <p:cNvSpPr txBox="1"/>
          <p:nvPr/>
        </p:nvSpPr>
        <p:spPr>
          <a:xfrm>
            <a:off x="891867" y="5747379"/>
            <a:ext cx="627095" cy="400110"/>
          </a:xfrm>
          <a:prstGeom prst="rect">
            <a:avLst/>
          </a:prstGeom>
          <a:noFill/>
        </p:spPr>
        <p:txBody>
          <a:bodyPr wrap="none" rtlCol="0">
            <a:spAutoFit/>
          </a:bodyPr>
          <a:lstStyle/>
          <a:p>
            <a:pPr algn="ctr"/>
            <a:r>
              <a:rPr lang="en-US" sz="2000" dirty="0">
                <a:solidFill>
                  <a:schemeClr val="bg1">
                    <a:lumMod val="95000"/>
                  </a:schemeClr>
                </a:solidFill>
              </a:rPr>
              <a:t>30%</a:t>
            </a:r>
          </a:p>
        </p:txBody>
      </p:sp>
      <p:sp>
        <p:nvSpPr>
          <p:cNvPr id="48" name="TextBox 47"/>
          <p:cNvSpPr txBox="1"/>
          <p:nvPr/>
        </p:nvSpPr>
        <p:spPr>
          <a:xfrm>
            <a:off x="2092249" y="5764853"/>
            <a:ext cx="627095" cy="400110"/>
          </a:xfrm>
          <a:prstGeom prst="rect">
            <a:avLst/>
          </a:prstGeom>
          <a:noFill/>
        </p:spPr>
        <p:txBody>
          <a:bodyPr wrap="none" rtlCol="0">
            <a:spAutoFit/>
          </a:bodyPr>
          <a:lstStyle/>
          <a:p>
            <a:pPr algn="ctr"/>
            <a:r>
              <a:rPr lang="en-US" sz="2000" dirty="0">
                <a:solidFill>
                  <a:schemeClr val="bg1">
                    <a:lumMod val="95000"/>
                  </a:schemeClr>
                </a:solidFill>
              </a:rPr>
              <a:t>72%</a:t>
            </a:r>
          </a:p>
        </p:txBody>
      </p:sp>
      <p:sp>
        <p:nvSpPr>
          <p:cNvPr id="49" name="TextBox 48"/>
          <p:cNvSpPr txBox="1"/>
          <p:nvPr/>
        </p:nvSpPr>
        <p:spPr>
          <a:xfrm>
            <a:off x="3345190" y="5745329"/>
            <a:ext cx="627095" cy="400110"/>
          </a:xfrm>
          <a:prstGeom prst="rect">
            <a:avLst/>
          </a:prstGeom>
          <a:noFill/>
        </p:spPr>
        <p:txBody>
          <a:bodyPr wrap="none" rtlCol="0">
            <a:spAutoFit/>
          </a:bodyPr>
          <a:lstStyle/>
          <a:p>
            <a:pPr algn="ctr"/>
            <a:r>
              <a:rPr lang="en-US" sz="2000" dirty="0">
                <a:solidFill>
                  <a:schemeClr val="bg1">
                    <a:lumMod val="95000"/>
                  </a:schemeClr>
                </a:solidFill>
              </a:rPr>
              <a:t>38%</a:t>
            </a:r>
          </a:p>
        </p:txBody>
      </p:sp>
      <p:sp>
        <p:nvSpPr>
          <p:cNvPr id="50" name="TextBox 49"/>
          <p:cNvSpPr txBox="1"/>
          <p:nvPr/>
        </p:nvSpPr>
        <p:spPr>
          <a:xfrm>
            <a:off x="4576950" y="5745329"/>
            <a:ext cx="627095" cy="400110"/>
          </a:xfrm>
          <a:prstGeom prst="rect">
            <a:avLst/>
          </a:prstGeom>
          <a:noFill/>
        </p:spPr>
        <p:txBody>
          <a:bodyPr wrap="none" rtlCol="0">
            <a:spAutoFit/>
          </a:bodyPr>
          <a:lstStyle/>
          <a:p>
            <a:pPr algn="ctr"/>
            <a:r>
              <a:rPr lang="en-US" sz="2000" dirty="0">
                <a:solidFill>
                  <a:schemeClr val="bg1">
                    <a:lumMod val="95000"/>
                  </a:schemeClr>
                </a:solidFill>
              </a:rPr>
              <a:t>27%</a:t>
            </a:r>
          </a:p>
        </p:txBody>
      </p:sp>
      <p:sp>
        <p:nvSpPr>
          <p:cNvPr id="51" name="TextBox 50"/>
          <p:cNvSpPr txBox="1"/>
          <p:nvPr/>
        </p:nvSpPr>
        <p:spPr>
          <a:xfrm>
            <a:off x="5755463" y="5745329"/>
            <a:ext cx="627095" cy="400110"/>
          </a:xfrm>
          <a:prstGeom prst="rect">
            <a:avLst/>
          </a:prstGeom>
          <a:noFill/>
        </p:spPr>
        <p:txBody>
          <a:bodyPr wrap="none" rtlCol="0">
            <a:spAutoFit/>
          </a:bodyPr>
          <a:lstStyle/>
          <a:p>
            <a:pPr algn="ctr"/>
            <a:r>
              <a:rPr lang="en-US" sz="2000" dirty="0">
                <a:solidFill>
                  <a:schemeClr val="bg1">
                    <a:lumMod val="95000"/>
                  </a:schemeClr>
                </a:solidFill>
              </a:rPr>
              <a:t>45%</a:t>
            </a:r>
          </a:p>
        </p:txBody>
      </p:sp>
      <p:sp>
        <p:nvSpPr>
          <p:cNvPr id="52" name="TextBox 51"/>
          <p:cNvSpPr txBox="1"/>
          <p:nvPr/>
        </p:nvSpPr>
        <p:spPr>
          <a:xfrm>
            <a:off x="7046998" y="5733496"/>
            <a:ext cx="627095" cy="400110"/>
          </a:xfrm>
          <a:prstGeom prst="rect">
            <a:avLst/>
          </a:prstGeom>
          <a:noFill/>
        </p:spPr>
        <p:txBody>
          <a:bodyPr wrap="none" rtlCol="0">
            <a:spAutoFit/>
          </a:bodyPr>
          <a:lstStyle/>
          <a:p>
            <a:pPr algn="ctr"/>
            <a:r>
              <a:rPr lang="en-US" sz="2000" dirty="0">
                <a:solidFill>
                  <a:schemeClr val="bg1">
                    <a:lumMod val="95000"/>
                  </a:schemeClr>
                </a:solidFill>
              </a:rPr>
              <a:t>60%</a:t>
            </a:r>
          </a:p>
        </p:txBody>
      </p:sp>
      <p:sp>
        <p:nvSpPr>
          <p:cNvPr id="53" name="TextBox 52"/>
          <p:cNvSpPr txBox="1"/>
          <p:nvPr/>
        </p:nvSpPr>
        <p:spPr>
          <a:xfrm>
            <a:off x="8252869" y="5745329"/>
            <a:ext cx="627095" cy="400110"/>
          </a:xfrm>
          <a:prstGeom prst="rect">
            <a:avLst/>
          </a:prstGeom>
          <a:noFill/>
        </p:spPr>
        <p:txBody>
          <a:bodyPr wrap="none" rtlCol="0">
            <a:spAutoFit/>
          </a:bodyPr>
          <a:lstStyle/>
          <a:p>
            <a:pPr algn="ctr"/>
            <a:r>
              <a:rPr lang="en-US" sz="2000" dirty="0">
                <a:solidFill>
                  <a:schemeClr val="bg1">
                    <a:lumMod val="95000"/>
                  </a:schemeClr>
                </a:solidFill>
              </a:rPr>
              <a:t>20%</a:t>
            </a:r>
          </a:p>
        </p:txBody>
      </p:sp>
      <p:sp>
        <p:nvSpPr>
          <p:cNvPr id="54" name="TextBox 53"/>
          <p:cNvSpPr txBox="1"/>
          <p:nvPr/>
        </p:nvSpPr>
        <p:spPr>
          <a:xfrm>
            <a:off x="9457271" y="5748011"/>
            <a:ext cx="627095" cy="400110"/>
          </a:xfrm>
          <a:prstGeom prst="rect">
            <a:avLst/>
          </a:prstGeom>
          <a:noFill/>
        </p:spPr>
        <p:txBody>
          <a:bodyPr wrap="none" rtlCol="0">
            <a:spAutoFit/>
          </a:bodyPr>
          <a:lstStyle/>
          <a:p>
            <a:pPr algn="ctr"/>
            <a:r>
              <a:rPr lang="en-US" sz="2000" dirty="0">
                <a:solidFill>
                  <a:schemeClr val="bg1">
                    <a:lumMod val="95000"/>
                  </a:schemeClr>
                </a:solidFill>
              </a:rPr>
              <a:t>59%</a:t>
            </a:r>
          </a:p>
        </p:txBody>
      </p:sp>
      <p:sp>
        <p:nvSpPr>
          <p:cNvPr id="55" name="TextBox 54"/>
          <p:cNvSpPr txBox="1"/>
          <p:nvPr/>
        </p:nvSpPr>
        <p:spPr>
          <a:xfrm>
            <a:off x="10691381" y="5768444"/>
            <a:ext cx="627095" cy="400110"/>
          </a:xfrm>
          <a:prstGeom prst="rect">
            <a:avLst/>
          </a:prstGeom>
          <a:noFill/>
        </p:spPr>
        <p:txBody>
          <a:bodyPr wrap="none" rtlCol="0">
            <a:spAutoFit/>
          </a:bodyPr>
          <a:lstStyle/>
          <a:p>
            <a:pPr algn="ctr"/>
            <a:r>
              <a:rPr lang="en-US" sz="2000" dirty="0">
                <a:solidFill>
                  <a:schemeClr val="bg1">
                    <a:lumMod val="95000"/>
                  </a:schemeClr>
                </a:solidFill>
              </a:rPr>
              <a:t>43%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1000"/>
                                        <p:tgtEl>
                                          <p:spTgt spid="51"/>
                                        </p:tgtEl>
                                      </p:cBhvr>
                                    </p:animEffect>
                                    <p:anim calcmode="lin" valueType="num">
                                      <p:cBhvr>
                                        <p:cTn id="71" dur="1000" fill="hold"/>
                                        <p:tgtEl>
                                          <p:spTgt spid="51"/>
                                        </p:tgtEl>
                                        <p:attrNameLst>
                                          <p:attrName>ppt_x</p:attrName>
                                        </p:attrNameLst>
                                      </p:cBhvr>
                                      <p:tavLst>
                                        <p:tav tm="0">
                                          <p:val>
                                            <p:strVal val="#ppt_x"/>
                                          </p:val>
                                        </p:tav>
                                        <p:tav tm="100000">
                                          <p:val>
                                            <p:strVal val="#ppt_x"/>
                                          </p:val>
                                        </p:tav>
                                      </p:tavLst>
                                    </p:anim>
                                    <p:anim calcmode="lin" valueType="num">
                                      <p:cBhvr>
                                        <p:cTn id="72" dur="1000" fill="hold"/>
                                        <p:tgtEl>
                                          <p:spTgt spid="51"/>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22" presetClass="entr" presetSubtype="4"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anim calcmode="lin" valueType="num">
                                      <p:cBhvr>
                                        <p:cTn id="84" dur="1000" fill="hold"/>
                                        <p:tgtEl>
                                          <p:spTgt spid="52"/>
                                        </p:tgtEl>
                                        <p:attrNameLst>
                                          <p:attrName>ppt_x</p:attrName>
                                        </p:attrNameLst>
                                      </p:cBhvr>
                                      <p:tavLst>
                                        <p:tav tm="0">
                                          <p:val>
                                            <p:strVal val="#ppt_x"/>
                                          </p:val>
                                        </p:tav>
                                        <p:tav tm="100000">
                                          <p:val>
                                            <p:strVal val="#ppt_x"/>
                                          </p:val>
                                        </p:tav>
                                      </p:tavLst>
                                    </p:anim>
                                    <p:anim calcmode="lin" valueType="num">
                                      <p:cBhvr>
                                        <p:cTn id="85" dur="1000" fill="hold"/>
                                        <p:tgtEl>
                                          <p:spTgt spid="52"/>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4"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childTnLst>
                          </p:cTn>
                        </p:par>
                        <p:par>
                          <p:cTn id="99" fill="hold">
                            <p:stCondLst>
                              <p:cond delay="11000"/>
                            </p:stCondLst>
                            <p:childTnLst>
                              <p:par>
                                <p:cTn id="100" presetID="22" presetClass="entr" presetSubtype="4"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down)">
                                      <p:cBhvr>
                                        <p:cTn id="102" dur="500"/>
                                        <p:tgtEl>
                                          <p:spTgt spid="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par>
                          <p:cTn id="106" fill="hold">
                            <p:stCondLst>
                              <p:cond delay="11500"/>
                            </p:stCondLst>
                            <p:childTnLst>
                              <p:par>
                                <p:cTn id="107" presetID="42"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par>
                          <p:cTn id="112" fill="hold">
                            <p:stCondLst>
                              <p:cond delay="12500"/>
                            </p:stCondLst>
                            <p:childTnLst>
                              <p:par>
                                <p:cTn id="113" presetID="22" presetClass="entr" presetSubtype="4"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down)">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500"/>
                                        <p:tgtEl>
                                          <p:spTgt spid="45"/>
                                        </p:tgtEl>
                                      </p:cBhvr>
                                    </p:animEffect>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1000"/>
                                        <p:tgtEl>
                                          <p:spTgt spid="55"/>
                                        </p:tgtEl>
                                      </p:cBhvr>
                                    </p:animEffect>
                                    <p:anim calcmode="lin" valueType="num">
                                      <p:cBhvr>
                                        <p:cTn id="123" dur="1000" fill="hold"/>
                                        <p:tgtEl>
                                          <p:spTgt spid="55"/>
                                        </p:tgtEl>
                                        <p:attrNameLst>
                                          <p:attrName>ppt_x</p:attrName>
                                        </p:attrNameLst>
                                      </p:cBhvr>
                                      <p:tavLst>
                                        <p:tav tm="0">
                                          <p:val>
                                            <p:strVal val="#ppt_x"/>
                                          </p:val>
                                        </p:tav>
                                        <p:tav tm="100000">
                                          <p:val>
                                            <p:strVal val="#ppt_x"/>
                                          </p:val>
                                        </p:tav>
                                      </p:tavLst>
                                    </p:anim>
                                    <p:anim calcmode="lin" valueType="num">
                                      <p:cBhvr>
                                        <p:cTn id="12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95836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chemeClr val="bg1"/>
                </a:solidFill>
              </a:rPr>
              <a:t>Barchart Layout Sample</a:t>
            </a:r>
          </a:p>
        </p:txBody>
      </p:sp>
      <p:grpSp>
        <p:nvGrpSpPr>
          <p:cNvPr id="5" name="Group 4"/>
          <p:cNvGrpSpPr/>
          <p:nvPr/>
        </p:nvGrpSpPr>
        <p:grpSpPr>
          <a:xfrm>
            <a:off x="5930961" y="1635666"/>
            <a:ext cx="780759" cy="619223"/>
            <a:chOff x="1268812" y="2170863"/>
            <a:chExt cx="912962" cy="724074"/>
          </a:xfrm>
        </p:grpSpPr>
        <p:sp>
          <p:nvSpPr>
            <p:cNvPr id="6" name="Rectangle 5"/>
            <p:cNvSpPr/>
            <p:nvPr/>
          </p:nvSpPr>
          <p:spPr>
            <a:xfrm>
              <a:off x="1268812" y="2170863"/>
              <a:ext cx="724074" cy="7240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01</a:t>
              </a:r>
              <a:endParaRPr lang="en-US" sz="2400" dirty="0">
                <a:latin typeface="+mj-lt"/>
              </a:endParaRPr>
            </a:p>
          </p:txBody>
        </p:sp>
        <p:sp>
          <p:nvSpPr>
            <p:cNvPr id="7" name="Isosceles Triangle 6"/>
            <p:cNvSpPr/>
            <p:nvPr/>
          </p:nvSpPr>
          <p:spPr>
            <a:xfrm flipV="1">
              <a:off x="1992886" y="2170863"/>
              <a:ext cx="188888" cy="205286"/>
            </a:xfrm>
            <a:prstGeom prst="triangle">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8" name="TextBox 7"/>
          <p:cNvSpPr txBox="1"/>
          <p:nvPr/>
        </p:nvSpPr>
        <p:spPr>
          <a:xfrm>
            <a:off x="7000089" y="1570757"/>
            <a:ext cx="1668598" cy="338554"/>
          </a:xfrm>
          <a:prstGeom prst="rect">
            <a:avLst/>
          </a:prstGeom>
          <a:noFill/>
        </p:spPr>
        <p:txBody>
          <a:bodyPr wrap="none" rtlCol="0">
            <a:spAutoFit/>
          </a:bodyPr>
          <a:lstStyle/>
          <a:p>
            <a:r>
              <a:rPr lang="en-US" sz="1600" b="1" dirty="0">
                <a:solidFill>
                  <a:schemeClr val="bg1"/>
                </a:solidFill>
                <a:latin typeface="+mj-lt"/>
                <a:ea typeface="Roboto Condensed" panose="02000000000000000000" pitchFamily="2" charset="0"/>
              </a:rPr>
              <a:t>Click to add title</a:t>
            </a:r>
          </a:p>
        </p:txBody>
      </p:sp>
      <p:sp>
        <p:nvSpPr>
          <p:cNvPr id="9" name="Rectangle 8"/>
          <p:cNvSpPr/>
          <p:nvPr/>
        </p:nvSpPr>
        <p:spPr>
          <a:xfrm>
            <a:off x="7000089" y="1840952"/>
            <a:ext cx="3985022" cy="523220"/>
          </a:xfrm>
          <a:prstGeom prst="rect">
            <a:avLst/>
          </a:prstGeom>
        </p:spPr>
        <p:txBody>
          <a:bodyPr wrap="square">
            <a:spAutoFit/>
          </a:bodyPr>
          <a:lstStyle/>
          <a:p>
            <a:r>
              <a:rPr lang="en-US" sz="1400" dirty="0">
                <a:solidFill>
                  <a:schemeClr val="bg1">
                    <a:lumMod val="95000"/>
                  </a:schemeClr>
                </a:solidFill>
              </a:rPr>
              <a:t>Lorem ipsum dolor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a:t>
            </a:r>
          </a:p>
        </p:txBody>
      </p:sp>
      <p:grpSp>
        <p:nvGrpSpPr>
          <p:cNvPr id="10" name="Group 9"/>
          <p:cNvGrpSpPr/>
          <p:nvPr/>
        </p:nvGrpSpPr>
        <p:grpSpPr>
          <a:xfrm>
            <a:off x="5930961" y="2607820"/>
            <a:ext cx="780759" cy="619223"/>
            <a:chOff x="1268812" y="2170863"/>
            <a:chExt cx="912962" cy="724074"/>
          </a:xfrm>
        </p:grpSpPr>
        <p:sp>
          <p:nvSpPr>
            <p:cNvPr id="11" name="Rectangle 10"/>
            <p:cNvSpPr/>
            <p:nvPr/>
          </p:nvSpPr>
          <p:spPr>
            <a:xfrm>
              <a:off x="1268812" y="2170863"/>
              <a:ext cx="724074" cy="7240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0</a:t>
              </a:r>
              <a:r>
                <a:rPr lang="en-US" sz="2400">
                  <a:latin typeface="+mj-lt"/>
                </a:rPr>
                <a:t>2</a:t>
              </a:r>
            </a:p>
          </p:txBody>
        </p:sp>
        <p:sp>
          <p:nvSpPr>
            <p:cNvPr id="12" name="Isosceles Triangle 11"/>
            <p:cNvSpPr/>
            <p:nvPr/>
          </p:nvSpPr>
          <p:spPr>
            <a:xfrm flipV="1">
              <a:off x="1992886" y="2170863"/>
              <a:ext cx="188888" cy="205286"/>
            </a:xfrm>
            <a:prstGeom prst="triangle">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13" name="TextBox 12"/>
          <p:cNvSpPr txBox="1"/>
          <p:nvPr/>
        </p:nvSpPr>
        <p:spPr>
          <a:xfrm>
            <a:off x="7000089" y="2542911"/>
            <a:ext cx="1668598" cy="338554"/>
          </a:xfrm>
          <a:prstGeom prst="rect">
            <a:avLst/>
          </a:prstGeom>
          <a:noFill/>
        </p:spPr>
        <p:txBody>
          <a:bodyPr wrap="none" rtlCol="0">
            <a:spAutoFit/>
          </a:bodyPr>
          <a:lstStyle/>
          <a:p>
            <a:r>
              <a:rPr lang="en-US" sz="1600" b="1">
                <a:solidFill>
                  <a:schemeClr val="bg1"/>
                </a:solidFill>
                <a:latin typeface="+mj-lt"/>
                <a:ea typeface="Roboto Condensed" panose="02000000000000000000" pitchFamily="2" charset="0"/>
              </a:rPr>
              <a:t>Click to add title</a:t>
            </a:r>
          </a:p>
        </p:txBody>
      </p:sp>
      <p:sp>
        <p:nvSpPr>
          <p:cNvPr id="14" name="Rectangle 13"/>
          <p:cNvSpPr/>
          <p:nvPr/>
        </p:nvSpPr>
        <p:spPr>
          <a:xfrm>
            <a:off x="7000089" y="2813106"/>
            <a:ext cx="3985022" cy="523220"/>
          </a:xfrm>
          <a:prstGeom prst="rect">
            <a:avLst/>
          </a:prstGeom>
        </p:spPr>
        <p:txBody>
          <a:bodyPr wrap="square">
            <a:spAutoFit/>
          </a:bodyPr>
          <a:lstStyle/>
          <a:p>
            <a:r>
              <a:rPr lang="en-US" sz="1400">
                <a:solidFill>
                  <a:schemeClr val="bg1">
                    <a:lumMod val="95000"/>
                  </a:schemeClr>
                </a:solidFill>
              </a:rPr>
              <a:t>Lorem ipsum dolor amet, consectetur adipiscing Cras et urna urna suspendisse.</a:t>
            </a:r>
          </a:p>
        </p:txBody>
      </p:sp>
      <p:sp>
        <p:nvSpPr>
          <p:cNvPr id="16" name="Freeform 15"/>
          <p:cNvSpPr/>
          <p:nvPr/>
        </p:nvSpPr>
        <p:spPr>
          <a:xfrm>
            <a:off x="2688493" y="2734596"/>
            <a:ext cx="1818443" cy="1799270"/>
          </a:xfrm>
          <a:custGeom>
            <a:avLst/>
            <a:gdLst>
              <a:gd name="connsiteX0" fmla="*/ 1145880 w 1614360"/>
              <a:gd name="connsiteY0" fmla="*/ 257391 h 1614360"/>
              <a:gd name="connsiteX1" fmla="*/ 1271451 w 1614360"/>
              <a:gd name="connsiteY1" fmla="*/ 152018 h 1614360"/>
              <a:gd name="connsiteX2" fmla="*/ 1371768 w 1614360"/>
              <a:gd name="connsiteY2" fmla="*/ 236194 h 1614360"/>
              <a:gd name="connsiteX3" fmla="*/ 1289802 w 1614360"/>
              <a:gd name="connsiteY3" fmla="*/ 378156 h 1614360"/>
              <a:gd name="connsiteX4" fmla="*/ 1420037 w 1614360"/>
              <a:gd name="connsiteY4" fmla="*/ 603729 h 1614360"/>
              <a:gd name="connsiteX5" fmla="*/ 1583962 w 1614360"/>
              <a:gd name="connsiteY5" fmla="*/ 603725 h 1614360"/>
              <a:gd name="connsiteX6" fmla="*/ 1606702 w 1614360"/>
              <a:gd name="connsiteY6" fmla="*/ 732690 h 1614360"/>
              <a:gd name="connsiteX7" fmla="*/ 1452661 w 1614360"/>
              <a:gd name="connsiteY7" fmla="*/ 788752 h 1614360"/>
              <a:gd name="connsiteX8" fmla="*/ 1407431 w 1614360"/>
              <a:gd name="connsiteY8" fmla="*/ 1045264 h 1614360"/>
              <a:gd name="connsiteX9" fmla="*/ 1533008 w 1614360"/>
              <a:gd name="connsiteY9" fmla="*/ 1150630 h 1614360"/>
              <a:gd name="connsiteX10" fmla="*/ 1467531 w 1614360"/>
              <a:gd name="connsiteY10" fmla="*/ 1264040 h 1614360"/>
              <a:gd name="connsiteX11" fmla="*/ 1313492 w 1614360"/>
              <a:gd name="connsiteY11" fmla="*/ 1207971 h 1614360"/>
              <a:gd name="connsiteX12" fmla="*/ 1113961 w 1614360"/>
              <a:gd name="connsiteY12" fmla="*/ 1375397 h 1614360"/>
              <a:gd name="connsiteX13" fmla="*/ 1142431 w 1614360"/>
              <a:gd name="connsiteY13" fmla="*/ 1536831 h 1614360"/>
              <a:gd name="connsiteX14" fmla="*/ 1019374 w 1614360"/>
              <a:gd name="connsiteY14" fmla="*/ 1581621 h 1614360"/>
              <a:gd name="connsiteX15" fmla="*/ 937415 w 1614360"/>
              <a:gd name="connsiteY15" fmla="*/ 1439655 h 1614360"/>
              <a:gd name="connsiteX16" fmla="*/ 676946 w 1614360"/>
              <a:gd name="connsiteY16" fmla="*/ 1439655 h 1614360"/>
              <a:gd name="connsiteX17" fmla="*/ 594986 w 1614360"/>
              <a:gd name="connsiteY17" fmla="*/ 1581621 h 1614360"/>
              <a:gd name="connsiteX18" fmla="*/ 471929 w 1614360"/>
              <a:gd name="connsiteY18" fmla="*/ 1536831 h 1614360"/>
              <a:gd name="connsiteX19" fmla="*/ 500399 w 1614360"/>
              <a:gd name="connsiteY19" fmla="*/ 1375397 h 1614360"/>
              <a:gd name="connsiteX20" fmla="*/ 300868 w 1614360"/>
              <a:gd name="connsiteY20" fmla="*/ 1207971 h 1614360"/>
              <a:gd name="connsiteX21" fmla="*/ 146829 w 1614360"/>
              <a:gd name="connsiteY21" fmla="*/ 1264040 h 1614360"/>
              <a:gd name="connsiteX22" fmla="*/ 81352 w 1614360"/>
              <a:gd name="connsiteY22" fmla="*/ 1150630 h 1614360"/>
              <a:gd name="connsiteX23" fmla="*/ 206929 w 1614360"/>
              <a:gd name="connsiteY23" fmla="*/ 1045264 h 1614360"/>
              <a:gd name="connsiteX24" fmla="*/ 161699 w 1614360"/>
              <a:gd name="connsiteY24" fmla="*/ 788752 h 1614360"/>
              <a:gd name="connsiteX25" fmla="*/ 7658 w 1614360"/>
              <a:gd name="connsiteY25" fmla="*/ 732690 h 1614360"/>
              <a:gd name="connsiteX26" fmla="*/ 30398 w 1614360"/>
              <a:gd name="connsiteY26" fmla="*/ 603725 h 1614360"/>
              <a:gd name="connsiteX27" fmla="*/ 194324 w 1614360"/>
              <a:gd name="connsiteY27" fmla="*/ 603729 h 1614360"/>
              <a:gd name="connsiteX28" fmla="*/ 324559 w 1614360"/>
              <a:gd name="connsiteY28" fmla="*/ 378156 h 1614360"/>
              <a:gd name="connsiteX29" fmla="*/ 242592 w 1614360"/>
              <a:gd name="connsiteY29" fmla="*/ 236194 h 1614360"/>
              <a:gd name="connsiteX30" fmla="*/ 342909 w 1614360"/>
              <a:gd name="connsiteY30" fmla="*/ 152018 h 1614360"/>
              <a:gd name="connsiteX31" fmla="*/ 468480 w 1614360"/>
              <a:gd name="connsiteY31" fmla="*/ 257391 h 1614360"/>
              <a:gd name="connsiteX32" fmla="*/ 713241 w 1614360"/>
              <a:gd name="connsiteY32" fmla="*/ 168305 h 1614360"/>
              <a:gd name="connsiteX33" fmla="*/ 741703 w 1614360"/>
              <a:gd name="connsiteY33" fmla="*/ 6869 h 1614360"/>
              <a:gd name="connsiteX34" fmla="*/ 872657 w 1614360"/>
              <a:gd name="connsiteY34" fmla="*/ 6869 h 1614360"/>
              <a:gd name="connsiteX35" fmla="*/ 901119 w 1614360"/>
              <a:gd name="connsiteY35" fmla="*/ 168305 h 1614360"/>
              <a:gd name="connsiteX36" fmla="*/ 1145880 w 1614360"/>
              <a:gd name="connsiteY36" fmla="*/ 257391 h 16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4360" h="1614360">
                <a:moveTo>
                  <a:pt x="1145880" y="257391"/>
                </a:moveTo>
                <a:lnTo>
                  <a:pt x="1271451" y="152018"/>
                </a:lnTo>
                <a:lnTo>
                  <a:pt x="1371768" y="236194"/>
                </a:lnTo>
                <a:lnTo>
                  <a:pt x="1289802" y="378156"/>
                </a:lnTo>
                <a:cubicBezTo>
                  <a:pt x="1348085" y="443720"/>
                  <a:pt x="1392398" y="520472"/>
                  <a:pt x="1420037" y="603729"/>
                </a:cubicBezTo>
                <a:lnTo>
                  <a:pt x="1583962" y="603725"/>
                </a:lnTo>
                <a:lnTo>
                  <a:pt x="1606702" y="732690"/>
                </a:lnTo>
                <a:lnTo>
                  <a:pt x="1452661" y="788752"/>
                </a:lnTo>
                <a:cubicBezTo>
                  <a:pt x="1455164" y="876441"/>
                  <a:pt x="1439775" y="963720"/>
                  <a:pt x="1407431" y="1045264"/>
                </a:cubicBezTo>
                <a:lnTo>
                  <a:pt x="1533008" y="1150630"/>
                </a:lnTo>
                <a:lnTo>
                  <a:pt x="1467531" y="1264040"/>
                </a:lnTo>
                <a:lnTo>
                  <a:pt x="1313492" y="1207971"/>
                </a:lnTo>
                <a:cubicBezTo>
                  <a:pt x="1259045" y="1276754"/>
                  <a:pt x="1191153" y="1333721"/>
                  <a:pt x="1113961" y="1375397"/>
                </a:cubicBezTo>
                <a:lnTo>
                  <a:pt x="1142431" y="1536831"/>
                </a:lnTo>
                <a:lnTo>
                  <a:pt x="1019374" y="1581621"/>
                </a:lnTo>
                <a:lnTo>
                  <a:pt x="937415" y="1439655"/>
                </a:lnTo>
                <a:cubicBezTo>
                  <a:pt x="851493" y="1457347"/>
                  <a:pt x="762867" y="1457347"/>
                  <a:pt x="676946" y="1439655"/>
                </a:cubicBezTo>
                <a:lnTo>
                  <a:pt x="594986" y="1581621"/>
                </a:lnTo>
                <a:lnTo>
                  <a:pt x="471929" y="1536831"/>
                </a:lnTo>
                <a:lnTo>
                  <a:pt x="500399" y="1375397"/>
                </a:lnTo>
                <a:cubicBezTo>
                  <a:pt x="423207" y="1333721"/>
                  <a:pt x="355315" y="1276753"/>
                  <a:pt x="300868" y="1207971"/>
                </a:cubicBezTo>
                <a:lnTo>
                  <a:pt x="146829" y="1264040"/>
                </a:lnTo>
                <a:lnTo>
                  <a:pt x="81352" y="1150630"/>
                </a:lnTo>
                <a:lnTo>
                  <a:pt x="206929" y="1045264"/>
                </a:lnTo>
                <a:cubicBezTo>
                  <a:pt x="174585" y="963720"/>
                  <a:pt x="159196" y="876441"/>
                  <a:pt x="161699" y="788752"/>
                </a:cubicBezTo>
                <a:lnTo>
                  <a:pt x="7658" y="732690"/>
                </a:lnTo>
                <a:lnTo>
                  <a:pt x="30398" y="603725"/>
                </a:lnTo>
                <a:lnTo>
                  <a:pt x="194324" y="603729"/>
                </a:lnTo>
                <a:cubicBezTo>
                  <a:pt x="221963" y="520472"/>
                  <a:pt x="266276" y="443720"/>
                  <a:pt x="324559" y="378156"/>
                </a:cubicBezTo>
                <a:lnTo>
                  <a:pt x="242592" y="236194"/>
                </a:lnTo>
                <a:lnTo>
                  <a:pt x="342909" y="152018"/>
                </a:lnTo>
                <a:lnTo>
                  <a:pt x="468480" y="257391"/>
                </a:lnTo>
                <a:cubicBezTo>
                  <a:pt x="543169" y="211379"/>
                  <a:pt x="626450" y="181067"/>
                  <a:pt x="713241" y="168305"/>
                </a:cubicBezTo>
                <a:lnTo>
                  <a:pt x="741703" y="6869"/>
                </a:lnTo>
                <a:lnTo>
                  <a:pt x="872657" y="6869"/>
                </a:lnTo>
                <a:lnTo>
                  <a:pt x="901119" y="168305"/>
                </a:lnTo>
                <a:cubicBezTo>
                  <a:pt x="987910" y="181067"/>
                  <a:pt x="1071191" y="211378"/>
                  <a:pt x="1145880" y="257391"/>
                </a:cubicBezTo>
                <a:close/>
              </a:path>
            </a:pathLst>
          </a:custGeom>
          <a:solidFill>
            <a:schemeClr val="bg1">
              <a:alpha val="50000"/>
            </a:schemeClr>
          </a:solidFill>
          <a:ln>
            <a:noFill/>
          </a:ln>
        </p:spPr>
        <p:style>
          <a:lnRef idx="1">
            <a:schemeClr val="accent2"/>
          </a:lnRef>
          <a:fillRef idx="3">
            <a:schemeClr val="accent2"/>
          </a:fillRef>
          <a:effectRef idx="2">
            <a:schemeClr val="accent2"/>
          </a:effectRef>
          <a:fontRef idx="minor">
            <a:schemeClr val="lt1"/>
          </a:fontRef>
        </p:style>
        <p:txBody>
          <a:bodyPr spcFirstLastPara="0" vert="horz" wrap="square" lIns="347418" tIns="401016" rIns="347418" bIns="429249" numCol="1" spcCol="1270" anchor="ctr" anchorCtr="0">
            <a:noAutofit/>
          </a:bodyPr>
          <a:lstStyle/>
          <a:p>
            <a:pPr lvl="0" algn="ctr" defTabSz="800100">
              <a:lnSpc>
                <a:spcPct val="90000"/>
              </a:lnSpc>
              <a:spcBef>
                <a:spcPct val="0"/>
              </a:spcBef>
              <a:spcAft>
                <a:spcPct val="35000"/>
              </a:spcAft>
            </a:pPr>
            <a:endParaRPr lang="en-US" sz="1800" kern="1200"/>
          </a:p>
        </p:txBody>
      </p:sp>
      <p:sp>
        <p:nvSpPr>
          <p:cNvPr id="17" name="Freeform 16"/>
          <p:cNvSpPr/>
          <p:nvPr/>
        </p:nvSpPr>
        <p:spPr>
          <a:xfrm>
            <a:off x="1630489" y="2309315"/>
            <a:ext cx="1322504" cy="1308560"/>
          </a:xfrm>
          <a:custGeom>
            <a:avLst/>
            <a:gdLst>
              <a:gd name="connsiteX0" fmla="*/ 878502 w 1174080"/>
              <a:gd name="connsiteY0" fmla="*/ 297365 h 1174080"/>
              <a:gd name="connsiteX1" fmla="*/ 1051718 w 1174080"/>
              <a:gd name="connsiteY1" fmla="*/ 245160 h 1174080"/>
              <a:gd name="connsiteX2" fmla="*/ 1115456 w 1174080"/>
              <a:gd name="connsiteY2" fmla="*/ 355557 h 1174080"/>
              <a:gd name="connsiteX3" fmla="*/ 983637 w 1174080"/>
              <a:gd name="connsiteY3" fmla="*/ 479464 h 1174080"/>
              <a:gd name="connsiteX4" fmla="*/ 983637 w 1174080"/>
              <a:gd name="connsiteY4" fmla="*/ 694615 h 1174080"/>
              <a:gd name="connsiteX5" fmla="*/ 1115456 w 1174080"/>
              <a:gd name="connsiteY5" fmla="*/ 818523 h 1174080"/>
              <a:gd name="connsiteX6" fmla="*/ 1051718 w 1174080"/>
              <a:gd name="connsiteY6" fmla="*/ 928920 h 1174080"/>
              <a:gd name="connsiteX7" fmla="*/ 878502 w 1174080"/>
              <a:gd name="connsiteY7" fmla="*/ 876715 h 1174080"/>
              <a:gd name="connsiteX8" fmla="*/ 692175 w 1174080"/>
              <a:gd name="connsiteY8" fmla="*/ 984291 h 1174080"/>
              <a:gd name="connsiteX9" fmla="*/ 650777 w 1174080"/>
              <a:gd name="connsiteY9" fmla="*/ 1160403 h 1174080"/>
              <a:gd name="connsiteX10" fmla="*/ 523303 w 1174080"/>
              <a:gd name="connsiteY10" fmla="*/ 1160403 h 1174080"/>
              <a:gd name="connsiteX11" fmla="*/ 481905 w 1174080"/>
              <a:gd name="connsiteY11" fmla="*/ 984291 h 1174080"/>
              <a:gd name="connsiteX12" fmla="*/ 295578 w 1174080"/>
              <a:gd name="connsiteY12" fmla="*/ 876715 h 1174080"/>
              <a:gd name="connsiteX13" fmla="*/ 122362 w 1174080"/>
              <a:gd name="connsiteY13" fmla="*/ 928920 h 1174080"/>
              <a:gd name="connsiteX14" fmla="*/ 58624 w 1174080"/>
              <a:gd name="connsiteY14" fmla="*/ 818523 h 1174080"/>
              <a:gd name="connsiteX15" fmla="*/ 190443 w 1174080"/>
              <a:gd name="connsiteY15" fmla="*/ 694616 h 1174080"/>
              <a:gd name="connsiteX16" fmla="*/ 190443 w 1174080"/>
              <a:gd name="connsiteY16" fmla="*/ 479465 h 1174080"/>
              <a:gd name="connsiteX17" fmla="*/ 58624 w 1174080"/>
              <a:gd name="connsiteY17" fmla="*/ 355557 h 1174080"/>
              <a:gd name="connsiteX18" fmla="*/ 122362 w 1174080"/>
              <a:gd name="connsiteY18" fmla="*/ 245160 h 1174080"/>
              <a:gd name="connsiteX19" fmla="*/ 295578 w 1174080"/>
              <a:gd name="connsiteY19" fmla="*/ 297365 h 1174080"/>
              <a:gd name="connsiteX20" fmla="*/ 481905 w 1174080"/>
              <a:gd name="connsiteY20" fmla="*/ 189789 h 1174080"/>
              <a:gd name="connsiteX21" fmla="*/ 523303 w 1174080"/>
              <a:gd name="connsiteY21" fmla="*/ 13677 h 1174080"/>
              <a:gd name="connsiteX22" fmla="*/ 650777 w 1174080"/>
              <a:gd name="connsiteY22" fmla="*/ 13677 h 1174080"/>
              <a:gd name="connsiteX23" fmla="*/ 692175 w 1174080"/>
              <a:gd name="connsiteY23" fmla="*/ 189789 h 1174080"/>
              <a:gd name="connsiteX24" fmla="*/ 878502 w 1174080"/>
              <a:gd name="connsiteY24" fmla="*/ 297365 h 11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080" h="1174080">
                <a:moveTo>
                  <a:pt x="878502" y="297365"/>
                </a:moveTo>
                <a:lnTo>
                  <a:pt x="1051718" y="245160"/>
                </a:lnTo>
                <a:lnTo>
                  <a:pt x="1115456" y="355557"/>
                </a:lnTo>
                <a:lnTo>
                  <a:pt x="983637" y="479464"/>
                </a:lnTo>
                <a:cubicBezTo>
                  <a:pt x="1002745" y="549908"/>
                  <a:pt x="1002745" y="624171"/>
                  <a:pt x="983637" y="694615"/>
                </a:cubicBezTo>
                <a:lnTo>
                  <a:pt x="1115456" y="818523"/>
                </a:lnTo>
                <a:lnTo>
                  <a:pt x="1051718" y="928920"/>
                </a:lnTo>
                <a:lnTo>
                  <a:pt x="878502" y="876715"/>
                </a:lnTo>
                <a:cubicBezTo>
                  <a:pt x="827049" y="928485"/>
                  <a:pt x="762736" y="965616"/>
                  <a:pt x="692175" y="984291"/>
                </a:cubicBezTo>
                <a:lnTo>
                  <a:pt x="650777" y="1160403"/>
                </a:lnTo>
                <a:lnTo>
                  <a:pt x="523303" y="1160403"/>
                </a:lnTo>
                <a:lnTo>
                  <a:pt x="481905" y="984291"/>
                </a:lnTo>
                <a:cubicBezTo>
                  <a:pt x="411344" y="965617"/>
                  <a:pt x="347031" y="928485"/>
                  <a:pt x="295578" y="876715"/>
                </a:cubicBezTo>
                <a:lnTo>
                  <a:pt x="122362" y="928920"/>
                </a:lnTo>
                <a:lnTo>
                  <a:pt x="58624" y="818523"/>
                </a:lnTo>
                <a:lnTo>
                  <a:pt x="190443" y="694616"/>
                </a:lnTo>
                <a:cubicBezTo>
                  <a:pt x="171335" y="624172"/>
                  <a:pt x="171335" y="549909"/>
                  <a:pt x="190443" y="479465"/>
                </a:cubicBezTo>
                <a:lnTo>
                  <a:pt x="58624" y="355557"/>
                </a:lnTo>
                <a:lnTo>
                  <a:pt x="122362" y="245160"/>
                </a:lnTo>
                <a:lnTo>
                  <a:pt x="295578" y="297365"/>
                </a:lnTo>
                <a:cubicBezTo>
                  <a:pt x="347031" y="245595"/>
                  <a:pt x="411344" y="208464"/>
                  <a:pt x="481905" y="189789"/>
                </a:cubicBezTo>
                <a:lnTo>
                  <a:pt x="523303" y="13677"/>
                </a:lnTo>
                <a:lnTo>
                  <a:pt x="650777" y="13677"/>
                </a:lnTo>
                <a:lnTo>
                  <a:pt x="692175" y="189789"/>
                </a:lnTo>
                <a:cubicBezTo>
                  <a:pt x="762736" y="208463"/>
                  <a:pt x="827049" y="245595"/>
                  <a:pt x="878502" y="297365"/>
                </a:cubicBezTo>
                <a:close/>
              </a:path>
            </a:pathLst>
          </a:cu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318438" tIns="320225" rIns="318438" bIns="320225" numCol="1" spcCol="1270" anchor="ctr" anchorCtr="0">
            <a:noAutofit/>
          </a:bodyPr>
          <a:lstStyle/>
          <a:p>
            <a:pPr lvl="0" algn="ctr" defTabSz="800100">
              <a:lnSpc>
                <a:spcPct val="90000"/>
              </a:lnSpc>
              <a:spcBef>
                <a:spcPct val="0"/>
              </a:spcBef>
              <a:spcAft>
                <a:spcPct val="35000"/>
              </a:spcAft>
            </a:pPr>
            <a:endParaRPr lang="en-US" sz="1800" kern="1200"/>
          </a:p>
        </p:txBody>
      </p:sp>
      <p:sp>
        <p:nvSpPr>
          <p:cNvPr id="18" name="Freeform 17"/>
          <p:cNvSpPr/>
          <p:nvPr/>
        </p:nvSpPr>
        <p:spPr>
          <a:xfrm>
            <a:off x="2225616" y="1262465"/>
            <a:ext cx="1587006" cy="1570273"/>
          </a:xfrm>
          <a:custGeom>
            <a:avLst/>
            <a:gdLst>
              <a:gd name="connsiteX0" fmla="*/ 860753 w 1150359"/>
              <a:gd name="connsiteY0" fmla="*/ 291357 h 1150359"/>
              <a:gd name="connsiteX1" fmla="*/ 1030470 w 1150359"/>
              <a:gd name="connsiteY1" fmla="*/ 240207 h 1150359"/>
              <a:gd name="connsiteX2" fmla="*/ 1092919 w 1150359"/>
              <a:gd name="connsiteY2" fmla="*/ 348373 h 1150359"/>
              <a:gd name="connsiteX3" fmla="*/ 963764 w 1150359"/>
              <a:gd name="connsiteY3" fmla="*/ 469777 h 1150359"/>
              <a:gd name="connsiteX4" fmla="*/ 963764 w 1150359"/>
              <a:gd name="connsiteY4" fmla="*/ 680582 h 1150359"/>
              <a:gd name="connsiteX5" fmla="*/ 1092919 w 1150359"/>
              <a:gd name="connsiteY5" fmla="*/ 801986 h 1150359"/>
              <a:gd name="connsiteX6" fmla="*/ 1030470 w 1150359"/>
              <a:gd name="connsiteY6" fmla="*/ 910152 h 1150359"/>
              <a:gd name="connsiteX7" fmla="*/ 860753 w 1150359"/>
              <a:gd name="connsiteY7" fmla="*/ 859002 h 1150359"/>
              <a:gd name="connsiteX8" fmla="*/ 678191 w 1150359"/>
              <a:gd name="connsiteY8" fmla="*/ 964404 h 1150359"/>
              <a:gd name="connsiteX9" fmla="*/ 637629 w 1150359"/>
              <a:gd name="connsiteY9" fmla="*/ 1136958 h 1150359"/>
              <a:gd name="connsiteX10" fmla="*/ 512730 w 1150359"/>
              <a:gd name="connsiteY10" fmla="*/ 1136958 h 1150359"/>
              <a:gd name="connsiteX11" fmla="*/ 472168 w 1150359"/>
              <a:gd name="connsiteY11" fmla="*/ 964405 h 1150359"/>
              <a:gd name="connsiteX12" fmla="*/ 289606 w 1150359"/>
              <a:gd name="connsiteY12" fmla="*/ 859003 h 1150359"/>
              <a:gd name="connsiteX13" fmla="*/ 119889 w 1150359"/>
              <a:gd name="connsiteY13" fmla="*/ 910152 h 1150359"/>
              <a:gd name="connsiteX14" fmla="*/ 57440 w 1150359"/>
              <a:gd name="connsiteY14" fmla="*/ 801986 h 1150359"/>
              <a:gd name="connsiteX15" fmla="*/ 186595 w 1150359"/>
              <a:gd name="connsiteY15" fmla="*/ 680582 h 1150359"/>
              <a:gd name="connsiteX16" fmla="*/ 186595 w 1150359"/>
              <a:gd name="connsiteY16" fmla="*/ 469777 h 1150359"/>
              <a:gd name="connsiteX17" fmla="*/ 57440 w 1150359"/>
              <a:gd name="connsiteY17" fmla="*/ 348373 h 1150359"/>
              <a:gd name="connsiteX18" fmla="*/ 119889 w 1150359"/>
              <a:gd name="connsiteY18" fmla="*/ 240207 h 1150359"/>
              <a:gd name="connsiteX19" fmla="*/ 289606 w 1150359"/>
              <a:gd name="connsiteY19" fmla="*/ 291357 h 1150359"/>
              <a:gd name="connsiteX20" fmla="*/ 472168 w 1150359"/>
              <a:gd name="connsiteY20" fmla="*/ 185955 h 1150359"/>
              <a:gd name="connsiteX21" fmla="*/ 512730 w 1150359"/>
              <a:gd name="connsiteY21" fmla="*/ 13401 h 1150359"/>
              <a:gd name="connsiteX22" fmla="*/ 637629 w 1150359"/>
              <a:gd name="connsiteY22" fmla="*/ 13401 h 1150359"/>
              <a:gd name="connsiteX23" fmla="*/ 678191 w 1150359"/>
              <a:gd name="connsiteY23" fmla="*/ 185954 h 1150359"/>
              <a:gd name="connsiteX24" fmla="*/ 860753 w 1150359"/>
              <a:gd name="connsiteY24" fmla="*/ 291356 h 1150359"/>
              <a:gd name="connsiteX25" fmla="*/ 860753 w 1150359"/>
              <a:gd name="connsiteY25" fmla="*/ 291357 h 11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359" h="1150359">
                <a:moveTo>
                  <a:pt x="740425" y="290987"/>
                </a:moveTo>
                <a:lnTo>
                  <a:pt x="863468" y="214781"/>
                </a:lnTo>
                <a:lnTo>
                  <a:pt x="935578" y="286892"/>
                </a:lnTo>
                <a:lnTo>
                  <a:pt x="859372" y="409934"/>
                </a:lnTo>
                <a:cubicBezTo>
                  <a:pt x="888724" y="460412"/>
                  <a:pt x="904100" y="517798"/>
                  <a:pt x="903920" y="576190"/>
                </a:cubicBezTo>
                <a:lnTo>
                  <a:pt x="1031437" y="644645"/>
                </a:lnTo>
                <a:lnTo>
                  <a:pt x="1005044" y="743150"/>
                </a:lnTo>
                <a:lnTo>
                  <a:pt x="860383" y="738674"/>
                </a:lnTo>
                <a:cubicBezTo>
                  <a:pt x="831343" y="789333"/>
                  <a:pt x="789333" y="831342"/>
                  <a:pt x="738675" y="860382"/>
                </a:cubicBezTo>
                <a:lnTo>
                  <a:pt x="743150" y="1005043"/>
                </a:lnTo>
                <a:lnTo>
                  <a:pt x="644645" y="1031437"/>
                </a:lnTo>
                <a:lnTo>
                  <a:pt x="576190" y="903921"/>
                </a:lnTo>
                <a:cubicBezTo>
                  <a:pt x="517798" y="904100"/>
                  <a:pt x="460413" y="888724"/>
                  <a:pt x="409934" y="859373"/>
                </a:cubicBezTo>
                <a:lnTo>
                  <a:pt x="286891" y="935578"/>
                </a:lnTo>
                <a:lnTo>
                  <a:pt x="214781" y="863467"/>
                </a:lnTo>
                <a:lnTo>
                  <a:pt x="290987" y="740425"/>
                </a:lnTo>
                <a:cubicBezTo>
                  <a:pt x="261635" y="689947"/>
                  <a:pt x="246259" y="632561"/>
                  <a:pt x="246439" y="574169"/>
                </a:cubicBezTo>
                <a:lnTo>
                  <a:pt x="118922" y="505714"/>
                </a:lnTo>
                <a:lnTo>
                  <a:pt x="145315" y="407209"/>
                </a:lnTo>
                <a:lnTo>
                  <a:pt x="289976" y="411685"/>
                </a:lnTo>
                <a:cubicBezTo>
                  <a:pt x="319016" y="361026"/>
                  <a:pt x="361026" y="319017"/>
                  <a:pt x="411684" y="289977"/>
                </a:cubicBezTo>
                <a:lnTo>
                  <a:pt x="407209" y="145316"/>
                </a:lnTo>
                <a:lnTo>
                  <a:pt x="505714" y="118922"/>
                </a:lnTo>
                <a:lnTo>
                  <a:pt x="574169" y="246438"/>
                </a:lnTo>
                <a:cubicBezTo>
                  <a:pt x="632561" y="246259"/>
                  <a:pt x="689946" y="261635"/>
                  <a:pt x="740425" y="290986"/>
                </a:cubicBezTo>
                <a:lnTo>
                  <a:pt x="740425" y="290987"/>
                </a:lnTo>
                <a:close/>
              </a:path>
            </a:pathLst>
          </a:custGeom>
          <a:solidFill>
            <a:schemeClr val="bg1">
              <a:alpha val="70000"/>
            </a:schemeClr>
          </a:solidFill>
          <a:ln>
            <a:noFill/>
          </a:ln>
        </p:spPr>
        <p:style>
          <a:lnRef idx="1">
            <a:schemeClr val="accent4"/>
          </a:lnRef>
          <a:fillRef idx="3">
            <a:schemeClr val="accent4"/>
          </a:fillRef>
          <a:effectRef idx="2">
            <a:schemeClr val="accent4"/>
          </a:effectRef>
          <a:fontRef idx="minor">
            <a:schemeClr val="lt1"/>
          </a:fontRef>
        </p:style>
        <p:txBody>
          <a:bodyPr spcFirstLastPara="0" vert="horz" wrap="square" lIns="404436" tIns="404437" rIns="404437" bIns="404436" numCol="1" spcCol="1270" anchor="ctr" anchorCtr="0">
            <a:noAutofit/>
          </a:bodyPr>
          <a:lstStyle/>
          <a:p>
            <a:pPr lvl="0" algn="ctr" defTabSz="800100">
              <a:lnSpc>
                <a:spcPct val="90000"/>
              </a:lnSpc>
              <a:spcBef>
                <a:spcPct val="0"/>
              </a:spcBef>
              <a:spcAft>
                <a:spcPct val="35000"/>
              </a:spcAft>
            </a:pPr>
            <a:endParaRPr lang="en-US" sz="1800" kern="1200"/>
          </a:p>
        </p:txBody>
      </p:sp>
      <p:sp>
        <p:nvSpPr>
          <p:cNvPr id="19" name="Circular Arrow 18"/>
          <p:cNvSpPr/>
          <p:nvPr/>
        </p:nvSpPr>
        <p:spPr>
          <a:xfrm>
            <a:off x="2533686" y="2471416"/>
            <a:ext cx="2327608" cy="2303066"/>
          </a:xfrm>
          <a:prstGeom prst="circularArrow">
            <a:avLst>
              <a:gd name="adj1" fmla="val 4687"/>
              <a:gd name="adj2" fmla="val 299029"/>
              <a:gd name="adj3" fmla="val 2475988"/>
              <a:gd name="adj4" fmla="val 15950712"/>
              <a:gd name="adj5" fmla="val 5469"/>
            </a:avLst>
          </a:prstGeom>
          <a:solidFill>
            <a:schemeClr val="bg1">
              <a:alpha val="50000"/>
            </a:schemeClr>
          </a:solidFill>
          <a:ln>
            <a:noFill/>
          </a:ln>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0" name="Shape 19"/>
          <p:cNvSpPr/>
          <p:nvPr/>
        </p:nvSpPr>
        <p:spPr>
          <a:xfrm>
            <a:off x="1354712" y="2039657"/>
            <a:ext cx="1691152" cy="1673321"/>
          </a:xfrm>
          <a:prstGeom prst="leftCircularArrow">
            <a:avLst>
              <a:gd name="adj1" fmla="val 6452"/>
              <a:gd name="adj2" fmla="val 429999"/>
              <a:gd name="adj3" fmla="val 10489124"/>
              <a:gd name="adj4" fmla="val 14837806"/>
              <a:gd name="adj5" fmla="val 7527"/>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sp>
      <p:sp>
        <p:nvSpPr>
          <p:cNvPr id="21" name="Circular Arrow 20"/>
          <p:cNvSpPr/>
          <p:nvPr/>
        </p:nvSpPr>
        <p:spPr>
          <a:xfrm>
            <a:off x="2071499" y="1131732"/>
            <a:ext cx="1823403" cy="1804177"/>
          </a:xfrm>
          <a:prstGeom prst="circularArrow">
            <a:avLst>
              <a:gd name="adj1" fmla="val 5984"/>
              <a:gd name="adj2" fmla="val 394124"/>
              <a:gd name="adj3" fmla="val 13313824"/>
              <a:gd name="adj4" fmla="val 10508221"/>
              <a:gd name="adj5" fmla="val 6981"/>
            </a:avLst>
          </a:prstGeom>
          <a:solidFill>
            <a:schemeClr val="bg1">
              <a:alpha val="70000"/>
            </a:schemeClr>
          </a:solidFill>
          <a:ln>
            <a:noFill/>
          </a:ln>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400" y="1827230"/>
            <a:ext cx="445438" cy="44074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429" y="2730910"/>
            <a:ext cx="376609" cy="372638"/>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642" y="3300360"/>
            <a:ext cx="641795" cy="635028"/>
          </a:xfrm>
          <a:prstGeom prst="rect">
            <a:avLst/>
          </a:prstGeom>
        </p:spPr>
      </p:pic>
      <p:sp>
        <p:nvSpPr>
          <p:cNvPr id="25" name="Rectangle 24"/>
          <p:cNvSpPr/>
          <p:nvPr/>
        </p:nvSpPr>
        <p:spPr>
          <a:xfrm>
            <a:off x="765723" y="5638117"/>
            <a:ext cx="10588077" cy="738664"/>
          </a:xfrm>
          <a:prstGeom prst="rect">
            <a:avLst/>
          </a:prstGeom>
        </p:spPr>
        <p:txBody>
          <a:bodyPr wrap="square">
            <a:spAutoFit/>
          </a:bodyPr>
          <a:lstStyle/>
          <a:p>
            <a:r>
              <a:rPr lang="en-US" sz="1400" b="1" dirty="0">
                <a:solidFill>
                  <a:schemeClr val="bg1">
                    <a:lumMod val="95000"/>
                  </a:schemeClr>
                </a:solidFill>
              </a:rPr>
              <a:t>Lorem ipsum dolor sit </a:t>
            </a:r>
            <a:r>
              <a:rPr lang="en-US" sz="1400" b="1" dirty="0" err="1">
                <a:solidFill>
                  <a:schemeClr val="bg1">
                    <a:lumMod val="95000"/>
                  </a:schemeClr>
                </a:solidFill>
              </a:rPr>
              <a:t>amet</a:t>
            </a:r>
            <a:r>
              <a:rPr lang="en-US" sz="1400" b="1" dirty="0">
                <a:solidFill>
                  <a:schemeClr val="bg1">
                    <a:lumMod val="95000"/>
                  </a:schemeClr>
                </a:solidFill>
              </a:rPr>
              <a:t>, </a:t>
            </a:r>
            <a:r>
              <a:rPr lang="en-US" sz="1400" b="1" dirty="0" err="1">
                <a:solidFill>
                  <a:schemeClr val="bg1">
                    <a:lumMod val="95000"/>
                  </a:schemeClr>
                </a:solidFill>
              </a:rPr>
              <a:t>consectetur</a:t>
            </a:r>
            <a:r>
              <a:rPr lang="en-US" sz="1400" b="1" dirty="0">
                <a:solidFill>
                  <a:schemeClr val="bg1">
                    <a:lumMod val="95000"/>
                  </a:schemeClr>
                </a:solidFill>
              </a:rPr>
              <a:t> </a:t>
            </a:r>
            <a:r>
              <a:rPr lang="en-US" sz="1400" b="1" dirty="0" err="1">
                <a:solidFill>
                  <a:schemeClr val="bg1">
                    <a:lumMod val="95000"/>
                  </a:schemeClr>
                </a:solidFill>
              </a:rPr>
              <a:t>adipiscing</a:t>
            </a:r>
            <a:r>
              <a:rPr lang="en-US" sz="1400" b="1" dirty="0">
                <a:solidFill>
                  <a:schemeClr val="bg1">
                    <a:lumMod val="95000"/>
                  </a:schemeClr>
                </a:solidFill>
              </a:rPr>
              <a:t> </a:t>
            </a:r>
            <a:r>
              <a:rPr lang="en-US" sz="1400" b="1" dirty="0" err="1">
                <a:solidFill>
                  <a:schemeClr val="bg1">
                    <a:lumMod val="95000"/>
                  </a:schemeClr>
                </a:solidFill>
              </a:rPr>
              <a:t>elit</a:t>
            </a:r>
            <a:r>
              <a:rPr lang="en-US" sz="1400" b="1" dirty="0">
                <a:solidFill>
                  <a:schemeClr val="bg1">
                    <a:lumMod val="95000"/>
                  </a:schemeClr>
                </a:solidFill>
              </a:rPr>
              <a:t>. </a:t>
            </a:r>
            <a:r>
              <a:rPr lang="en-US" sz="1400" b="1" dirty="0" err="1">
                <a:solidFill>
                  <a:schemeClr val="bg1">
                    <a:lumMod val="95000"/>
                  </a:schemeClr>
                </a:solidFill>
              </a:rPr>
              <a:t>Cras</a:t>
            </a:r>
            <a:r>
              <a:rPr lang="en-US" sz="1400" b="1" dirty="0">
                <a:solidFill>
                  <a:schemeClr val="bg1">
                    <a:lumMod val="95000"/>
                  </a:schemeClr>
                </a:solidFill>
              </a:rPr>
              <a:t> et </a:t>
            </a:r>
            <a:r>
              <a:rPr lang="en-US" sz="1400" b="1" dirty="0" err="1">
                <a:solidFill>
                  <a:schemeClr val="bg1">
                    <a:lumMod val="95000"/>
                  </a:schemeClr>
                </a:solidFill>
              </a:rPr>
              <a:t>urna</a:t>
            </a:r>
            <a:r>
              <a:rPr lang="en-US" sz="1400" b="1" dirty="0">
                <a:solidFill>
                  <a:schemeClr val="bg1">
                    <a:lumMod val="95000"/>
                  </a:schemeClr>
                </a:solidFill>
              </a:rPr>
              <a:t> </a:t>
            </a:r>
            <a:r>
              <a:rPr lang="en-US" sz="1400" b="1" dirty="0" err="1">
                <a:solidFill>
                  <a:schemeClr val="bg1">
                    <a:lumMod val="95000"/>
                  </a:schemeClr>
                </a:solidFill>
              </a:rPr>
              <a:t>urna</a:t>
            </a:r>
            <a:r>
              <a:rPr lang="en-US" sz="1400" b="1" dirty="0">
                <a:solidFill>
                  <a:schemeClr val="bg1">
                    <a:lumMod val="95000"/>
                  </a:schemeClr>
                </a:solidFill>
              </a:rPr>
              <a:t>. </a:t>
            </a:r>
            <a:r>
              <a:rPr lang="en-US" sz="1400" b="1" dirty="0" err="1">
                <a:solidFill>
                  <a:schemeClr val="bg1">
                    <a:lumMod val="95000"/>
                  </a:schemeClr>
                </a:solidFill>
              </a:rPr>
              <a:t>Suspendisse</a:t>
            </a:r>
            <a:r>
              <a:rPr lang="en-US" sz="1400" b="1" dirty="0">
                <a:solidFill>
                  <a:schemeClr val="bg1">
                    <a:lumMod val="95000"/>
                  </a:schemeClr>
                </a:solidFill>
              </a:rPr>
              <a:t> </a:t>
            </a:r>
            <a:r>
              <a:rPr lang="en-US" sz="1400" b="1" dirty="0" err="1">
                <a:solidFill>
                  <a:schemeClr val="bg1">
                    <a:lumMod val="95000"/>
                  </a:schemeClr>
                </a:solidFill>
              </a:rPr>
              <a:t>quis</a:t>
            </a:r>
            <a:r>
              <a:rPr lang="en-US" sz="1400" b="1" dirty="0">
                <a:solidFill>
                  <a:schemeClr val="bg1">
                    <a:lumMod val="95000"/>
                  </a:schemeClr>
                </a:solidFill>
              </a:rPr>
              <a:t> </a:t>
            </a:r>
            <a:r>
              <a:rPr lang="en-US" sz="1400" b="1" dirty="0" err="1">
                <a:solidFill>
                  <a:schemeClr val="bg1">
                    <a:lumMod val="95000"/>
                  </a:schemeClr>
                </a:solidFill>
              </a:rPr>
              <a:t>aliquet</a:t>
            </a:r>
            <a:r>
              <a:rPr lang="en-US" sz="1400" b="1" dirty="0">
                <a:solidFill>
                  <a:schemeClr val="bg1">
                    <a:lumMod val="95000"/>
                  </a:schemeClr>
                </a:solidFill>
              </a:rPr>
              <a:t> </a:t>
            </a:r>
            <a:r>
              <a:rPr lang="en-US" sz="1400" b="1" dirty="0" err="1">
                <a:solidFill>
                  <a:schemeClr val="bg1">
                    <a:lumMod val="95000"/>
                  </a:schemeClr>
                </a:solidFill>
              </a:rPr>
              <a:t>tellus</a:t>
            </a:r>
            <a:r>
              <a:rPr lang="en-US" sz="1400" b="1" dirty="0">
                <a:solidFill>
                  <a:schemeClr val="bg1">
                    <a:lumMod val="95000"/>
                  </a:schemeClr>
                </a:solidFill>
              </a:rPr>
              <a:t>. </a:t>
            </a:r>
            <a:r>
              <a:rPr lang="en-US" sz="1400" b="1" dirty="0" err="1">
                <a:solidFill>
                  <a:schemeClr val="bg1">
                    <a:lumMod val="95000"/>
                  </a:schemeClr>
                </a:solidFill>
              </a:rPr>
              <a:t>Nullam</a:t>
            </a:r>
            <a:r>
              <a:rPr lang="en-US" sz="1400" b="1" dirty="0">
                <a:solidFill>
                  <a:schemeClr val="bg1">
                    <a:lumMod val="95000"/>
                  </a:schemeClr>
                </a:solidFill>
              </a:rPr>
              <a:t> </a:t>
            </a:r>
            <a:r>
              <a:rPr lang="en-US" sz="1400" b="1" dirty="0" err="1">
                <a:solidFill>
                  <a:schemeClr val="bg1">
                    <a:lumMod val="95000"/>
                  </a:schemeClr>
                </a:solidFill>
              </a:rPr>
              <a:t>fermentum</a:t>
            </a:r>
            <a:r>
              <a:rPr lang="en-US" sz="1400" b="1" dirty="0">
                <a:solidFill>
                  <a:schemeClr val="bg1">
                    <a:lumMod val="95000"/>
                  </a:schemeClr>
                </a:solidFill>
              </a:rPr>
              <a:t> </a:t>
            </a:r>
            <a:r>
              <a:rPr lang="en-US" sz="1400" b="1" dirty="0" err="1">
                <a:solidFill>
                  <a:schemeClr val="bg1">
                    <a:lumMod val="95000"/>
                  </a:schemeClr>
                </a:solidFill>
              </a:rPr>
              <a:t>metus</a:t>
            </a:r>
            <a:r>
              <a:rPr lang="en-US" sz="1400" b="1" dirty="0">
                <a:solidFill>
                  <a:schemeClr val="bg1">
                    <a:lumMod val="95000"/>
                  </a:schemeClr>
                </a:solidFill>
              </a:rPr>
              <a:t> non </a:t>
            </a:r>
            <a:r>
              <a:rPr lang="en-US" sz="1400" b="1" dirty="0" err="1">
                <a:solidFill>
                  <a:schemeClr val="bg1">
                    <a:lumMod val="95000"/>
                  </a:schemeClr>
                </a:solidFill>
              </a:rPr>
              <a:t>sodales</a:t>
            </a:r>
            <a:r>
              <a:rPr lang="en-US" sz="1400" b="1" dirty="0">
                <a:solidFill>
                  <a:schemeClr val="bg1">
                    <a:lumMod val="95000"/>
                  </a:schemeClr>
                </a:solidFill>
              </a:rPr>
              <a:t> </a:t>
            </a:r>
            <a:r>
              <a:rPr lang="en-US" sz="1400" b="1" dirty="0" err="1">
                <a:solidFill>
                  <a:schemeClr val="bg1">
                    <a:lumMod val="95000"/>
                  </a:schemeClr>
                </a:solidFill>
              </a:rPr>
              <a:t>accumsan</a:t>
            </a:r>
            <a:r>
              <a:rPr lang="en-US" sz="1400" b="1" dirty="0">
                <a:solidFill>
                  <a:schemeClr val="bg1">
                    <a:lumMod val="95000"/>
                  </a:schemeClr>
                </a:solidFill>
              </a:rPr>
              <a:t>. </a:t>
            </a:r>
            <a:r>
              <a:rPr lang="en-US" sz="1400" b="1" dirty="0" err="1">
                <a:solidFill>
                  <a:schemeClr val="bg1">
                    <a:lumMod val="95000"/>
                  </a:schemeClr>
                </a:solidFill>
              </a:rPr>
              <a:t>Morbi</a:t>
            </a:r>
            <a:r>
              <a:rPr lang="en-US" sz="1400" b="1" dirty="0">
                <a:solidFill>
                  <a:schemeClr val="bg1">
                    <a:lumMod val="95000"/>
                  </a:schemeClr>
                </a:solidFill>
              </a:rPr>
              <a:t> </a:t>
            </a:r>
            <a:r>
              <a:rPr lang="en-US" sz="1400" b="1" dirty="0" err="1">
                <a:solidFill>
                  <a:schemeClr val="bg1">
                    <a:lumMod val="95000"/>
                  </a:schemeClr>
                </a:solidFill>
              </a:rPr>
              <a:t>ut</a:t>
            </a:r>
            <a:r>
              <a:rPr lang="en-US" sz="1400" b="1" dirty="0">
                <a:solidFill>
                  <a:schemeClr val="bg1">
                    <a:lumMod val="95000"/>
                  </a:schemeClr>
                </a:solidFill>
              </a:rPr>
              <a:t> </a:t>
            </a:r>
            <a:r>
              <a:rPr lang="en-US" sz="1400" b="1" dirty="0" err="1">
                <a:solidFill>
                  <a:schemeClr val="bg1">
                    <a:lumMod val="95000"/>
                  </a:schemeClr>
                </a:solidFill>
              </a:rPr>
              <a:t>risus</a:t>
            </a:r>
            <a:r>
              <a:rPr lang="en-US" sz="1400" b="1" dirty="0">
                <a:solidFill>
                  <a:schemeClr val="bg1">
                    <a:lumMod val="95000"/>
                  </a:schemeClr>
                </a:solidFill>
              </a:rPr>
              <a:t> </a:t>
            </a:r>
            <a:r>
              <a:rPr lang="en-US" sz="1400" b="1" dirty="0" err="1">
                <a:solidFill>
                  <a:schemeClr val="bg1">
                    <a:lumMod val="95000"/>
                  </a:schemeClr>
                </a:solidFill>
              </a:rPr>
              <a:t>ut</a:t>
            </a:r>
            <a:r>
              <a:rPr lang="en-US" sz="1400" b="1" dirty="0">
                <a:solidFill>
                  <a:schemeClr val="bg1">
                    <a:lumMod val="95000"/>
                  </a:schemeClr>
                </a:solidFill>
              </a:rPr>
              <a:t> </a:t>
            </a:r>
            <a:r>
              <a:rPr lang="en-US" sz="1400" b="1" dirty="0" err="1">
                <a:solidFill>
                  <a:schemeClr val="bg1">
                    <a:lumMod val="95000"/>
                  </a:schemeClr>
                </a:solidFill>
              </a:rPr>
              <a:t>nulla</a:t>
            </a:r>
            <a:r>
              <a:rPr lang="en-US" sz="1400" b="1" dirty="0">
                <a:solidFill>
                  <a:schemeClr val="bg1">
                    <a:lumMod val="95000"/>
                  </a:schemeClr>
                </a:solidFill>
              </a:rPr>
              <a:t> </a:t>
            </a:r>
            <a:r>
              <a:rPr lang="en-US" sz="1400" b="1" dirty="0" err="1">
                <a:solidFill>
                  <a:schemeClr val="bg1">
                    <a:lumMod val="95000"/>
                  </a:schemeClr>
                </a:solidFill>
              </a:rPr>
              <a:t>hendrerit</a:t>
            </a:r>
            <a:r>
              <a:rPr lang="en-US" sz="1400" b="1" dirty="0">
                <a:solidFill>
                  <a:schemeClr val="bg1">
                    <a:lumMod val="95000"/>
                  </a:schemeClr>
                </a:solidFill>
              </a:rPr>
              <a:t> </a:t>
            </a:r>
            <a:r>
              <a:rPr lang="en-US" sz="1400" b="1" dirty="0" err="1">
                <a:solidFill>
                  <a:schemeClr val="bg1">
                    <a:lumMod val="95000"/>
                  </a:schemeClr>
                </a:solidFill>
              </a:rPr>
              <a:t>malesuada</a:t>
            </a:r>
            <a:r>
              <a:rPr lang="en-US" sz="1400" b="1" dirty="0">
                <a:solidFill>
                  <a:schemeClr val="bg1">
                    <a:lumMod val="95000"/>
                  </a:schemeClr>
                </a:solidFill>
              </a:rPr>
              <a:t> </a:t>
            </a:r>
            <a:r>
              <a:rPr lang="en-US" sz="1400" b="1" dirty="0" err="1">
                <a:solidFill>
                  <a:schemeClr val="bg1">
                    <a:lumMod val="95000"/>
                  </a:schemeClr>
                </a:solidFill>
              </a:rPr>
              <a:t>aliquet</a:t>
            </a:r>
            <a:r>
              <a:rPr lang="en-US" sz="1400" b="1" dirty="0">
                <a:solidFill>
                  <a:schemeClr val="bg1">
                    <a:lumMod val="95000"/>
                  </a:schemeClr>
                </a:solidFill>
              </a:rPr>
              <a:t> </a:t>
            </a:r>
            <a:r>
              <a:rPr lang="en-US" sz="1400" b="1" dirty="0" err="1">
                <a:solidFill>
                  <a:schemeClr val="bg1">
                    <a:lumMod val="95000"/>
                  </a:schemeClr>
                </a:solidFill>
              </a:rPr>
              <a:t>quis</a:t>
            </a:r>
            <a:r>
              <a:rPr lang="en-US" sz="1400" b="1" dirty="0">
                <a:solidFill>
                  <a:schemeClr val="bg1">
                    <a:lumMod val="95000"/>
                  </a:schemeClr>
                </a:solidFill>
              </a:rPr>
              <a:t> </a:t>
            </a:r>
            <a:r>
              <a:rPr lang="en-US" sz="1400" b="1" dirty="0" err="1">
                <a:solidFill>
                  <a:schemeClr val="bg1">
                    <a:lumMod val="95000"/>
                  </a:schemeClr>
                </a:solidFill>
              </a:rPr>
              <a:t>purus</a:t>
            </a:r>
            <a:r>
              <a:rPr lang="en-US" sz="1400" b="1" dirty="0">
                <a:solidFill>
                  <a:schemeClr val="bg1">
                    <a:lumMod val="95000"/>
                  </a:schemeClr>
                </a:solidFill>
              </a:rPr>
              <a:t>. </a:t>
            </a:r>
            <a:r>
              <a:rPr lang="en-US" sz="1400" b="1" dirty="0" err="1">
                <a:solidFill>
                  <a:schemeClr val="bg1">
                    <a:lumMod val="95000"/>
                  </a:schemeClr>
                </a:solidFill>
              </a:rPr>
              <a:t>Sed</a:t>
            </a:r>
            <a:r>
              <a:rPr lang="en-US" sz="1400" b="1" dirty="0">
                <a:solidFill>
                  <a:schemeClr val="bg1">
                    <a:lumMod val="95000"/>
                  </a:schemeClr>
                </a:solidFill>
              </a:rPr>
              <a:t> porta </a:t>
            </a:r>
            <a:r>
              <a:rPr lang="en-US" sz="1400" b="1" dirty="0" err="1">
                <a:solidFill>
                  <a:schemeClr val="bg1">
                    <a:lumMod val="95000"/>
                  </a:schemeClr>
                </a:solidFill>
              </a:rPr>
              <a:t>purus</a:t>
            </a:r>
            <a:r>
              <a:rPr lang="en-US" sz="1400" b="1" dirty="0">
                <a:solidFill>
                  <a:schemeClr val="bg1">
                    <a:lumMod val="95000"/>
                  </a:schemeClr>
                </a:solidFill>
              </a:rPr>
              <a:t> </a:t>
            </a:r>
            <a:r>
              <a:rPr lang="en-US" sz="1400" b="1" dirty="0" err="1">
                <a:solidFill>
                  <a:schemeClr val="bg1">
                    <a:lumMod val="95000"/>
                  </a:schemeClr>
                </a:solidFill>
              </a:rPr>
              <a:t>velit</a:t>
            </a:r>
            <a:r>
              <a:rPr lang="en-US" sz="1400" b="1" dirty="0">
                <a:solidFill>
                  <a:schemeClr val="bg1">
                    <a:lumMod val="95000"/>
                  </a:schemeClr>
                </a:solidFill>
              </a:rPr>
              <a:t>, </a:t>
            </a:r>
            <a:r>
              <a:rPr lang="en-US" sz="1400" b="1" dirty="0" err="1">
                <a:solidFill>
                  <a:schemeClr val="bg1">
                    <a:lumMod val="95000"/>
                  </a:schemeClr>
                </a:solidFill>
              </a:rPr>
              <a:t>eu</a:t>
            </a:r>
            <a:r>
              <a:rPr lang="en-US" sz="1400" b="1" dirty="0">
                <a:solidFill>
                  <a:schemeClr val="bg1">
                    <a:lumMod val="95000"/>
                  </a:schemeClr>
                </a:solidFill>
              </a:rPr>
              <a:t> </a:t>
            </a:r>
            <a:r>
              <a:rPr lang="en-US" sz="1400" b="1" dirty="0" err="1">
                <a:solidFill>
                  <a:schemeClr val="bg1">
                    <a:lumMod val="95000"/>
                  </a:schemeClr>
                </a:solidFill>
              </a:rPr>
              <a:t>rhoncus</a:t>
            </a:r>
            <a:r>
              <a:rPr lang="en-US" sz="1400" b="1" dirty="0">
                <a:solidFill>
                  <a:schemeClr val="bg1">
                    <a:lumMod val="95000"/>
                  </a:schemeClr>
                </a:solidFill>
              </a:rPr>
              <a:t> </a:t>
            </a:r>
            <a:r>
              <a:rPr lang="en-US" sz="1400" b="1" dirty="0" err="1">
                <a:solidFill>
                  <a:schemeClr val="bg1">
                    <a:lumMod val="95000"/>
                  </a:schemeClr>
                </a:solidFill>
              </a:rPr>
              <a:t>est</a:t>
            </a:r>
            <a:r>
              <a:rPr lang="en-US" sz="1400" b="1" dirty="0">
                <a:solidFill>
                  <a:schemeClr val="bg1">
                    <a:lumMod val="95000"/>
                  </a:schemeClr>
                </a:solidFill>
              </a:rPr>
              <a:t> </a:t>
            </a:r>
            <a:r>
              <a:rPr lang="en-US" sz="1400" b="1" dirty="0" err="1">
                <a:solidFill>
                  <a:schemeClr val="bg1">
                    <a:lumMod val="95000"/>
                  </a:schemeClr>
                </a:solidFill>
              </a:rPr>
              <a:t>rutrum</a:t>
            </a:r>
            <a:r>
              <a:rPr lang="en-US" sz="1400" b="1" dirty="0">
                <a:solidFill>
                  <a:schemeClr val="bg1">
                    <a:lumMod val="95000"/>
                  </a:schemeClr>
                </a:solidFill>
              </a:rPr>
              <a:t> ac. </a:t>
            </a:r>
            <a:r>
              <a:rPr lang="en-US" sz="1400" b="1" dirty="0" err="1">
                <a:solidFill>
                  <a:schemeClr val="bg1">
                    <a:lumMod val="95000"/>
                  </a:schemeClr>
                </a:solidFill>
              </a:rPr>
              <a:t>Pellentesque</a:t>
            </a:r>
            <a:r>
              <a:rPr lang="en-US" sz="1400" b="1" dirty="0">
                <a:solidFill>
                  <a:schemeClr val="bg1">
                    <a:lumMod val="95000"/>
                  </a:schemeClr>
                </a:solidFill>
              </a:rPr>
              <a:t> habitant </a:t>
            </a:r>
            <a:r>
              <a:rPr lang="en-US" sz="1400" b="1" dirty="0" err="1">
                <a:solidFill>
                  <a:schemeClr val="bg1">
                    <a:lumMod val="95000"/>
                  </a:schemeClr>
                </a:solidFill>
              </a:rPr>
              <a:t>morbi</a:t>
            </a:r>
            <a:r>
              <a:rPr lang="en-US" sz="1400" b="1" dirty="0">
                <a:solidFill>
                  <a:schemeClr val="bg1">
                    <a:lumMod val="95000"/>
                  </a:schemeClr>
                </a:solidFill>
              </a:rPr>
              <a:t> </a:t>
            </a:r>
            <a:r>
              <a:rPr lang="en-US" sz="1400" b="1" dirty="0" err="1">
                <a:solidFill>
                  <a:schemeClr val="bg1">
                    <a:lumMod val="95000"/>
                  </a:schemeClr>
                </a:solidFill>
              </a:rPr>
              <a:t>tristique</a:t>
            </a:r>
            <a:r>
              <a:rPr lang="en-US" sz="1400" b="1" dirty="0">
                <a:solidFill>
                  <a:schemeClr val="bg1">
                    <a:lumMod val="95000"/>
                  </a:schemeClr>
                </a:solidFill>
              </a:rPr>
              <a:t> </a:t>
            </a:r>
            <a:r>
              <a:rPr lang="en-US" sz="1400" b="1" dirty="0" err="1">
                <a:solidFill>
                  <a:schemeClr val="bg1">
                    <a:lumMod val="95000"/>
                  </a:schemeClr>
                </a:solidFill>
              </a:rPr>
              <a:t>senectus</a:t>
            </a:r>
            <a:r>
              <a:rPr lang="en-US" sz="1400" b="1" dirty="0">
                <a:solidFill>
                  <a:schemeClr val="bg1">
                    <a:lumMod val="95000"/>
                  </a:schemeClr>
                </a:solidFill>
              </a:rPr>
              <a:t> et </a:t>
            </a:r>
            <a:r>
              <a:rPr lang="en-US" sz="1400" b="1" dirty="0" err="1">
                <a:solidFill>
                  <a:schemeClr val="bg1">
                    <a:lumMod val="95000"/>
                  </a:schemeClr>
                </a:solidFill>
              </a:rPr>
              <a:t>netus</a:t>
            </a:r>
            <a:r>
              <a:rPr lang="en-US" sz="1400" b="1" dirty="0">
                <a:solidFill>
                  <a:schemeClr val="bg1">
                    <a:lumMod val="95000"/>
                  </a:schemeClr>
                </a:solidFill>
              </a:rPr>
              <a:t> et </a:t>
            </a:r>
            <a:r>
              <a:rPr lang="en-US" sz="1400" b="1" dirty="0" err="1">
                <a:solidFill>
                  <a:schemeClr val="bg1">
                    <a:lumMod val="95000"/>
                  </a:schemeClr>
                </a:solidFill>
              </a:rPr>
              <a:t>malesuada</a:t>
            </a:r>
            <a:r>
              <a:rPr lang="en-US" sz="1400" b="1" dirty="0">
                <a:solidFill>
                  <a:schemeClr val="bg1">
                    <a:lumMod val="95000"/>
                  </a:schemeClr>
                </a:solidFill>
              </a:rPr>
              <a:t> fames ac </a:t>
            </a:r>
            <a:r>
              <a:rPr lang="en-US" sz="1400" b="1" dirty="0" err="1">
                <a:solidFill>
                  <a:schemeClr val="bg1">
                    <a:lumMod val="95000"/>
                  </a:schemeClr>
                </a:solidFill>
              </a:rPr>
              <a:t>turpis</a:t>
            </a:r>
            <a:r>
              <a:rPr lang="en-US" sz="1400" b="1" dirty="0">
                <a:solidFill>
                  <a:schemeClr val="bg1">
                    <a:lumMod val="95000"/>
                  </a:schemeClr>
                </a:solidFill>
              </a:rPr>
              <a:t> </a:t>
            </a:r>
            <a:r>
              <a:rPr lang="en-US" sz="1400" b="1" dirty="0" err="1">
                <a:solidFill>
                  <a:schemeClr val="bg1">
                    <a:lumMod val="95000"/>
                  </a:schemeClr>
                </a:solidFill>
              </a:rPr>
              <a:t>egestas</a:t>
            </a:r>
            <a:r>
              <a:rPr lang="en-US" sz="1400" b="1" dirty="0">
                <a:solidFill>
                  <a:schemeClr val="bg1">
                    <a:lumMod val="95000"/>
                  </a:schemeClr>
                </a:solidFill>
              </a:rPr>
              <a:t>. </a:t>
            </a:r>
            <a:r>
              <a:rPr lang="en-US" sz="1400" b="1" dirty="0" err="1">
                <a:solidFill>
                  <a:schemeClr val="bg1">
                    <a:lumMod val="95000"/>
                  </a:schemeClr>
                </a:solidFill>
              </a:rPr>
              <a:t>Quisque</a:t>
            </a:r>
            <a:r>
              <a:rPr lang="en-US" sz="1400" b="1" dirty="0">
                <a:solidFill>
                  <a:schemeClr val="bg1">
                    <a:lumMod val="95000"/>
                  </a:schemeClr>
                </a:solidFill>
              </a:rPr>
              <a:t> maximus ligula a dolor </a:t>
            </a:r>
            <a:r>
              <a:rPr lang="en-US" sz="1400" b="1" dirty="0" err="1">
                <a:solidFill>
                  <a:schemeClr val="bg1">
                    <a:lumMod val="95000"/>
                  </a:schemeClr>
                </a:solidFill>
              </a:rPr>
              <a:t>iaculis</a:t>
            </a:r>
            <a:r>
              <a:rPr lang="en-US" sz="1400" b="1" dirty="0">
                <a:solidFill>
                  <a:schemeClr val="bg1">
                    <a:lumMod val="95000"/>
                  </a:schemeClr>
                </a:solidFill>
              </a:rPr>
              <a:t>, vitae</a:t>
            </a:r>
          </a:p>
        </p:txBody>
      </p:sp>
      <p:sp>
        <p:nvSpPr>
          <p:cNvPr id="26" name="Rectangle 25"/>
          <p:cNvSpPr/>
          <p:nvPr/>
        </p:nvSpPr>
        <p:spPr>
          <a:xfrm>
            <a:off x="765723" y="5283625"/>
            <a:ext cx="5729069" cy="369332"/>
          </a:xfrm>
          <a:prstGeom prst="rect">
            <a:avLst/>
          </a:prstGeom>
        </p:spPr>
        <p:txBody>
          <a:bodyPr wrap="none">
            <a:spAutoFit/>
          </a:bodyPr>
          <a:lstStyle/>
          <a:p>
            <a:r>
              <a:rPr lang="en-US" b="1" dirty="0" err="1">
                <a:solidFill>
                  <a:schemeClr val="bg1"/>
                </a:solidFill>
                <a:latin typeface="+mj-lt"/>
              </a:rPr>
              <a:t>Mollis</a:t>
            </a:r>
            <a:r>
              <a:rPr lang="en-US" b="1" dirty="0">
                <a:solidFill>
                  <a:schemeClr val="bg1"/>
                </a:solidFill>
                <a:latin typeface="+mj-lt"/>
              </a:rPr>
              <a:t> </a:t>
            </a:r>
            <a:r>
              <a:rPr lang="en-US" b="1" dirty="0" err="1">
                <a:solidFill>
                  <a:schemeClr val="bg1"/>
                </a:solidFill>
                <a:latin typeface="+mj-lt"/>
              </a:rPr>
              <a:t>Turpis</a:t>
            </a:r>
            <a:r>
              <a:rPr lang="en-US" b="1" dirty="0">
                <a:solidFill>
                  <a:schemeClr val="bg1"/>
                </a:solidFill>
                <a:latin typeface="+mj-lt"/>
              </a:rPr>
              <a:t> </a:t>
            </a:r>
            <a:r>
              <a:rPr lang="en-US" b="1" dirty="0" err="1">
                <a:solidFill>
                  <a:schemeClr val="bg1"/>
                </a:solidFill>
                <a:latin typeface="+mj-lt"/>
              </a:rPr>
              <a:t>Rutrum</a:t>
            </a:r>
            <a:r>
              <a:rPr lang="en-US" b="1" dirty="0">
                <a:solidFill>
                  <a:schemeClr val="bg1"/>
                </a:solidFill>
                <a:latin typeface="+mj-lt"/>
              </a:rPr>
              <a:t>. </a:t>
            </a:r>
            <a:r>
              <a:rPr lang="en-US" b="1" dirty="0" err="1">
                <a:solidFill>
                  <a:schemeClr val="bg1"/>
                </a:solidFill>
                <a:latin typeface="+mj-lt"/>
              </a:rPr>
              <a:t>Mauris</a:t>
            </a:r>
            <a:r>
              <a:rPr lang="en-US" b="1" dirty="0">
                <a:solidFill>
                  <a:schemeClr val="bg1"/>
                </a:solidFill>
                <a:latin typeface="+mj-lt"/>
              </a:rPr>
              <a:t> Sit </a:t>
            </a:r>
            <a:r>
              <a:rPr lang="en-US" b="1" dirty="0" err="1">
                <a:solidFill>
                  <a:schemeClr val="bg1"/>
                </a:solidFill>
                <a:latin typeface="+mj-lt"/>
              </a:rPr>
              <a:t>Amet</a:t>
            </a:r>
            <a:r>
              <a:rPr lang="en-US" b="1" dirty="0">
                <a:solidFill>
                  <a:schemeClr val="bg1"/>
                </a:solidFill>
                <a:latin typeface="+mj-lt"/>
              </a:rPr>
              <a:t> </a:t>
            </a:r>
            <a:r>
              <a:rPr lang="en-US" b="1" dirty="0" err="1">
                <a:solidFill>
                  <a:schemeClr val="bg1"/>
                </a:solidFill>
                <a:latin typeface="+mj-lt"/>
              </a:rPr>
              <a:t>Dignissim</a:t>
            </a:r>
            <a:r>
              <a:rPr lang="en-US" b="1" dirty="0">
                <a:solidFill>
                  <a:schemeClr val="bg1"/>
                </a:solidFill>
                <a:latin typeface="+mj-lt"/>
              </a:rPr>
              <a:t> </a:t>
            </a:r>
            <a:r>
              <a:rPr lang="en-US" b="1" dirty="0" err="1">
                <a:solidFill>
                  <a:schemeClr val="bg1"/>
                </a:solidFill>
                <a:latin typeface="+mj-lt"/>
              </a:rPr>
              <a:t>Metus</a:t>
            </a:r>
            <a:endParaRPr lang="en-US" b="1" dirty="0">
              <a:solidFill>
                <a:schemeClr val="bg1"/>
              </a:solidFill>
              <a:latin typeface="+mj-lt"/>
            </a:endParaRPr>
          </a:p>
        </p:txBody>
      </p:sp>
      <p:grpSp>
        <p:nvGrpSpPr>
          <p:cNvPr id="27" name="Group 26"/>
          <p:cNvGrpSpPr/>
          <p:nvPr/>
        </p:nvGrpSpPr>
        <p:grpSpPr>
          <a:xfrm>
            <a:off x="5930961" y="3617211"/>
            <a:ext cx="780759" cy="619223"/>
            <a:chOff x="1268812" y="2170863"/>
            <a:chExt cx="912962" cy="724074"/>
          </a:xfrm>
        </p:grpSpPr>
        <p:sp>
          <p:nvSpPr>
            <p:cNvPr id="28" name="Rectangle 27"/>
            <p:cNvSpPr/>
            <p:nvPr/>
          </p:nvSpPr>
          <p:spPr>
            <a:xfrm>
              <a:off x="1268812" y="2170863"/>
              <a:ext cx="724074" cy="7240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0</a:t>
              </a:r>
              <a:r>
                <a:rPr lang="en-US" sz="2400">
                  <a:latin typeface="+mj-lt"/>
                </a:rPr>
                <a:t>3</a:t>
              </a:r>
            </a:p>
          </p:txBody>
        </p:sp>
        <p:sp>
          <p:nvSpPr>
            <p:cNvPr id="29" name="Isosceles Triangle 28"/>
            <p:cNvSpPr/>
            <p:nvPr/>
          </p:nvSpPr>
          <p:spPr>
            <a:xfrm flipV="1">
              <a:off x="1992886" y="2170863"/>
              <a:ext cx="188888" cy="205286"/>
            </a:xfrm>
            <a:prstGeom prst="triangle">
              <a:avLst>
                <a:gd name="adj"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30" name="TextBox 29"/>
          <p:cNvSpPr txBox="1"/>
          <p:nvPr/>
        </p:nvSpPr>
        <p:spPr>
          <a:xfrm>
            <a:off x="7000089" y="3552302"/>
            <a:ext cx="1668598" cy="338554"/>
          </a:xfrm>
          <a:prstGeom prst="rect">
            <a:avLst/>
          </a:prstGeom>
          <a:noFill/>
        </p:spPr>
        <p:txBody>
          <a:bodyPr wrap="none" rtlCol="0">
            <a:spAutoFit/>
          </a:bodyPr>
          <a:lstStyle/>
          <a:p>
            <a:r>
              <a:rPr lang="en-US" sz="1600" b="1" dirty="0">
                <a:solidFill>
                  <a:schemeClr val="bg1"/>
                </a:solidFill>
                <a:latin typeface="+mj-lt"/>
                <a:ea typeface="Roboto Condensed" panose="02000000000000000000" pitchFamily="2" charset="0"/>
              </a:rPr>
              <a:t>Click to add title</a:t>
            </a:r>
          </a:p>
        </p:txBody>
      </p:sp>
      <p:sp>
        <p:nvSpPr>
          <p:cNvPr id="31" name="Rectangle 30"/>
          <p:cNvSpPr/>
          <p:nvPr/>
        </p:nvSpPr>
        <p:spPr>
          <a:xfrm>
            <a:off x="7000089" y="3822497"/>
            <a:ext cx="3985022" cy="523220"/>
          </a:xfrm>
          <a:prstGeom prst="rect">
            <a:avLst/>
          </a:prstGeom>
        </p:spPr>
        <p:txBody>
          <a:bodyPr wrap="square">
            <a:spAutoFit/>
          </a:bodyPr>
          <a:lstStyle/>
          <a:p>
            <a:r>
              <a:rPr lang="en-US" sz="1400" dirty="0">
                <a:solidFill>
                  <a:schemeClr val="bg1">
                    <a:lumMod val="95000"/>
                  </a:schemeClr>
                </a:solidFill>
              </a:rPr>
              <a:t>Lorem ipsum dolor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childTnLst>
                          </p:cTn>
                        </p:par>
                        <p:par>
                          <p:cTn id="41" fill="hold">
                            <p:stCondLst>
                              <p:cond delay="1000"/>
                            </p:stCondLst>
                            <p:childTnLst>
                              <p:par>
                                <p:cTn id="42" presetID="8" presetClass="emph" presetSubtype="0" repeatCount="indefinite" fill="hold" grpId="1" nodeType="afterEffect">
                                  <p:stCondLst>
                                    <p:cond delay="0"/>
                                  </p:stCondLst>
                                  <p:childTnLst>
                                    <p:animRot by="21600000">
                                      <p:cBhvr>
                                        <p:cTn id="43" dur="2000" fill="hold"/>
                                        <p:tgtEl>
                                          <p:spTgt spid="18"/>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2000" fill="hold"/>
                                        <p:tgtEl>
                                          <p:spTgt spid="17"/>
                                        </p:tgtEl>
                                        <p:attrNameLst>
                                          <p:attrName>r</p:attrName>
                                        </p:attrNameLst>
                                      </p:cBhvr>
                                    </p:animRot>
                                  </p:childTnLst>
                                </p:cTn>
                              </p:par>
                              <p:par>
                                <p:cTn id="46" presetID="8" presetClass="emph" presetSubtype="0" repeatCount="indefinite" fill="hold" grpId="1" nodeType="withEffect">
                                  <p:stCondLst>
                                    <p:cond delay="0"/>
                                  </p:stCondLst>
                                  <p:childTnLst>
                                    <p:animRot by="21600000">
                                      <p:cBhvr>
                                        <p:cTn id="47" dur="2000" fill="hold"/>
                                        <p:tgtEl>
                                          <p:spTgt spid="16"/>
                                        </p:tgtEl>
                                        <p:attrNameLst>
                                          <p:attrName>r</p:attrName>
                                        </p:attrNameLst>
                                      </p:cBhvr>
                                    </p:animRo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55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par>
                          <p:cTn id="80" fill="hold">
                            <p:stCondLst>
                              <p:cond delay="7000"/>
                            </p:stCondLst>
                            <p:childTnLst>
                              <p:par>
                                <p:cTn id="81" presetID="22" presetClass="entr" presetSubtype="1"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up)">
                                      <p:cBhvr>
                                        <p:cTn id="83" dur="500"/>
                                        <p:tgtEl>
                                          <p:spTgt spid="19"/>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6" grpId="0" animBg="1"/>
      <p:bldP spid="16" grpId="1" animBg="1"/>
      <p:bldP spid="17" grpId="0" animBg="1"/>
      <p:bldP spid="17" grpId="1" animBg="1"/>
      <p:bldP spid="18" grpId="0" animBg="1"/>
      <p:bldP spid="18" grpId="1" animBg="1"/>
      <p:bldP spid="25" grpId="0"/>
      <p:bldP spid="26"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2032000" y="1605933"/>
          <a:ext cx="8128000" cy="26636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a:t>Bar Chart Layout Sample</a:t>
            </a:r>
          </a:p>
        </p:txBody>
      </p:sp>
      <p:sp>
        <p:nvSpPr>
          <p:cNvPr id="14" name="Rectangle 13"/>
          <p:cNvSpPr/>
          <p:nvPr/>
        </p:nvSpPr>
        <p:spPr>
          <a:xfrm>
            <a:off x="0" y="4158342"/>
            <a:ext cx="12192000" cy="269965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99470" y="4262511"/>
            <a:ext cx="704039" cy="400110"/>
          </a:xfrm>
          <a:prstGeom prst="rect">
            <a:avLst/>
          </a:prstGeom>
          <a:noFill/>
        </p:spPr>
        <p:txBody>
          <a:bodyPr wrap="none" rtlCol="0">
            <a:spAutoFit/>
          </a:bodyPr>
          <a:lstStyle/>
          <a:p>
            <a:r>
              <a:rPr lang="en-US" sz="2000">
                <a:solidFill>
                  <a:schemeClr val="bg1"/>
                </a:solidFill>
                <a:latin typeface="+mj-lt"/>
              </a:rPr>
              <a:t>2012</a:t>
            </a:r>
          </a:p>
        </p:txBody>
      </p:sp>
      <p:sp>
        <p:nvSpPr>
          <p:cNvPr id="19" name="TextBox 18"/>
          <p:cNvSpPr txBox="1"/>
          <p:nvPr/>
        </p:nvSpPr>
        <p:spPr>
          <a:xfrm>
            <a:off x="4766602" y="4262511"/>
            <a:ext cx="704039" cy="400110"/>
          </a:xfrm>
          <a:prstGeom prst="rect">
            <a:avLst/>
          </a:prstGeom>
          <a:noFill/>
        </p:spPr>
        <p:txBody>
          <a:bodyPr wrap="none" rtlCol="0">
            <a:spAutoFit/>
          </a:bodyPr>
          <a:lstStyle/>
          <a:p>
            <a:r>
              <a:rPr lang="en-US" sz="2000">
                <a:solidFill>
                  <a:schemeClr val="bg1"/>
                </a:solidFill>
                <a:latin typeface="+mj-lt"/>
              </a:rPr>
              <a:t>2013</a:t>
            </a:r>
          </a:p>
        </p:txBody>
      </p:sp>
      <p:sp>
        <p:nvSpPr>
          <p:cNvPr id="20" name="TextBox 19"/>
          <p:cNvSpPr txBox="1"/>
          <p:nvPr/>
        </p:nvSpPr>
        <p:spPr>
          <a:xfrm>
            <a:off x="6724356" y="4262511"/>
            <a:ext cx="704039" cy="400110"/>
          </a:xfrm>
          <a:prstGeom prst="rect">
            <a:avLst/>
          </a:prstGeom>
          <a:noFill/>
        </p:spPr>
        <p:txBody>
          <a:bodyPr wrap="none" rtlCol="0">
            <a:spAutoFit/>
          </a:bodyPr>
          <a:lstStyle/>
          <a:p>
            <a:r>
              <a:rPr lang="en-US" sz="2000">
                <a:solidFill>
                  <a:schemeClr val="bg1"/>
                </a:solidFill>
                <a:latin typeface="+mj-lt"/>
              </a:rPr>
              <a:t>2014</a:t>
            </a:r>
          </a:p>
        </p:txBody>
      </p:sp>
      <p:sp>
        <p:nvSpPr>
          <p:cNvPr id="21" name="TextBox 20"/>
          <p:cNvSpPr txBox="1"/>
          <p:nvPr/>
        </p:nvSpPr>
        <p:spPr>
          <a:xfrm>
            <a:off x="8691488" y="4262511"/>
            <a:ext cx="704039" cy="400110"/>
          </a:xfrm>
          <a:prstGeom prst="rect">
            <a:avLst/>
          </a:prstGeom>
          <a:noFill/>
        </p:spPr>
        <p:txBody>
          <a:bodyPr wrap="none" rtlCol="0">
            <a:spAutoFit/>
          </a:bodyPr>
          <a:lstStyle/>
          <a:p>
            <a:r>
              <a:rPr lang="en-US" sz="2000">
                <a:solidFill>
                  <a:schemeClr val="bg1"/>
                </a:solidFill>
                <a:latin typeface="+mj-lt"/>
              </a:rPr>
              <a:t>2015</a:t>
            </a:r>
          </a:p>
        </p:txBody>
      </p:sp>
      <p:sp>
        <p:nvSpPr>
          <p:cNvPr id="22" name="Title 1"/>
          <p:cNvSpPr txBox="1"/>
          <p:nvPr/>
        </p:nvSpPr>
        <p:spPr>
          <a:xfrm>
            <a:off x="852714" y="4674971"/>
            <a:ext cx="10573563" cy="595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u="none" kern="1200">
                <a:solidFill>
                  <a:schemeClr val="tx1">
                    <a:lumMod val="65000"/>
                    <a:lumOff val="35000"/>
                  </a:schemeClr>
                </a:solidFill>
                <a:latin typeface="Source Sans Pro" panose="020B0503030403020204" pitchFamily="34" charset="0"/>
                <a:ea typeface="+mj-ea"/>
                <a:cs typeface="+mj-cs"/>
              </a:defRPr>
            </a:lvl1pPr>
          </a:lstStyle>
          <a:p>
            <a:pPr algn="ctr"/>
            <a:r>
              <a:rPr lang="en-US" sz="3200">
                <a:solidFill>
                  <a:schemeClr val="bg1"/>
                </a:solidFill>
              </a:rPr>
              <a:t>Bar Chart Layout Sample</a:t>
            </a:r>
          </a:p>
        </p:txBody>
      </p:sp>
      <p:sp>
        <p:nvSpPr>
          <p:cNvPr id="24" name="Rectangle 23"/>
          <p:cNvSpPr/>
          <p:nvPr/>
        </p:nvSpPr>
        <p:spPr>
          <a:xfrm>
            <a:off x="1197937" y="5267493"/>
            <a:ext cx="9883115" cy="738664"/>
          </a:xfrm>
          <a:prstGeom prst="rect">
            <a:avLst/>
          </a:prstGeom>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r>
              <a:rPr lang="en-US" sz="1400" dirty="0">
                <a:solidFill>
                  <a:schemeClr val="bg1">
                    <a:lumMod val="95000"/>
                  </a:schemeClr>
                </a:solidFill>
              </a:rPr>
              <a:t> </a:t>
            </a:r>
            <a:r>
              <a:rPr lang="en-US" sz="1400" dirty="0" err="1">
                <a:solidFill>
                  <a:schemeClr val="bg1">
                    <a:lumMod val="95000"/>
                  </a:schemeClr>
                </a:solidFill>
              </a:rPr>
              <a:t>metus</a:t>
            </a:r>
            <a:r>
              <a:rPr lang="en-US" sz="1400" dirty="0">
                <a:solidFill>
                  <a:schemeClr val="bg1">
                    <a:lumMod val="95000"/>
                  </a:schemeClr>
                </a:solidFill>
              </a:rPr>
              <a:t> non </a:t>
            </a:r>
            <a:r>
              <a:rPr lang="en-US" sz="1400" dirty="0" err="1">
                <a:solidFill>
                  <a:schemeClr val="bg1">
                    <a:lumMod val="95000"/>
                  </a:schemeClr>
                </a:solidFill>
              </a:rPr>
              <a:t>sodales</a:t>
            </a:r>
            <a:r>
              <a:rPr lang="en-US" sz="1400" dirty="0">
                <a:solidFill>
                  <a:schemeClr val="bg1">
                    <a:lumMod val="95000"/>
                  </a:schemeClr>
                </a:solidFill>
              </a:rPr>
              <a:t> </a:t>
            </a:r>
            <a:r>
              <a:rPr lang="en-US" sz="1400" dirty="0" err="1">
                <a:solidFill>
                  <a:schemeClr val="bg1">
                    <a:lumMod val="95000"/>
                  </a:schemeClr>
                </a:solidFill>
              </a:rPr>
              <a:t>accumsan</a:t>
            </a:r>
            <a:r>
              <a:rPr lang="en-US" sz="1400" dirty="0">
                <a:solidFill>
                  <a:schemeClr val="bg1">
                    <a:lumMod val="95000"/>
                  </a:schemeClr>
                </a:solidFill>
              </a:rPr>
              <a:t>. </a:t>
            </a:r>
            <a:r>
              <a:rPr lang="en-US" sz="1400" dirty="0" err="1">
                <a:solidFill>
                  <a:schemeClr val="bg1">
                    <a:lumMod val="95000"/>
                  </a:schemeClr>
                </a:solidFill>
              </a:rPr>
              <a:t>Morbi</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risus</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nulla</a:t>
            </a:r>
            <a:r>
              <a:rPr lang="en-US" sz="1400" dirty="0">
                <a:solidFill>
                  <a:schemeClr val="bg1">
                    <a:lumMod val="95000"/>
                  </a:schemeClr>
                </a:solidFill>
              </a:rPr>
              <a:t> </a:t>
            </a:r>
            <a:r>
              <a:rPr lang="en-US" sz="1400" dirty="0" err="1">
                <a:solidFill>
                  <a:schemeClr val="bg1">
                    <a:lumMod val="95000"/>
                  </a:schemeClr>
                </a:solidFill>
              </a:rPr>
              <a:t>hendrerit</a:t>
            </a:r>
            <a:r>
              <a:rPr lang="en-US" sz="1400" dirty="0">
                <a:solidFill>
                  <a:schemeClr val="bg1">
                    <a:lumMod val="95000"/>
                  </a:schemeClr>
                </a:solidFill>
              </a:rPr>
              <a:t> </a:t>
            </a:r>
            <a:r>
              <a:rPr lang="en-US" sz="1400" dirty="0" err="1">
                <a:solidFill>
                  <a:schemeClr val="bg1">
                    <a:lumMod val="95000"/>
                  </a:schemeClr>
                </a:solidFill>
              </a:rPr>
              <a:t>malesuada</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a:t>
            </a:r>
          </a:p>
        </p:txBody>
      </p:sp>
      <p:sp>
        <p:nvSpPr>
          <p:cNvPr id="28" name="Teardrop 27"/>
          <p:cNvSpPr/>
          <p:nvPr/>
        </p:nvSpPr>
        <p:spPr>
          <a:xfrm rot="8199374">
            <a:off x="2489979" y="1453940"/>
            <a:ext cx="450166" cy="450166"/>
          </a:xfrm>
          <a:prstGeom prst="teardrop">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Rectangle 28"/>
          <p:cNvSpPr/>
          <p:nvPr/>
        </p:nvSpPr>
        <p:spPr>
          <a:xfrm>
            <a:off x="3033244" y="1473985"/>
            <a:ext cx="5379236" cy="523220"/>
          </a:xfrm>
          <a:prstGeom prst="rect">
            <a:avLst/>
          </a:prstGeom>
        </p:spPr>
        <p:txBody>
          <a:bodyPr wrap="square">
            <a:spAutoFit/>
          </a:bodyPr>
          <a:lstStyle/>
          <a:p>
            <a:r>
              <a:rPr lang="en-US" sz="1400" b="1" i="1" dirty="0">
                <a:solidFill>
                  <a:schemeClr val="bg1">
                    <a:lumMod val="95000"/>
                  </a:schemeClr>
                </a:solidFill>
              </a:rPr>
              <a:t>Lorem ipsum dolor sit </a:t>
            </a:r>
            <a:r>
              <a:rPr lang="en-US" sz="1400" b="1" i="1" dirty="0" err="1">
                <a:solidFill>
                  <a:schemeClr val="bg1">
                    <a:lumMod val="95000"/>
                  </a:schemeClr>
                </a:solidFill>
              </a:rPr>
              <a:t>amet</a:t>
            </a:r>
            <a:r>
              <a:rPr lang="en-US" sz="1400" b="1" i="1" dirty="0">
                <a:solidFill>
                  <a:schemeClr val="bg1">
                    <a:lumMod val="95000"/>
                  </a:schemeClr>
                </a:solidFill>
              </a:rPr>
              <a:t>, </a:t>
            </a:r>
            <a:r>
              <a:rPr lang="en-US" sz="1400" b="1" i="1" dirty="0" err="1">
                <a:solidFill>
                  <a:schemeClr val="bg1">
                    <a:lumMod val="95000"/>
                  </a:schemeClr>
                </a:solidFill>
              </a:rPr>
              <a:t>consectetur</a:t>
            </a:r>
            <a:r>
              <a:rPr lang="en-US" sz="1400" b="1" i="1" dirty="0">
                <a:solidFill>
                  <a:schemeClr val="bg1">
                    <a:lumMod val="95000"/>
                  </a:schemeClr>
                </a:solidFill>
              </a:rPr>
              <a:t> </a:t>
            </a:r>
            <a:r>
              <a:rPr lang="en-US" sz="1400" b="1" i="1" dirty="0" err="1">
                <a:solidFill>
                  <a:schemeClr val="bg1">
                    <a:lumMod val="95000"/>
                  </a:schemeClr>
                </a:solidFill>
              </a:rPr>
              <a:t>adipiscing</a:t>
            </a:r>
            <a:r>
              <a:rPr lang="en-US" sz="1400" b="1" i="1" dirty="0">
                <a:solidFill>
                  <a:schemeClr val="bg1">
                    <a:lumMod val="95000"/>
                  </a:schemeClr>
                </a:solidFill>
              </a:rPr>
              <a:t> </a:t>
            </a:r>
            <a:r>
              <a:rPr lang="en-US" sz="1400" b="1" i="1" dirty="0" err="1">
                <a:solidFill>
                  <a:schemeClr val="bg1">
                    <a:lumMod val="95000"/>
                  </a:schemeClr>
                </a:solidFill>
              </a:rPr>
              <a:t>elit</a:t>
            </a:r>
            <a:r>
              <a:rPr lang="en-US" sz="1400" b="1" i="1" dirty="0">
                <a:solidFill>
                  <a:schemeClr val="bg1">
                    <a:lumMod val="95000"/>
                  </a:schemeClr>
                </a:solidFill>
              </a:rPr>
              <a:t>. </a:t>
            </a:r>
            <a:r>
              <a:rPr lang="en-US" sz="1400" b="1" i="1" dirty="0" err="1">
                <a:solidFill>
                  <a:schemeClr val="bg1">
                    <a:lumMod val="95000"/>
                  </a:schemeClr>
                </a:solidFill>
              </a:rPr>
              <a:t>Cras</a:t>
            </a:r>
            <a:r>
              <a:rPr lang="en-US" sz="1400" b="1" i="1" dirty="0">
                <a:solidFill>
                  <a:schemeClr val="bg1">
                    <a:lumMod val="95000"/>
                  </a:schemeClr>
                </a:solidFill>
              </a:rPr>
              <a:t> et </a:t>
            </a:r>
            <a:r>
              <a:rPr lang="en-US" sz="1400" b="1" i="1" dirty="0" err="1">
                <a:solidFill>
                  <a:schemeClr val="bg1">
                    <a:lumMod val="95000"/>
                  </a:schemeClr>
                </a:solidFill>
              </a:rPr>
              <a:t>urna</a:t>
            </a:r>
            <a:r>
              <a:rPr lang="en-US" sz="1400" b="1" i="1" dirty="0">
                <a:solidFill>
                  <a:schemeClr val="bg1">
                    <a:lumMod val="95000"/>
                  </a:schemeClr>
                </a:solidFill>
              </a:rPr>
              <a:t> </a:t>
            </a:r>
            <a:r>
              <a:rPr lang="en-US" sz="1400" b="1" i="1" dirty="0" err="1">
                <a:solidFill>
                  <a:schemeClr val="bg1">
                    <a:lumMod val="95000"/>
                  </a:schemeClr>
                </a:solidFill>
              </a:rPr>
              <a:t>urna</a:t>
            </a:r>
            <a:r>
              <a:rPr lang="en-US" sz="1400" b="1" i="1" dirty="0">
                <a:solidFill>
                  <a:schemeClr val="bg1">
                    <a:lumMod val="95000"/>
                  </a:schemeClr>
                </a:solidFill>
              </a:rPr>
              <a:t>. </a:t>
            </a:r>
            <a:r>
              <a:rPr lang="en-US" sz="1400" b="1" i="1" dirty="0" err="1">
                <a:solidFill>
                  <a:schemeClr val="bg1">
                    <a:lumMod val="95000"/>
                  </a:schemeClr>
                </a:solidFill>
              </a:rPr>
              <a:t>Suspendisse</a:t>
            </a:r>
            <a:r>
              <a:rPr lang="en-US" sz="1400" b="1" i="1" dirty="0">
                <a:solidFill>
                  <a:schemeClr val="bg1">
                    <a:lumMod val="95000"/>
                  </a:schemeClr>
                </a:solidFill>
              </a:rPr>
              <a:t> </a:t>
            </a:r>
            <a:r>
              <a:rPr lang="en-US" sz="1400" b="1" i="1" dirty="0" err="1">
                <a:solidFill>
                  <a:schemeClr val="bg1">
                    <a:lumMod val="95000"/>
                  </a:schemeClr>
                </a:solidFill>
              </a:rPr>
              <a:t>quis</a:t>
            </a:r>
            <a:r>
              <a:rPr lang="en-US" sz="1400" b="1" i="1" dirty="0">
                <a:solidFill>
                  <a:schemeClr val="bg1">
                    <a:lumMod val="95000"/>
                  </a:schemeClr>
                </a:solidFill>
              </a:rPr>
              <a:t> </a:t>
            </a:r>
            <a:r>
              <a:rPr lang="en-US" sz="1400" b="1" i="1" dirty="0" err="1">
                <a:solidFill>
                  <a:schemeClr val="bg1">
                    <a:lumMod val="95000"/>
                  </a:schemeClr>
                </a:solidFill>
              </a:rPr>
              <a:t>aliquet</a:t>
            </a:r>
            <a:r>
              <a:rPr lang="en-US" sz="1400" b="1" i="1" dirty="0">
                <a:solidFill>
                  <a:schemeClr val="bg1">
                    <a:lumMod val="95000"/>
                  </a:schemeClr>
                </a:solidFill>
              </a:rPr>
              <a:t> </a:t>
            </a:r>
            <a:r>
              <a:rPr lang="en-US" sz="1400" b="1" i="1" dirty="0" err="1">
                <a:solidFill>
                  <a:schemeClr val="bg1">
                    <a:lumMod val="95000"/>
                  </a:schemeClr>
                </a:solidFill>
              </a:rPr>
              <a:t>tellus</a:t>
            </a:r>
            <a:r>
              <a:rPr lang="en-US" sz="1400" b="1" i="1" dirty="0">
                <a:solidFill>
                  <a:schemeClr val="bg1">
                    <a:lumMod val="95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p:bldP spid="19" grpId="0"/>
      <p:bldP spid="20" grpId="0"/>
      <p:bldP spid="21" grpId="0"/>
      <p:bldP spid="22"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Rectangle 107"/>
          <p:cNvSpPr/>
          <p:nvPr/>
        </p:nvSpPr>
        <p:spPr>
          <a:xfrm>
            <a:off x="9339288" y="1370742"/>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1148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a:t>
            </a:r>
            <a:r>
              <a:rPr lang="en-US" sz="3600" dirty="0">
                <a:solidFill>
                  <a:schemeClr val="tx1">
                    <a:lumMod val="75000"/>
                    <a:lumOff val="25000"/>
                  </a:schemeClr>
                </a:solidFill>
              </a:rPr>
              <a:t> </a:t>
            </a:r>
            <a:r>
              <a:rPr lang="en-US" sz="3600" dirty="0">
                <a:solidFill>
                  <a:schemeClr val="bg1"/>
                </a:solidFill>
              </a:rPr>
              <a:t>all</a:t>
            </a:r>
            <a:r>
              <a:rPr lang="en-US" sz="3600" dirty="0">
                <a:solidFill>
                  <a:schemeClr val="tx1">
                    <a:lumMod val="75000"/>
                    <a:lumOff val="25000"/>
                  </a:schemeClr>
                </a:solidFill>
              </a:rPr>
              <a:t> </a:t>
            </a:r>
            <a:r>
              <a:rPr lang="en-US" sz="3600" dirty="0">
                <a:solidFill>
                  <a:schemeClr val="bg1"/>
                </a:solidFill>
              </a:rPr>
              <a:t>Mockup</a:t>
            </a:r>
            <a:r>
              <a:rPr lang="en-US" sz="3600" dirty="0">
                <a:solidFill>
                  <a:schemeClr val="accent4"/>
                </a:solidFill>
              </a:rPr>
              <a:t> </a:t>
            </a:r>
            <a:r>
              <a:rPr lang="en-US" sz="3600" dirty="0">
                <a:solidFill>
                  <a:schemeClr val="bg1"/>
                </a:solidFill>
              </a:rPr>
              <a:t>&amp;</a:t>
            </a:r>
            <a:r>
              <a:rPr lang="en-US" sz="3600" dirty="0">
                <a:solidFill>
                  <a:schemeClr val="accent4"/>
                </a:solidFill>
              </a:rPr>
              <a:t> </a:t>
            </a:r>
            <a:r>
              <a:rPr lang="en-US" sz="3600" dirty="0">
                <a:solidFill>
                  <a:schemeClr val="bg1"/>
                </a:solidFill>
              </a:rPr>
              <a:t>Images</a:t>
            </a:r>
          </a:p>
        </p:txBody>
      </p:sp>
      <p:cxnSp>
        <p:nvCxnSpPr>
          <p:cNvPr id="77" name="Straight Connector 76"/>
          <p:cNvCxnSpPr>
            <a:stCxn id="51" idx="3"/>
          </p:cNvCxnSpPr>
          <p:nvPr/>
        </p:nvCxnSpPr>
        <p:spPr>
          <a:xfrm>
            <a:off x="2852712" y="48006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2055293"/>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182914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5" name="Group 44"/>
          <p:cNvGrpSpPr/>
          <p:nvPr/>
        </p:nvGrpSpPr>
        <p:grpSpPr>
          <a:xfrm>
            <a:off x="852714" y="1552138"/>
            <a:ext cx="5243286" cy="2527739"/>
            <a:chOff x="852714" y="1856936"/>
            <a:chExt cx="5243286" cy="2527739"/>
          </a:xfrm>
        </p:grpSpPr>
        <p:sp>
          <p:nvSpPr>
            <p:cNvPr id="4" name="AutoShape 1"/>
            <p:cNvSpPr/>
            <p:nvPr/>
          </p:nvSpPr>
          <p:spPr bwMode="auto">
            <a:xfrm>
              <a:off x="852715" y="1856936"/>
              <a:ext cx="5243285" cy="2527739"/>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alpha val="20000"/>
              </a:schemeClr>
            </a:solidFill>
            <a:ln w="25400" cap="flat" cmpd="sng">
              <a:solidFill>
                <a:srgbClr val="000000">
                  <a:alpha val="0"/>
                </a:srgbClr>
              </a:solidFill>
              <a:prstDash val="solid"/>
              <a:miter lim="0"/>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13" name="Rectangle 12"/>
            <p:cNvSpPr/>
            <p:nvPr/>
          </p:nvSpPr>
          <p:spPr>
            <a:xfrm>
              <a:off x="852714" y="1856936"/>
              <a:ext cx="281388" cy="25229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096000" y="1552138"/>
            <a:ext cx="5219700" cy="2522978"/>
            <a:chOff x="6096000" y="1856936"/>
            <a:chExt cx="5372100" cy="2522978"/>
          </a:xfrm>
        </p:grpSpPr>
        <p:sp>
          <p:nvSpPr>
            <p:cNvPr id="5" name="AutoShape 2"/>
            <p:cNvSpPr/>
            <p:nvPr/>
          </p:nvSpPr>
          <p:spPr bwMode="auto">
            <a:xfrm>
              <a:off x="6096000" y="1856936"/>
              <a:ext cx="5372100" cy="2522978"/>
            </a:xfrm>
            <a:custGeom>
              <a:avLst/>
              <a:gdLst>
                <a:gd name="T0" fmla="*/ 1671638 w 21600"/>
                <a:gd name="T1" fmla="*/ 1021557 h 21600"/>
                <a:gd name="T2" fmla="*/ 1671638 w 21600"/>
                <a:gd name="T3" fmla="*/ 1021557 h 21600"/>
                <a:gd name="T4" fmla="*/ 1671638 w 21600"/>
                <a:gd name="T5" fmla="*/ 1021557 h 21600"/>
                <a:gd name="T6" fmla="*/ 1671638 w 21600"/>
                <a:gd name="T7" fmla="*/ 1021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alpha val="40000"/>
              </a:schemeClr>
            </a:solidFill>
            <a:ln w="25400" cap="flat" cmpd="sng">
              <a:solidFill>
                <a:srgbClr val="000000">
                  <a:alpha val="0"/>
                </a:srgbClr>
              </a:solidFill>
              <a:prstDash val="solid"/>
              <a:miter lim="0"/>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14" name="Rectangle 13"/>
            <p:cNvSpPr/>
            <p:nvPr/>
          </p:nvSpPr>
          <p:spPr>
            <a:xfrm>
              <a:off x="11186712" y="1856936"/>
              <a:ext cx="281388" cy="25229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Mobile Project</a:t>
            </a:r>
          </a:p>
        </p:txBody>
      </p:sp>
      <p:sp>
        <p:nvSpPr>
          <p:cNvPr id="6" name="TextBox 5"/>
          <p:cNvSpPr txBox="1"/>
          <p:nvPr/>
        </p:nvSpPr>
        <p:spPr>
          <a:xfrm>
            <a:off x="2042966" y="1976737"/>
            <a:ext cx="3144172" cy="461665"/>
          </a:xfrm>
          <a:prstGeom prst="rect">
            <a:avLst/>
          </a:prstGeom>
          <a:noFill/>
        </p:spPr>
        <p:txBody>
          <a:bodyPr wrap="square" rtlCol="0">
            <a:spAutoFit/>
          </a:bodyPr>
          <a:lstStyle/>
          <a:p>
            <a:pPr algn="r"/>
            <a:r>
              <a:rPr lang="en-US" sz="2400" dirty="0">
                <a:solidFill>
                  <a:schemeClr val="bg1"/>
                </a:solidFill>
                <a:latin typeface="+mj-lt"/>
              </a:rPr>
              <a:t>Bigger Memory</a:t>
            </a:r>
          </a:p>
        </p:txBody>
      </p:sp>
      <p:sp>
        <p:nvSpPr>
          <p:cNvPr id="7" name="TextBox 6"/>
          <p:cNvSpPr txBox="1"/>
          <p:nvPr/>
        </p:nvSpPr>
        <p:spPr>
          <a:xfrm>
            <a:off x="2042965" y="2675223"/>
            <a:ext cx="3144172" cy="1169551"/>
          </a:xfrm>
          <a:prstGeom prst="rect">
            <a:avLst/>
          </a:prstGeom>
          <a:noFill/>
        </p:spPr>
        <p:txBody>
          <a:bodyPr wrap="square" rtlCol="0">
            <a:spAutoFit/>
          </a:bodyPr>
          <a:lstStyle/>
          <a:p>
            <a:pPr algn="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Lorem</a:t>
            </a:r>
            <a:r>
              <a:rPr lang="en-US" sz="1400" dirty="0">
                <a:solidFill>
                  <a:schemeClr val="bg1"/>
                </a:solidFill>
              </a:rPr>
              <a:t>  dolor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 </a:t>
            </a: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endParaRPr lang="en-US" sz="1400" dirty="0">
              <a:solidFill>
                <a:schemeClr val="bg1"/>
              </a:solidFill>
            </a:endParaRPr>
          </a:p>
          <a:p>
            <a:pPr algn="r"/>
            <a:endParaRPr lang="en-US" sz="1400" dirty="0">
              <a:solidFill>
                <a:schemeClr val="bg1"/>
              </a:solidFill>
            </a:endParaRPr>
          </a:p>
        </p:txBody>
      </p:sp>
      <p:sp>
        <p:nvSpPr>
          <p:cNvPr id="10" name="TextBox 9"/>
          <p:cNvSpPr txBox="1"/>
          <p:nvPr/>
        </p:nvSpPr>
        <p:spPr>
          <a:xfrm>
            <a:off x="7004862" y="2058810"/>
            <a:ext cx="3144172" cy="461665"/>
          </a:xfrm>
          <a:prstGeom prst="rect">
            <a:avLst/>
          </a:prstGeom>
          <a:noFill/>
        </p:spPr>
        <p:txBody>
          <a:bodyPr wrap="square" rtlCol="0">
            <a:spAutoFit/>
          </a:bodyPr>
          <a:lstStyle/>
          <a:p>
            <a:r>
              <a:rPr lang="en-US" sz="2400" dirty="0">
                <a:solidFill>
                  <a:schemeClr val="bg1"/>
                </a:solidFill>
                <a:latin typeface="+mj-lt"/>
              </a:rPr>
              <a:t>More Apps</a:t>
            </a:r>
          </a:p>
        </p:txBody>
      </p:sp>
      <p:sp>
        <p:nvSpPr>
          <p:cNvPr id="12" name="TextBox 11"/>
          <p:cNvSpPr txBox="1"/>
          <p:nvPr/>
        </p:nvSpPr>
        <p:spPr>
          <a:xfrm>
            <a:off x="7004862" y="2675223"/>
            <a:ext cx="3144172" cy="1169551"/>
          </a:xfrm>
          <a:prstGeom prst="rect">
            <a:avLst/>
          </a:prstGeom>
          <a:noFill/>
        </p:spPr>
        <p:txBody>
          <a:bodyPr wrap="square" rtlCol="0">
            <a:spAutoFit/>
          </a:bodyPr>
          <a:lstStyle/>
          <a:p>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Lorem</a:t>
            </a:r>
            <a:r>
              <a:rPr lang="en-US" sz="1400" dirty="0">
                <a:solidFill>
                  <a:schemeClr val="bg1"/>
                </a:solidFill>
              </a:rPr>
              <a:t>  dolor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 </a:t>
            </a: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endParaRPr lang="en-US" sz="1400" dirty="0">
              <a:solidFill>
                <a:schemeClr val="bg1"/>
              </a:solidFill>
            </a:endParaRPr>
          </a:p>
          <a:p>
            <a:endParaRPr lang="en-US" sz="1400" dirty="0">
              <a:solidFill>
                <a:schemeClr val="bg1"/>
              </a:solidFill>
            </a:endParaRPr>
          </a:p>
        </p:txBody>
      </p:sp>
      <p:sp>
        <p:nvSpPr>
          <p:cNvPr id="16" name="Oval 21"/>
          <p:cNvSpPr>
            <a:spLocks noChangeArrowheads="1"/>
          </p:cNvSpPr>
          <p:nvPr/>
        </p:nvSpPr>
        <p:spPr bwMode="auto">
          <a:xfrm>
            <a:off x="4337749" y="4514900"/>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a:p>
        </p:txBody>
      </p:sp>
      <p:sp>
        <p:nvSpPr>
          <p:cNvPr id="25" name="Oval 21"/>
          <p:cNvSpPr>
            <a:spLocks noChangeArrowheads="1"/>
          </p:cNvSpPr>
          <p:nvPr/>
        </p:nvSpPr>
        <p:spPr bwMode="auto">
          <a:xfrm>
            <a:off x="4337748" y="5206661"/>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a:p>
        </p:txBody>
      </p:sp>
      <p:sp>
        <p:nvSpPr>
          <p:cNvPr id="27" name="TextBox 26"/>
          <p:cNvSpPr txBox="1"/>
          <p:nvPr/>
        </p:nvSpPr>
        <p:spPr>
          <a:xfrm>
            <a:off x="1856935" y="4536901"/>
            <a:ext cx="2370305" cy="400110"/>
          </a:xfrm>
          <a:prstGeom prst="rect">
            <a:avLst/>
          </a:prstGeom>
          <a:noFill/>
        </p:spPr>
        <p:txBody>
          <a:bodyPr wrap="square" rtlCol="0">
            <a:spAutoFit/>
          </a:bodyPr>
          <a:lstStyle/>
          <a:p>
            <a:pPr algn="r"/>
            <a:r>
              <a:rPr lang="en-US" sz="2000" dirty="0">
                <a:solidFill>
                  <a:schemeClr val="bg1"/>
                </a:solidFill>
              </a:rPr>
              <a:t>4 Gb Ram</a:t>
            </a:r>
          </a:p>
        </p:txBody>
      </p:sp>
      <p:sp>
        <p:nvSpPr>
          <p:cNvPr id="28" name="TextBox 27"/>
          <p:cNvSpPr txBox="1"/>
          <p:nvPr/>
        </p:nvSpPr>
        <p:spPr>
          <a:xfrm>
            <a:off x="1856935" y="5226349"/>
            <a:ext cx="2370303" cy="400110"/>
          </a:xfrm>
          <a:prstGeom prst="rect">
            <a:avLst/>
          </a:prstGeom>
          <a:noFill/>
        </p:spPr>
        <p:txBody>
          <a:bodyPr wrap="square" rtlCol="0">
            <a:spAutoFit/>
          </a:bodyPr>
          <a:lstStyle/>
          <a:p>
            <a:pPr algn="r"/>
            <a:r>
              <a:rPr lang="en-US" sz="2000" dirty="0">
                <a:solidFill>
                  <a:schemeClr val="bg1"/>
                </a:solidFill>
              </a:rPr>
              <a:t>64Gb Memories</a:t>
            </a:r>
          </a:p>
        </p:txBody>
      </p:sp>
      <p:sp>
        <p:nvSpPr>
          <p:cNvPr id="31" name="Oval 21"/>
          <p:cNvSpPr>
            <a:spLocks noChangeArrowheads="1"/>
          </p:cNvSpPr>
          <p:nvPr/>
        </p:nvSpPr>
        <p:spPr bwMode="auto">
          <a:xfrm>
            <a:off x="7404563" y="4514900"/>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dirty="0"/>
          </a:p>
        </p:txBody>
      </p:sp>
      <p:sp>
        <p:nvSpPr>
          <p:cNvPr id="35" name="Oval 21"/>
          <p:cNvSpPr>
            <a:spLocks noChangeArrowheads="1"/>
          </p:cNvSpPr>
          <p:nvPr/>
        </p:nvSpPr>
        <p:spPr bwMode="auto">
          <a:xfrm>
            <a:off x="7404562" y="5206661"/>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dirty="0"/>
          </a:p>
        </p:txBody>
      </p:sp>
      <p:sp>
        <p:nvSpPr>
          <p:cNvPr id="37" name="TextBox 36"/>
          <p:cNvSpPr txBox="1"/>
          <p:nvPr/>
        </p:nvSpPr>
        <p:spPr>
          <a:xfrm>
            <a:off x="8000168" y="4533016"/>
            <a:ext cx="2415075" cy="400110"/>
          </a:xfrm>
          <a:prstGeom prst="rect">
            <a:avLst/>
          </a:prstGeom>
          <a:noFill/>
        </p:spPr>
        <p:txBody>
          <a:bodyPr wrap="square" rtlCol="0">
            <a:spAutoFit/>
          </a:bodyPr>
          <a:lstStyle/>
          <a:p>
            <a:r>
              <a:rPr lang="en-US" sz="2000" dirty="0">
                <a:solidFill>
                  <a:schemeClr val="bg1"/>
                </a:solidFill>
              </a:rPr>
              <a:t>Free Apps in </a:t>
            </a:r>
            <a:r>
              <a:rPr lang="en-US" sz="2000" dirty="0" err="1">
                <a:solidFill>
                  <a:schemeClr val="bg1"/>
                </a:solidFill>
              </a:rPr>
              <a:t>cluded</a:t>
            </a:r>
            <a:endParaRPr lang="en-US" sz="2000" dirty="0">
              <a:solidFill>
                <a:schemeClr val="bg1"/>
              </a:solidFill>
            </a:endParaRPr>
          </a:p>
        </p:txBody>
      </p:sp>
      <p:sp>
        <p:nvSpPr>
          <p:cNvPr id="38" name="TextBox 37"/>
          <p:cNvSpPr txBox="1"/>
          <p:nvPr/>
        </p:nvSpPr>
        <p:spPr>
          <a:xfrm>
            <a:off x="8000169" y="5242303"/>
            <a:ext cx="2415074" cy="400110"/>
          </a:xfrm>
          <a:prstGeom prst="rect">
            <a:avLst/>
          </a:prstGeom>
          <a:noFill/>
        </p:spPr>
        <p:txBody>
          <a:bodyPr wrap="square" rtlCol="0">
            <a:spAutoFit/>
          </a:bodyPr>
          <a:lstStyle/>
          <a:p>
            <a:r>
              <a:rPr lang="en-US" sz="2000" dirty="0">
                <a:solidFill>
                  <a:schemeClr val="bg1"/>
                </a:solidFill>
              </a:rPr>
              <a:t>Auto Update</a:t>
            </a:r>
          </a:p>
        </p:txBody>
      </p:sp>
      <p:sp>
        <p:nvSpPr>
          <p:cNvPr id="39" name="Freeform 26"/>
          <p:cNvSpPr/>
          <p:nvPr/>
        </p:nvSpPr>
        <p:spPr bwMode="auto">
          <a:xfrm>
            <a:off x="4380941" y="4373808"/>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0" name="Freeform 26"/>
          <p:cNvSpPr/>
          <p:nvPr/>
        </p:nvSpPr>
        <p:spPr bwMode="auto">
          <a:xfrm>
            <a:off x="4380940" y="5050543"/>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1" name="Freeform 26"/>
          <p:cNvSpPr/>
          <p:nvPr/>
        </p:nvSpPr>
        <p:spPr bwMode="auto">
          <a:xfrm>
            <a:off x="7470456" y="4370990"/>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2" name="Freeform 26"/>
          <p:cNvSpPr/>
          <p:nvPr/>
        </p:nvSpPr>
        <p:spPr bwMode="auto">
          <a:xfrm>
            <a:off x="7462304" y="5077799"/>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3" name="AutoShape 5" descr="image4.png"/>
          <p:cNvSpPr/>
          <p:nvPr/>
        </p:nvSpPr>
        <p:spPr bwMode="auto">
          <a:xfrm>
            <a:off x="5187137" y="1552138"/>
            <a:ext cx="1817725" cy="3846146"/>
          </a:xfrm>
          <a:custGeom>
            <a:avLst/>
            <a:gdLst>
              <a:gd name="T0" fmla="*/ 753269 w 21600"/>
              <a:gd name="T1" fmla="*/ 1593850 h 21600"/>
              <a:gd name="T2" fmla="*/ 753269 w 21600"/>
              <a:gd name="T3" fmla="*/ 1593850 h 21600"/>
              <a:gd name="T4" fmla="*/ 753269 w 21600"/>
              <a:gd name="T5" fmla="*/ 1593850 h 21600"/>
              <a:gd name="T6" fmla="*/ 753269 w 21600"/>
              <a:gd name="T7" fmla="*/ 1593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3"/>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cxnSp>
        <p:nvCxnSpPr>
          <p:cNvPr id="49" name="Straight Connector 48"/>
          <p:cNvCxnSpPr/>
          <p:nvPr/>
        </p:nvCxnSpPr>
        <p:spPr>
          <a:xfrm flipV="1">
            <a:off x="1613399" y="6006447"/>
            <a:ext cx="4475747" cy="22994"/>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89146" y="5341202"/>
            <a:ext cx="5766" cy="670396"/>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96000" y="6000775"/>
            <a:ext cx="4319243" cy="0"/>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par>
                                <p:cTn id="15" presetID="22" presetClass="entr" presetSubtype="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right)">
                                      <p:cBhvr>
                                        <p:cTn id="39" dur="500"/>
                                        <p:tgtEl>
                                          <p:spTgt spid="49"/>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500"/>
                            </p:stCondLst>
                            <p:childTnLst>
                              <p:par>
                                <p:cTn id="84" presetID="22" presetClass="entr" presetSubtype="8"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500"/>
                                        <p:tgtEl>
                                          <p:spTgt spid="40"/>
                                        </p:tgtEl>
                                      </p:cBhvr>
                                    </p:animEffect>
                                  </p:childTnLst>
                                </p:cTn>
                              </p:par>
                            </p:childTnLst>
                          </p:cTn>
                        </p:par>
                        <p:par>
                          <p:cTn id="91" fill="hold">
                            <p:stCondLst>
                              <p:cond delay="8500"/>
                            </p:stCondLst>
                            <p:childTnLst>
                              <p:par>
                                <p:cTn id="92" presetID="22" presetClass="entr" presetSubtype="8"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left)">
                                      <p:cBhvr>
                                        <p:cTn id="94" dur="500"/>
                                        <p:tgtEl>
                                          <p:spTgt spid="41"/>
                                        </p:tgtEl>
                                      </p:cBhvr>
                                    </p:animEffect>
                                  </p:childTnLst>
                                </p:cTn>
                              </p:par>
                            </p:childTnLst>
                          </p:cTn>
                        </p:par>
                        <p:par>
                          <p:cTn id="95" fill="hold">
                            <p:stCondLst>
                              <p:cond delay="9000"/>
                            </p:stCondLst>
                            <p:childTnLst>
                              <p:par>
                                <p:cTn id="96" presetID="2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6" grpId="0" animBg="1"/>
      <p:bldP spid="25" grpId="0" animBg="1"/>
      <p:bldP spid="27" grpId="0"/>
      <p:bldP spid="28" grpId="0"/>
      <p:bldP spid="31" grpId="0" animBg="1"/>
      <p:bldP spid="35" grpId="0" animBg="1"/>
      <p:bldP spid="37" grpId="0"/>
      <p:bldP spid="38" grpId="0"/>
      <p:bldP spid="39" grpId="0" animBg="1"/>
      <p:bldP spid="40" grpId="0" animBg="1"/>
      <p:bldP spid="41" grpId="0" animBg="1"/>
      <p:bldP spid="4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192000" cy="48140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95482" y="1371600"/>
            <a:ext cx="7158317" cy="595222"/>
          </a:xfrm>
        </p:spPr>
        <p:txBody>
          <a:bodyPr/>
          <a:lstStyle/>
          <a:p>
            <a:r>
              <a:rPr lang="en-US" dirty="0">
                <a:solidFill>
                  <a:schemeClr val="bg1"/>
                </a:solidFill>
              </a:rPr>
              <a:t>Mobile Project</a:t>
            </a:r>
          </a:p>
        </p:txBody>
      </p:sp>
      <p:sp>
        <p:nvSpPr>
          <p:cNvPr id="6" name="Rectangle 5"/>
          <p:cNvSpPr/>
          <p:nvPr/>
        </p:nvSpPr>
        <p:spPr>
          <a:xfrm>
            <a:off x="4195482" y="2086945"/>
            <a:ext cx="7158317" cy="738664"/>
          </a:xfrm>
          <a:prstGeom prst="rect">
            <a:avLst/>
          </a:prstGeom>
        </p:spPr>
        <p:txBody>
          <a:bodyPr wrap="square">
            <a:spAutoFit/>
          </a:bodyPr>
          <a:lstStyle/>
          <a:p>
            <a:r>
              <a:rPr lang="en-US" sz="1400" b="1" i="1" dirty="0">
                <a:solidFill>
                  <a:schemeClr val="bg1"/>
                </a:solidFill>
              </a:rPr>
              <a:t>Lorem ipsum dolor sit amet, consectetur adipiscing elit</a:t>
            </a:r>
            <a:r>
              <a:rPr lang="en-US" sz="1400" dirty="0">
                <a:solidFill>
                  <a:schemeClr val="bg1"/>
                </a:solidFill>
              </a:rPr>
              <a:t>. Cras et urna urna. Suspendisse quis aliquet tellus. Nullam fermentum metus non sodales accumsan. Morbi ut risus ut nulla hendrerit malesuada aliquet quis purus. Sed porta purus velit, eu rhoncus est rutrum ac. </a:t>
            </a:r>
          </a:p>
        </p:txBody>
      </p:sp>
      <p:sp>
        <p:nvSpPr>
          <p:cNvPr id="8" name="Rectangle 7"/>
          <p:cNvSpPr/>
          <p:nvPr/>
        </p:nvSpPr>
        <p:spPr>
          <a:xfrm>
            <a:off x="4195482" y="3040811"/>
            <a:ext cx="7158317" cy="954107"/>
          </a:xfrm>
          <a:prstGeom prst="rect">
            <a:avLst/>
          </a:prstGeom>
        </p:spPr>
        <p:txBody>
          <a:bodyPr wrap="square">
            <a:spAutoFit/>
          </a:bodyPr>
          <a:lstStyle/>
          <a:p>
            <a:r>
              <a:rPr lang="en-US" sz="1400">
                <a:solidFill>
                  <a:schemeClr val="bg1"/>
                </a:solidFill>
              </a:rPr>
              <a:t>Lorem ipsum dolor sit amet, consectetur adipiscing elit. Cras et urna urna. Suspendisse quis aliquet tellus. Nullam fermentum metus non sodales accumsan. Morbi ut risus ut nulla hendrerit malesuada aliquet quis purus. Sed porta purus velit, eu rhoncus est rutrum ac. Pellentesque habitant morbi tristique senectus et netus et malesuada fames ac turpis egestas</a:t>
            </a:r>
          </a:p>
        </p:txBody>
      </p:sp>
      <p:sp>
        <p:nvSpPr>
          <p:cNvPr id="14" name="TextBox 13"/>
          <p:cNvSpPr txBox="1"/>
          <p:nvPr/>
        </p:nvSpPr>
        <p:spPr>
          <a:xfrm flipH="1">
            <a:off x="4195482" y="5827605"/>
            <a:ext cx="1490784" cy="338554"/>
          </a:xfrm>
          <a:prstGeom prst="rect">
            <a:avLst/>
          </a:prstGeom>
          <a:noFill/>
        </p:spPr>
        <p:txBody>
          <a:bodyPr wrap="square" rtlCol="0">
            <a:spAutoFit/>
          </a:bodyPr>
          <a:lstStyle/>
          <a:p>
            <a:pPr algn="ctr"/>
            <a:r>
              <a:rPr lang="en-US" sz="1600" b="1" dirty="0">
                <a:solidFill>
                  <a:schemeClr val="bg1"/>
                </a:solidFill>
              </a:rPr>
              <a:t>Feature 1</a:t>
            </a:r>
            <a:endParaRPr lang="id-ID" sz="1600" b="1" dirty="0">
              <a:solidFill>
                <a:schemeClr val="bg1"/>
              </a:solidFill>
            </a:endParaRPr>
          </a:p>
        </p:txBody>
      </p:sp>
      <p:sp>
        <p:nvSpPr>
          <p:cNvPr id="27" name="TextBox 26"/>
          <p:cNvSpPr txBox="1"/>
          <p:nvPr/>
        </p:nvSpPr>
        <p:spPr>
          <a:xfrm flipH="1">
            <a:off x="6276231" y="5827605"/>
            <a:ext cx="1490784" cy="338554"/>
          </a:xfrm>
          <a:prstGeom prst="rect">
            <a:avLst/>
          </a:prstGeom>
          <a:noFill/>
        </p:spPr>
        <p:txBody>
          <a:bodyPr wrap="square" rtlCol="0">
            <a:spAutoFit/>
          </a:bodyPr>
          <a:lstStyle/>
          <a:p>
            <a:pPr algn="ctr"/>
            <a:r>
              <a:rPr lang="en-US" sz="1600" b="1">
                <a:solidFill>
                  <a:schemeClr val="bg1"/>
                </a:solidFill>
              </a:rPr>
              <a:t>Feature 2</a:t>
            </a:r>
            <a:endParaRPr lang="id-ID" sz="1600" b="1" dirty="0">
              <a:solidFill>
                <a:schemeClr val="bg1"/>
              </a:solidFill>
            </a:endParaRPr>
          </a:p>
        </p:txBody>
      </p:sp>
      <p:sp>
        <p:nvSpPr>
          <p:cNvPr id="28" name="TextBox 27"/>
          <p:cNvSpPr txBox="1"/>
          <p:nvPr/>
        </p:nvSpPr>
        <p:spPr>
          <a:xfrm flipH="1">
            <a:off x="8052673" y="5827605"/>
            <a:ext cx="1490784" cy="338554"/>
          </a:xfrm>
          <a:prstGeom prst="rect">
            <a:avLst/>
          </a:prstGeom>
          <a:noFill/>
        </p:spPr>
        <p:txBody>
          <a:bodyPr wrap="square" rtlCol="0">
            <a:spAutoFit/>
          </a:bodyPr>
          <a:lstStyle/>
          <a:p>
            <a:pPr algn="ctr"/>
            <a:r>
              <a:rPr lang="en-US" sz="1600" b="1">
                <a:solidFill>
                  <a:schemeClr val="bg1"/>
                </a:solidFill>
              </a:rPr>
              <a:t>Feature 3</a:t>
            </a:r>
            <a:endParaRPr lang="id-ID" sz="1600" b="1" dirty="0">
              <a:solidFill>
                <a:schemeClr val="bg1"/>
              </a:solidFill>
            </a:endParaRPr>
          </a:p>
        </p:txBody>
      </p:sp>
      <p:sp>
        <p:nvSpPr>
          <p:cNvPr id="29" name="TextBox 28"/>
          <p:cNvSpPr txBox="1"/>
          <p:nvPr/>
        </p:nvSpPr>
        <p:spPr>
          <a:xfrm flipH="1">
            <a:off x="9863015" y="5827605"/>
            <a:ext cx="1490784" cy="338554"/>
          </a:xfrm>
          <a:prstGeom prst="rect">
            <a:avLst/>
          </a:prstGeom>
          <a:noFill/>
        </p:spPr>
        <p:txBody>
          <a:bodyPr wrap="square" rtlCol="0">
            <a:spAutoFit/>
          </a:bodyPr>
          <a:lstStyle/>
          <a:p>
            <a:pPr algn="ctr"/>
            <a:r>
              <a:rPr lang="en-US" sz="1600" b="1">
                <a:solidFill>
                  <a:schemeClr val="bg1"/>
                </a:solidFill>
              </a:rPr>
              <a:t>Feature 4</a:t>
            </a:r>
            <a:endParaRPr lang="id-ID" sz="1600" b="1" dirty="0">
              <a:solidFill>
                <a:schemeClr val="bg1"/>
              </a:solidFill>
            </a:endParaRPr>
          </a:p>
        </p:txBody>
      </p:sp>
      <p:grpSp>
        <p:nvGrpSpPr>
          <p:cNvPr id="50" name="Group 49"/>
          <p:cNvGrpSpPr/>
          <p:nvPr/>
        </p:nvGrpSpPr>
        <p:grpSpPr>
          <a:xfrm>
            <a:off x="6594422" y="4949393"/>
            <a:ext cx="813691" cy="752434"/>
            <a:chOff x="6207758" y="4949393"/>
            <a:chExt cx="813691" cy="752434"/>
          </a:xfrm>
          <a:solidFill>
            <a:schemeClr val="bg1">
              <a:alpha val="20000"/>
            </a:schemeClr>
          </a:solidFill>
        </p:grpSpPr>
        <p:grpSp>
          <p:nvGrpSpPr>
            <p:cNvPr id="15" name="Group 14"/>
            <p:cNvGrpSpPr/>
            <p:nvPr/>
          </p:nvGrpSpPr>
          <p:grpSpPr>
            <a:xfrm flipH="1">
              <a:off x="6207758" y="4949393"/>
              <a:ext cx="813691" cy="752434"/>
              <a:chOff x="2894013" y="1827213"/>
              <a:chExt cx="1265238" cy="1169988"/>
            </a:xfrm>
            <a:grpFill/>
          </p:grpSpPr>
          <p:sp>
            <p:nvSpPr>
              <p:cNvPr id="16"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8"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dirty="0"/>
              </a:p>
            </p:txBody>
          </p:sp>
        </p:grpSp>
        <p:grpSp>
          <p:nvGrpSpPr>
            <p:cNvPr id="30" name="Group 29"/>
            <p:cNvGrpSpPr/>
            <p:nvPr/>
          </p:nvGrpSpPr>
          <p:grpSpPr>
            <a:xfrm>
              <a:off x="6469066" y="5198949"/>
              <a:ext cx="288743" cy="270512"/>
              <a:chOff x="5368132" y="3540125"/>
              <a:chExt cx="465138" cy="435769"/>
            </a:xfrm>
            <a:grpFill/>
          </p:grpSpPr>
          <p:sp>
            <p:nvSpPr>
              <p:cNvPr id="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1" name="Group 50"/>
          <p:cNvGrpSpPr/>
          <p:nvPr/>
        </p:nvGrpSpPr>
        <p:grpSpPr>
          <a:xfrm>
            <a:off x="4534071" y="4949393"/>
            <a:ext cx="813691" cy="752434"/>
            <a:chOff x="4534071" y="4949393"/>
            <a:chExt cx="813691" cy="752434"/>
          </a:xfrm>
          <a:solidFill>
            <a:schemeClr val="bg1">
              <a:alpha val="20000"/>
            </a:schemeClr>
          </a:solidFill>
        </p:grpSpPr>
        <p:grpSp>
          <p:nvGrpSpPr>
            <p:cNvPr id="10" name="Group 9"/>
            <p:cNvGrpSpPr/>
            <p:nvPr/>
          </p:nvGrpSpPr>
          <p:grpSpPr>
            <a:xfrm flipH="1">
              <a:off x="4534071" y="4949393"/>
              <a:ext cx="813691" cy="752434"/>
              <a:chOff x="2894013" y="1827213"/>
              <a:chExt cx="1265238" cy="1169988"/>
            </a:xfrm>
            <a:grpFill/>
          </p:grpSpPr>
          <p:sp>
            <p:nvSpPr>
              <p:cNvPr id="11"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2"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3"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dirty="0"/>
              </a:p>
            </p:txBody>
          </p:sp>
        </p:grpSp>
        <p:grpSp>
          <p:nvGrpSpPr>
            <p:cNvPr id="33" name="Group 32"/>
            <p:cNvGrpSpPr/>
            <p:nvPr/>
          </p:nvGrpSpPr>
          <p:grpSpPr>
            <a:xfrm>
              <a:off x="4851775" y="5190186"/>
              <a:ext cx="198080" cy="288743"/>
              <a:chOff x="3582992" y="3510757"/>
              <a:chExt cx="319088" cy="465138"/>
            </a:xfrm>
            <a:grpFill/>
          </p:grpSpPr>
          <p:sp>
            <p:nvSpPr>
              <p:cNvPr id="34" name="AutoShape 113"/>
              <p:cNvSpPr/>
              <p:nvPr/>
            </p:nvSpPr>
            <p:spPr bwMode="auto">
              <a:xfrm>
                <a:off x="3582992"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9" name="Group 48"/>
          <p:cNvGrpSpPr/>
          <p:nvPr/>
        </p:nvGrpSpPr>
        <p:grpSpPr>
          <a:xfrm>
            <a:off x="8390996" y="4949393"/>
            <a:ext cx="813691" cy="752434"/>
            <a:chOff x="7877866" y="4949393"/>
            <a:chExt cx="813691" cy="752434"/>
          </a:xfrm>
          <a:solidFill>
            <a:schemeClr val="bg1">
              <a:alpha val="20000"/>
            </a:schemeClr>
          </a:solidFill>
        </p:grpSpPr>
        <p:grpSp>
          <p:nvGrpSpPr>
            <p:cNvPr id="19" name="Group 18"/>
            <p:cNvGrpSpPr/>
            <p:nvPr/>
          </p:nvGrpSpPr>
          <p:grpSpPr>
            <a:xfrm flipH="1">
              <a:off x="7877866" y="4949393"/>
              <a:ext cx="813691" cy="752434"/>
              <a:chOff x="2894013" y="1827213"/>
              <a:chExt cx="1265238" cy="1169988"/>
            </a:xfrm>
            <a:grpFill/>
          </p:grpSpPr>
          <p:sp>
            <p:nvSpPr>
              <p:cNvPr id="20"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1"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2"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36" name="Group 35"/>
            <p:cNvGrpSpPr/>
            <p:nvPr/>
          </p:nvGrpSpPr>
          <p:grpSpPr>
            <a:xfrm>
              <a:off x="8140339" y="5208860"/>
              <a:ext cx="288743" cy="242918"/>
              <a:chOff x="5356342" y="3093565"/>
              <a:chExt cx="465138" cy="391319"/>
            </a:xfrm>
            <a:grpFill/>
          </p:grpSpPr>
          <p:sp>
            <p:nvSpPr>
              <p:cNvPr id="37"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8" name="Group 47"/>
          <p:cNvGrpSpPr/>
          <p:nvPr/>
        </p:nvGrpSpPr>
        <p:grpSpPr>
          <a:xfrm>
            <a:off x="10201561" y="4949393"/>
            <a:ext cx="813691" cy="752434"/>
            <a:chOff x="9528065" y="4949393"/>
            <a:chExt cx="813691" cy="752434"/>
          </a:xfrm>
          <a:solidFill>
            <a:schemeClr val="bg1">
              <a:alpha val="20000"/>
            </a:schemeClr>
          </a:solidFill>
        </p:grpSpPr>
        <p:grpSp>
          <p:nvGrpSpPr>
            <p:cNvPr id="23" name="Group 22"/>
            <p:cNvGrpSpPr/>
            <p:nvPr/>
          </p:nvGrpSpPr>
          <p:grpSpPr>
            <a:xfrm flipH="1">
              <a:off x="9528065" y="4949393"/>
              <a:ext cx="813691" cy="752434"/>
              <a:chOff x="2894013" y="1827213"/>
              <a:chExt cx="1265238" cy="1169988"/>
            </a:xfrm>
            <a:grpFill/>
          </p:grpSpPr>
          <p:sp>
            <p:nvSpPr>
              <p:cNvPr id="24"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5"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6"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40" name="Group 39"/>
            <p:cNvGrpSpPr/>
            <p:nvPr/>
          </p:nvGrpSpPr>
          <p:grpSpPr>
            <a:xfrm>
              <a:off x="9790785" y="5229235"/>
              <a:ext cx="288250" cy="225180"/>
              <a:chOff x="2581275" y="1710532"/>
              <a:chExt cx="464344" cy="362744"/>
            </a:xfrm>
            <a:grpFill/>
          </p:grpSpPr>
          <p:sp>
            <p:nvSpPr>
              <p:cNvPr id="41"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pic>
        <p:nvPicPr>
          <p:cNvPr id="4" name="Free Vector Apple iPhone 5 Mock Up.png"/>
          <p:cNvPicPr/>
          <p:nvPr/>
        </p:nvPicPr>
        <p:blipFill>
          <a:blip r:embed="rId2"/>
          <a:stretch>
            <a:fillRect/>
          </a:stretch>
        </p:blipFill>
        <p:spPr>
          <a:xfrm>
            <a:off x="838199" y="791424"/>
            <a:ext cx="2658035" cy="5587788"/>
          </a:xfrm>
          <a:prstGeom prst="rect">
            <a:avLst/>
          </a:prstGeom>
          <a:ln w="12700" cap="flat">
            <a:noFill/>
            <a:miter lim="4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animEffect transition="in" filter="fade">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5" y="499295"/>
            <a:ext cx="10501086" cy="595222"/>
          </a:xfrm>
        </p:spPr>
        <p:txBody>
          <a:bodyPr/>
          <a:lstStyle/>
          <a:p>
            <a:pPr algn="ctr"/>
            <a:r>
              <a:rPr lang="en-US"/>
              <a:t>Computer Project</a:t>
            </a:r>
          </a:p>
        </p:txBody>
      </p:sp>
      <p:sp>
        <p:nvSpPr>
          <p:cNvPr id="9" name="TextBox 8"/>
          <p:cNvSpPr txBox="1"/>
          <p:nvPr/>
        </p:nvSpPr>
        <p:spPr>
          <a:xfrm>
            <a:off x="2500130" y="1091081"/>
            <a:ext cx="7202794" cy="307777"/>
          </a:xfrm>
          <a:prstGeom prst="rect">
            <a:avLst/>
          </a:prstGeom>
          <a:noFill/>
        </p:spPr>
        <p:txBody>
          <a:bodyPr wrap="square" rtlCol="0">
            <a:spAutoFit/>
          </a:bodyPr>
          <a:lstStyle/>
          <a:p>
            <a:pPr algn="ctr"/>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a:t>
            </a:r>
            <a:r>
              <a:rPr lang="ms-MY" sz="1400" b="1" i="1">
                <a:solidFill>
                  <a:schemeClr val="tx1">
                    <a:lumMod val="50000"/>
                    <a:lumOff val="50000"/>
                  </a:schemeClr>
                </a:solidFill>
              </a:rPr>
              <a:t>elit.</a:t>
            </a:r>
            <a:endParaRPr lang="en-US" sz="1400" b="1" i="1" dirty="0">
              <a:solidFill>
                <a:schemeClr val="tx1">
                  <a:lumMod val="50000"/>
                  <a:lumOff val="50000"/>
                </a:schemeClr>
              </a:solidFill>
            </a:endParaRPr>
          </a:p>
        </p:txBody>
      </p:sp>
      <p:grpSp>
        <p:nvGrpSpPr>
          <p:cNvPr id="10" name="Group 9"/>
          <p:cNvGrpSpPr/>
          <p:nvPr/>
        </p:nvGrpSpPr>
        <p:grpSpPr>
          <a:xfrm>
            <a:off x="3056494" y="2988896"/>
            <a:ext cx="605988" cy="560367"/>
            <a:chOff x="6207758" y="4949393"/>
            <a:chExt cx="813691" cy="752434"/>
          </a:xfrm>
          <a:solidFill>
            <a:schemeClr val="bg1">
              <a:alpha val="20000"/>
            </a:schemeClr>
          </a:solidFill>
        </p:grpSpPr>
        <p:grpSp>
          <p:nvGrpSpPr>
            <p:cNvPr id="11" name="Group 10"/>
            <p:cNvGrpSpPr/>
            <p:nvPr/>
          </p:nvGrpSpPr>
          <p:grpSpPr>
            <a:xfrm flipH="1">
              <a:off x="6207758" y="4949393"/>
              <a:ext cx="813691" cy="752434"/>
              <a:chOff x="2894013" y="1827213"/>
              <a:chExt cx="1265238" cy="1169988"/>
            </a:xfrm>
            <a:grpFill/>
          </p:grpSpPr>
          <p:sp>
            <p:nvSpPr>
              <p:cNvPr id="15"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12" name="Group 11"/>
            <p:cNvGrpSpPr/>
            <p:nvPr/>
          </p:nvGrpSpPr>
          <p:grpSpPr>
            <a:xfrm>
              <a:off x="6469066" y="5198949"/>
              <a:ext cx="288743" cy="270512"/>
              <a:chOff x="5368132" y="3540125"/>
              <a:chExt cx="465138" cy="435769"/>
            </a:xfrm>
            <a:grpFill/>
          </p:grpSpPr>
          <p:sp>
            <p:nvSpPr>
              <p:cNvPr id="1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8" name="Group 17"/>
          <p:cNvGrpSpPr/>
          <p:nvPr/>
        </p:nvGrpSpPr>
        <p:grpSpPr>
          <a:xfrm>
            <a:off x="3065826" y="1942466"/>
            <a:ext cx="605988" cy="560367"/>
            <a:chOff x="4534071" y="4949393"/>
            <a:chExt cx="813691" cy="752434"/>
          </a:xfrm>
          <a:solidFill>
            <a:schemeClr val="bg1">
              <a:alpha val="20000"/>
            </a:schemeClr>
          </a:solidFill>
        </p:grpSpPr>
        <p:grpSp>
          <p:nvGrpSpPr>
            <p:cNvPr id="19" name="Group 18"/>
            <p:cNvGrpSpPr/>
            <p:nvPr/>
          </p:nvGrpSpPr>
          <p:grpSpPr>
            <a:xfrm flipH="1">
              <a:off x="4534071" y="4949393"/>
              <a:ext cx="813691" cy="752434"/>
              <a:chOff x="2894013" y="1827213"/>
              <a:chExt cx="1265238" cy="1169988"/>
            </a:xfrm>
            <a:grpFill/>
          </p:grpSpPr>
          <p:sp>
            <p:nvSpPr>
              <p:cNvPr id="23"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4"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5"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20" name="Group 19"/>
            <p:cNvGrpSpPr/>
            <p:nvPr/>
          </p:nvGrpSpPr>
          <p:grpSpPr>
            <a:xfrm>
              <a:off x="4851773" y="5190186"/>
              <a:ext cx="198080" cy="288743"/>
              <a:chOff x="3582988" y="3510757"/>
              <a:chExt cx="319088" cy="465138"/>
            </a:xfrm>
            <a:grpFill/>
          </p:grpSpPr>
          <p:sp>
            <p:nvSpPr>
              <p:cNvPr id="2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6" name="Group 25"/>
          <p:cNvGrpSpPr/>
          <p:nvPr/>
        </p:nvGrpSpPr>
        <p:grpSpPr>
          <a:xfrm>
            <a:off x="8491617" y="1936803"/>
            <a:ext cx="605988" cy="560367"/>
            <a:chOff x="7877866" y="4949393"/>
            <a:chExt cx="813691" cy="752434"/>
          </a:xfrm>
          <a:solidFill>
            <a:schemeClr val="bg1">
              <a:alpha val="20000"/>
            </a:schemeClr>
          </a:solidFill>
        </p:grpSpPr>
        <p:grpSp>
          <p:nvGrpSpPr>
            <p:cNvPr id="27" name="Group 26"/>
            <p:cNvGrpSpPr/>
            <p:nvPr/>
          </p:nvGrpSpPr>
          <p:grpSpPr>
            <a:xfrm flipH="1">
              <a:off x="7877866" y="4949393"/>
              <a:ext cx="813691" cy="752434"/>
              <a:chOff x="2894013" y="1827213"/>
              <a:chExt cx="1265238" cy="1169988"/>
            </a:xfrm>
            <a:grpFill/>
          </p:grpSpPr>
          <p:sp>
            <p:nvSpPr>
              <p:cNvPr id="32"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33"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34"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28" name="Group 27"/>
            <p:cNvGrpSpPr/>
            <p:nvPr/>
          </p:nvGrpSpPr>
          <p:grpSpPr>
            <a:xfrm>
              <a:off x="8140339" y="5208860"/>
              <a:ext cx="288743" cy="242918"/>
              <a:chOff x="5356342" y="3093565"/>
              <a:chExt cx="465138" cy="391319"/>
            </a:xfrm>
            <a:grpFill/>
          </p:grpSpPr>
          <p:sp>
            <p:nvSpPr>
              <p:cNvPr id="29"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5" name="Group 34"/>
          <p:cNvGrpSpPr/>
          <p:nvPr/>
        </p:nvGrpSpPr>
        <p:grpSpPr>
          <a:xfrm>
            <a:off x="8475848" y="2988895"/>
            <a:ext cx="605988" cy="560367"/>
            <a:chOff x="9528065" y="4949393"/>
            <a:chExt cx="813691" cy="752434"/>
          </a:xfrm>
          <a:solidFill>
            <a:schemeClr val="bg1">
              <a:alpha val="20000"/>
            </a:schemeClr>
          </a:solidFill>
        </p:grpSpPr>
        <p:grpSp>
          <p:nvGrpSpPr>
            <p:cNvPr id="36" name="Group 35"/>
            <p:cNvGrpSpPr/>
            <p:nvPr/>
          </p:nvGrpSpPr>
          <p:grpSpPr>
            <a:xfrm flipH="1">
              <a:off x="9528065" y="4949393"/>
              <a:ext cx="813691" cy="752434"/>
              <a:chOff x="2894013" y="1827213"/>
              <a:chExt cx="1265238" cy="1169988"/>
            </a:xfrm>
            <a:grpFill/>
          </p:grpSpPr>
          <p:sp>
            <p:nvSpPr>
              <p:cNvPr id="45"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4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4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37" name="Group 36"/>
            <p:cNvGrpSpPr/>
            <p:nvPr/>
          </p:nvGrpSpPr>
          <p:grpSpPr>
            <a:xfrm>
              <a:off x="9790785" y="5229235"/>
              <a:ext cx="288250" cy="225180"/>
              <a:chOff x="2581275" y="1710532"/>
              <a:chExt cx="464344" cy="362744"/>
            </a:xfrm>
            <a:grpFill/>
          </p:grpSpPr>
          <p:sp>
            <p:nvSpPr>
              <p:cNvPr id="3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8" name="Rectangle 47"/>
          <p:cNvSpPr/>
          <p:nvPr/>
        </p:nvSpPr>
        <p:spPr>
          <a:xfrm>
            <a:off x="2113808" y="5695392"/>
            <a:ext cx="8158347" cy="738664"/>
          </a:xfrm>
          <a:prstGeom prst="rect">
            <a:avLst/>
          </a:prstGeom>
        </p:spPr>
        <p:txBody>
          <a:bodyPr wrap="square">
            <a:spAutoFit/>
          </a:bodyPr>
          <a:lstStyle/>
          <a:p>
            <a:pPr algn="ctr"/>
            <a:r>
              <a:rPr lang="en-US" sz="1400" b="1" i="1" dirty="0">
                <a:solidFill>
                  <a:schemeClr val="bg1">
                    <a:lumMod val="95000"/>
                  </a:schemeClr>
                </a:solidFill>
              </a:rPr>
              <a:t>Lorem ipsum dolor sit </a:t>
            </a:r>
            <a:r>
              <a:rPr lang="en-US" sz="1400" b="1" i="1" dirty="0" err="1">
                <a:solidFill>
                  <a:schemeClr val="bg1">
                    <a:lumMod val="95000"/>
                  </a:schemeClr>
                </a:solidFill>
              </a:rPr>
              <a:t>amet</a:t>
            </a:r>
            <a:r>
              <a:rPr lang="en-US" sz="1400" b="1" i="1" dirty="0">
                <a:solidFill>
                  <a:schemeClr val="bg1">
                    <a:lumMod val="95000"/>
                  </a:schemeClr>
                </a:solidFill>
              </a:rPr>
              <a:t>, </a:t>
            </a:r>
            <a:r>
              <a:rPr lang="en-US" sz="1400" b="1" i="1" dirty="0" err="1">
                <a:solidFill>
                  <a:schemeClr val="bg1">
                    <a:lumMod val="95000"/>
                  </a:schemeClr>
                </a:solidFill>
              </a:rPr>
              <a:t>consectetur</a:t>
            </a:r>
            <a:r>
              <a:rPr lang="en-US" sz="1400" b="1" i="1" dirty="0">
                <a:solidFill>
                  <a:schemeClr val="bg1">
                    <a:lumMod val="95000"/>
                  </a:schemeClr>
                </a:solidFill>
              </a:rPr>
              <a:t> </a:t>
            </a:r>
            <a:r>
              <a:rPr lang="en-US" sz="1400" b="1" i="1" dirty="0" err="1">
                <a:solidFill>
                  <a:schemeClr val="bg1">
                    <a:lumMod val="95000"/>
                  </a:schemeClr>
                </a:solidFill>
              </a:rPr>
              <a:t>adipiscing</a:t>
            </a:r>
            <a:r>
              <a:rPr lang="en-US" sz="1400" b="1" i="1" dirty="0">
                <a:solidFill>
                  <a:schemeClr val="bg1">
                    <a:lumMod val="95000"/>
                  </a:schemeClr>
                </a:solidFill>
              </a:rPr>
              <a:t> </a:t>
            </a:r>
            <a:r>
              <a:rPr lang="en-US" sz="1400" b="1" i="1"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r>
              <a:rPr lang="en-US" sz="1400" dirty="0">
                <a:solidFill>
                  <a:schemeClr val="bg1">
                    <a:lumMod val="95000"/>
                  </a:schemeClr>
                </a:solidFill>
              </a:rPr>
              <a:t> </a:t>
            </a:r>
            <a:r>
              <a:rPr lang="en-US" sz="1400" dirty="0" err="1">
                <a:solidFill>
                  <a:schemeClr val="bg1">
                    <a:lumMod val="95000"/>
                  </a:schemeClr>
                </a:solidFill>
              </a:rPr>
              <a:t>metus</a:t>
            </a:r>
            <a:r>
              <a:rPr lang="en-US" sz="1400" dirty="0">
                <a:solidFill>
                  <a:schemeClr val="bg1">
                    <a:lumMod val="95000"/>
                  </a:schemeClr>
                </a:solidFill>
              </a:rPr>
              <a:t> non </a:t>
            </a:r>
            <a:r>
              <a:rPr lang="en-US" sz="1400" dirty="0" err="1">
                <a:solidFill>
                  <a:schemeClr val="bg1">
                    <a:lumMod val="95000"/>
                  </a:schemeClr>
                </a:solidFill>
              </a:rPr>
              <a:t>sodales</a:t>
            </a:r>
            <a:r>
              <a:rPr lang="en-US" sz="1400" dirty="0">
                <a:solidFill>
                  <a:schemeClr val="bg1">
                    <a:lumMod val="95000"/>
                  </a:schemeClr>
                </a:solidFill>
              </a:rPr>
              <a:t> </a:t>
            </a:r>
            <a:r>
              <a:rPr lang="en-US" sz="1400" dirty="0" err="1">
                <a:solidFill>
                  <a:schemeClr val="bg1">
                    <a:lumMod val="95000"/>
                  </a:schemeClr>
                </a:solidFill>
              </a:rPr>
              <a:t>accumsan</a:t>
            </a:r>
            <a:r>
              <a:rPr lang="en-US" sz="1400" dirty="0">
                <a:solidFill>
                  <a:schemeClr val="bg1">
                    <a:lumMod val="95000"/>
                  </a:schemeClr>
                </a:solidFill>
              </a:rPr>
              <a:t>. </a:t>
            </a:r>
            <a:r>
              <a:rPr lang="en-US" sz="1400" dirty="0" err="1">
                <a:solidFill>
                  <a:schemeClr val="bg1">
                    <a:lumMod val="95000"/>
                  </a:schemeClr>
                </a:solidFill>
              </a:rPr>
              <a:t>Morbi</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risus</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nulla</a:t>
            </a:r>
            <a:r>
              <a:rPr lang="en-US" sz="1400" dirty="0">
                <a:solidFill>
                  <a:schemeClr val="bg1">
                    <a:lumMod val="95000"/>
                  </a:schemeClr>
                </a:solidFill>
              </a:rPr>
              <a:t> </a:t>
            </a:r>
            <a:r>
              <a:rPr lang="en-US" sz="1400" dirty="0" err="1">
                <a:solidFill>
                  <a:schemeClr val="bg1">
                    <a:lumMod val="95000"/>
                  </a:schemeClr>
                </a:solidFill>
              </a:rPr>
              <a:t>hendrerit</a:t>
            </a:r>
            <a:r>
              <a:rPr lang="en-US" sz="1400" dirty="0">
                <a:solidFill>
                  <a:schemeClr val="bg1">
                    <a:lumMod val="95000"/>
                  </a:schemeClr>
                </a:solidFill>
              </a:rPr>
              <a:t> </a:t>
            </a:r>
            <a:r>
              <a:rPr lang="en-US" sz="1400" dirty="0" err="1">
                <a:solidFill>
                  <a:schemeClr val="bg1">
                    <a:lumMod val="95000"/>
                  </a:schemeClr>
                </a:solidFill>
              </a:rPr>
              <a:t>malesuada</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a:t>
            </a:r>
          </a:p>
        </p:txBody>
      </p:sp>
      <p:sp>
        <p:nvSpPr>
          <p:cNvPr id="49" name="Rectangle 48"/>
          <p:cNvSpPr/>
          <p:nvPr/>
        </p:nvSpPr>
        <p:spPr>
          <a:xfrm>
            <a:off x="9148111" y="2167549"/>
            <a:ext cx="2205689"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50" name="TextBox 49"/>
          <p:cNvSpPr txBox="1"/>
          <p:nvPr/>
        </p:nvSpPr>
        <p:spPr>
          <a:xfrm flipH="1">
            <a:off x="9148111" y="1891707"/>
            <a:ext cx="2205688" cy="338554"/>
          </a:xfrm>
          <a:prstGeom prst="rect">
            <a:avLst/>
          </a:prstGeom>
          <a:noFill/>
        </p:spPr>
        <p:txBody>
          <a:bodyPr wrap="square" rtlCol="0">
            <a:spAutoFit/>
          </a:bodyPr>
          <a:lstStyle/>
          <a:p>
            <a:r>
              <a:rPr lang="en-US" sz="1600" b="1">
                <a:solidFill>
                  <a:schemeClr val="bg1"/>
                </a:solidFill>
              </a:rPr>
              <a:t>Feature 2</a:t>
            </a:r>
            <a:endParaRPr lang="id-ID" sz="1600" b="1" dirty="0">
              <a:solidFill>
                <a:schemeClr val="bg1"/>
              </a:solidFill>
            </a:endParaRPr>
          </a:p>
        </p:txBody>
      </p:sp>
      <p:sp>
        <p:nvSpPr>
          <p:cNvPr id="51" name="Rectangle 50"/>
          <p:cNvSpPr/>
          <p:nvPr/>
        </p:nvSpPr>
        <p:spPr>
          <a:xfrm>
            <a:off x="9148111" y="3239732"/>
            <a:ext cx="2205688"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52" name="TextBox 51"/>
          <p:cNvSpPr txBox="1"/>
          <p:nvPr/>
        </p:nvSpPr>
        <p:spPr>
          <a:xfrm flipH="1">
            <a:off x="9148109" y="2963890"/>
            <a:ext cx="2205689" cy="338554"/>
          </a:xfrm>
          <a:prstGeom prst="rect">
            <a:avLst/>
          </a:prstGeom>
          <a:noFill/>
        </p:spPr>
        <p:txBody>
          <a:bodyPr wrap="square" rtlCol="0">
            <a:spAutoFit/>
          </a:bodyPr>
          <a:lstStyle/>
          <a:p>
            <a:r>
              <a:rPr lang="en-US" sz="1600" b="1">
                <a:solidFill>
                  <a:schemeClr val="bg1"/>
                </a:solidFill>
              </a:rPr>
              <a:t>Feature 4</a:t>
            </a:r>
            <a:endParaRPr lang="id-ID" sz="1600" b="1" dirty="0">
              <a:solidFill>
                <a:schemeClr val="bg1"/>
              </a:solidFill>
            </a:endParaRPr>
          </a:p>
        </p:txBody>
      </p:sp>
      <p:sp>
        <p:nvSpPr>
          <p:cNvPr id="57" name="Rectangle 56"/>
          <p:cNvSpPr/>
          <p:nvPr/>
        </p:nvSpPr>
        <p:spPr>
          <a:xfrm>
            <a:off x="778511" y="2167549"/>
            <a:ext cx="2205689"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58" name="TextBox 57"/>
          <p:cNvSpPr txBox="1"/>
          <p:nvPr/>
        </p:nvSpPr>
        <p:spPr>
          <a:xfrm flipH="1">
            <a:off x="778511" y="1891707"/>
            <a:ext cx="2205688" cy="338554"/>
          </a:xfrm>
          <a:prstGeom prst="rect">
            <a:avLst/>
          </a:prstGeom>
          <a:noFill/>
        </p:spPr>
        <p:txBody>
          <a:bodyPr wrap="square" rtlCol="0">
            <a:spAutoFit/>
          </a:bodyPr>
          <a:lstStyle/>
          <a:p>
            <a:pPr algn="r"/>
            <a:r>
              <a:rPr lang="en-US" sz="1600" b="1" dirty="0">
                <a:solidFill>
                  <a:schemeClr val="bg1"/>
                </a:solidFill>
              </a:rPr>
              <a:t>Feature 1</a:t>
            </a:r>
            <a:endParaRPr lang="id-ID" sz="1600" b="1" dirty="0">
              <a:solidFill>
                <a:schemeClr val="bg1"/>
              </a:solidFill>
            </a:endParaRPr>
          </a:p>
        </p:txBody>
      </p:sp>
      <p:sp>
        <p:nvSpPr>
          <p:cNvPr id="59" name="Rectangle 58"/>
          <p:cNvSpPr/>
          <p:nvPr/>
        </p:nvSpPr>
        <p:spPr>
          <a:xfrm>
            <a:off x="778511" y="3239732"/>
            <a:ext cx="2205688"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60" name="TextBox 59"/>
          <p:cNvSpPr txBox="1"/>
          <p:nvPr/>
        </p:nvSpPr>
        <p:spPr>
          <a:xfrm flipH="1">
            <a:off x="778509" y="2963890"/>
            <a:ext cx="2205689" cy="338554"/>
          </a:xfrm>
          <a:prstGeom prst="rect">
            <a:avLst/>
          </a:prstGeom>
          <a:noFill/>
        </p:spPr>
        <p:txBody>
          <a:bodyPr wrap="square" rtlCol="0">
            <a:spAutoFit/>
          </a:bodyPr>
          <a:lstStyle/>
          <a:p>
            <a:pPr algn="r"/>
            <a:r>
              <a:rPr lang="en-US" sz="1600" b="1">
                <a:solidFill>
                  <a:schemeClr val="bg1"/>
                </a:solidFill>
              </a:rPr>
              <a:t>Feature 3</a:t>
            </a:r>
            <a:endParaRPr lang="id-ID" sz="1600" b="1" dirty="0">
              <a:solidFill>
                <a:schemeClr val="bg1"/>
              </a:solidFill>
            </a:endParaRPr>
          </a:p>
        </p:txBody>
      </p:sp>
      <p:grpSp>
        <p:nvGrpSpPr>
          <p:cNvPr id="78" name="Group 77"/>
          <p:cNvGrpSpPr/>
          <p:nvPr/>
        </p:nvGrpSpPr>
        <p:grpSpPr>
          <a:xfrm>
            <a:off x="3056494" y="4133631"/>
            <a:ext cx="605988" cy="560367"/>
            <a:chOff x="6207758" y="4949393"/>
            <a:chExt cx="813691" cy="752434"/>
          </a:xfrm>
          <a:solidFill>
            <a:schemeClr val="bg1">
              <a:alpha val="20000"/>
            </a:schemeClr>
          </a:solidFill>
        </p:grpSpPr>
        <p:grpSp>
          <p:nvGrpSpPr>
            <p:cNvPr id="79" name="Group 78"/>
            <p:cNvGrpSpPr/>
            <p:nvPr/>
          </p:nvGrpSpPr>
          <p:grpSpPr>
            <a:xfrm flipH="1">
              <a:off x="6207758" y="4949393"/>
              <a:ext cx="813691" cy="752434"/>
              <a:chOff x="2894013" y="1827213"/>
              <a:chExt cx="1265238" cy="1169988"/>
            </a:xfrm>
            <a:grpFill/>
          </p:grpSpPr>
          <p:sp>
            <p:nvSpPr>
              <p:cNvPr id="83"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84"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85"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80" name="Group 79"/>
            <p:cNvGrpSpPr/>
            <p:nvPr/>
          </p:nvGrpSpPr>
          <p:grpSpPr>
            <a:xfrm>
              <a:off x="6469066" y="5198949"/>
              <a:ext cx="288743" cy="270512"/>
              <a:chOff x="5368132" y="3540125"/>
              <a:chExt cx="465138" cy="435769"/>
            </a:xfrm>
            <a:grpFill/>
          </p:grpSpPr>
          <p:sp>
            <p:nvSpPr>
              <p:cNvPr id="8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6" name="Group 85"/>
          <p:cNvGrpSpPr/>
          <p:nvPr/>
        </p:nvGrpSpPr>
        <p:grpSpPr>
          <a:xfrm>
            <a:off x="8475848" y="4133630"/>
            <a:ext cx="605988" cy="560367"/>
            <a:chOff x="9528065" y="4949393"/>
            <a:chExt cx="813691" cy="752434"/>
          </a:xfrm>
          <a:solidFill>
            <a:schemeClr val="bg1">
              <a:alpha val="20000"/>
            </a:schemeClr>
          </a:solidFill>
        </p:grpSpPr>
        <p:grpSp>
          <p:nvGrpSpPr>
            <p:cNvPr id="87" name="Group 86"/>
            <p:cNvGrpSpPr/>
            <p:nvPr/>
          </p:nvGrpSpPr>
          <p:grpSpPr>
            <a:xfrm flipH="1">
              <a:off x="9528065" y="4949393"/>
              <a:ext cx="813691" cy="752434"/>
              <a:chOff x="2894013" y="1827213"/>
              <a:chExt cx="1265238" cy="1169988"/>
            </a:xfrm>
            <a:grpFill/>
          </p:grpSpPr>
          <p:sp>
            <p:nvSpPr>
              <p:cNvPr id="96"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9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98"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88" name="Group 87"/>
            <p:cNvGrpSpPr/>
            <p:nvPr/>
          </p:nvGrpSpPr>
          <p:grpSpPr>
            <a:xfrm>
              <a:off x="9790785" y="5229235"/>
              <a:ext cx="288250" cy="225180"/>
              <a:chOff x="2581275" y="1710532"/>
              <a:chExt cx="464344" cy="362744"/>
            </a:xfrm>
            <a:grpFill/>
          </p:grpSpPr>
          <p:sp>
            <p:nvSpPr>
              <p:cNvPr id="8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99" name="Rectangle 98"/>
          <p:cNvSpPr/>
          <p:nvPr/>
        </p:nvSpPr>
        <p:spPr>
          <a:xfrm>
            <a:off x="9148111" y="4384467"/>
            <a:ext cx="2205688"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100" name="TextBox 99"/>
          <p:cNvSpPr txBox="1"/>
          <p:nvPr/>
        </p:nvSpPr>
        <p:spPr>
          <a:xfrm flipH="1">
            <a:off x="9148109" y="4108625"/>
            <a:ext cx="2205689" cy="338554"/>
          </a:xfrm>
          <a:prstGeom prst="rect">
            <a:avLst/>
          </a:prstGeom>
          <a:noFill/>
        </p:spPr>
        <p:txBody>
          <a:bodyPr wrap="square" rtlCol="0">
            <a:spAutoFit/>
          </a:bodyPr>
          <a:lstStyle/>
          <a:p>
            <a:r>
              <a:rPr lang="en-US" sz="1600" b="1">
                <a:solidFill>
                  <a:schemeClr val="bg1"/>
                </a:solidFill>
              </a:rPr>
              <a:t>Feature 6</a:t>
            </a:r>
            <a:endParaRPr lang="id-ID" sz="1600" b="1" dirty="0">
              <a:solidFill>
                <a:schemeClr val="bg1"/>
              </a:solidFill>
            </a:endParaRPr>
          </a:p>
        </p:txBody>
      </p:sp>
      <p:sp>
        <p:nvSpPr>
          <p:cNvPr id="101" name="Rectangle 100"/>
          <p:cNvSpPr/>
          <p:nvPr/>
        </p:nvSpPr>
        <p:spPr>
          <a:xfrm>
            <a:off x="778511" y="4384467"/>
            <a:ext cx="2205688"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p>
        </p:txBody>
      </p:sp>
      <p:sp>
        <p:nvSpPr>
          <p:cNvPr id="102" name="TextBox 101"/>
          <p:cNvSpPr txBox="1"/>
          <p:nvPr/>
        </p:nvSpPr>
        <p:spPr>
          <a:xfrm flipH="1">
            <a:off x="778509" y="4108625"/>
            <a:ext cx="2205689" cy="338554"/>
          </a:xfrm>
          <a:prstGeom prst="rect">
            <a:avLst/>
          </a:prstGeom>
          <a:noFill/>
        </p:spPr>
        <p:txBody>
          <a:bodyPr wrap="square" rtlCol="0">
            <a:spAutoFit/>
          </a:bodyPr>
          <a:lstStyle/>
          <a:p>
            <a:pPr algn="r"/>
            <a:r>
              <a:rPr lang="en-US" sz="1600" b="1">
                <a:solidFill>
                  <a:schemeClr val="bg1"/>
                </a:solidFill>
              </a:rPr>
              <a:t>Feature 5</a:t>
            </a:r>
            <a:endParaRPr lang="id-ID" sz="1600" b="1" dirty="0">
              <a:solidFill>
                <a:schemeClr val="bg1"/>
              </a:solidFill>
            </a:endParaRPr>
          </a:p>
        </p:txBody>
      </p:sp>
      <p:pic>
        <p:nvPicPr>
          <p:cNvPr id="4" name="mockup_0018_iMac-_FRONT.png"/>
          <p:cNvPicPr/>
          <p:nvPr/>
        </p:nvPicPr>
        <p:blipFill>
          <a:blip r:embed="rId2"/>
          <a:srcRect/>
          <a:stretch>
            <a:fillRect/>
          </a:stretch>
        </p:blipFill>
        <p:spPr>
          <a:xfrm>
            <a:off x="4077179" y="1838471"/>
            <a:ext cx="4021952" cy="3718269"/>
          </a:xfrm>
          <a:prstGeom prst="rect">
            <a:avLst/>
          </a:prstGeom>
          <a:ln w="12700" cap="flat">
            <a:noFill/>
            <a:miter lim="4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par>
                          <p:cTn id="49" fill="hold">
                            <p:stCondLst>
                              <p:cond delay="3000"/>
                            </p:stCondLst>
                            <p:childTnLst>
                              <p:par>
                                <p:cTn id="50" presetID="22" presetClass="entr" presetSubtype="2"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right)">
                                      <p:cBhvr>
                                        <p:cTn id="52" dur="500"/>
                                        <p:tgtEl>
                                          <p:spTgt spid="6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fltVal val="0"/>
                                          </p:val>
                                        </p:tav>
                                        <p:tav tm="100000">
                                          <p:val>
                                            <p:strVal val="#ppt_w"/>
                                          </p:val>
                                        </p:tav>
                                      </p:tavLst>
                                    </p:anim>
                                    <p:anim calcmode="lin" valueType="num">
                                      <p:cBhvr>
                                        <p:cTn id="67" dur="500" fill="hold"/>
                                        <p:tgtEl>
                                          <p:spTgt spid="78"/>
                                        </p:tgtEl>
                                        <p:attrNameLst>
                                          <p:attrName>ppt_h</p:attrName>
                                        </p:attrNameLst>
                                      </p:cBhvr>
                                      <p:tavLst>
                                        <p:tav tm="0">
                                          <p:val>
                                            <p:fltVal val="0"/>
                                          </p:val>
                                        </p:tav>
                                        <p:tav tm="100000">
                                          <p:val>
                                            <p:strVal val="#ppt_h"/>
                                          </p:val>
                                        </p:tav>
                                      </p:tavLst>
                                    </p:anim>
                                    <p:animEffect transition="in" filter="fade">
                                      <p:cBhvr>
                                        <p:cTn id="68" dur="500"/>
                                        <p:tgtEl>
                                          <p:spTgt spid="78"/>
                                        </p:tgtEl>
                                      </p:cBhvr>
                                    </p:animEffect>
                                  </p:childTnLst>
                                </p:cTn>
                              </p:par>
                              <p:par>
                                <p:cTn id="69" presetID="53" presetClass="entr" presetSubtype="16"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p:cTn id="71" dur="500" fill="hold"/>
                                        <p:tgtEl>
                                          <p:spTgt spid="86"/>
                                        </p:tgtEl>
                                        <p:attrNameLst>
                                          <p:attrName>ppt_w</p:attrName>
                                        </p:attrNameLst>
                                      </p:cBhvr>
                                      <p:tavLst>
                                        <p:tav tm="0">
                                          <p:val>
                                            <p:fltVal val="0"/>
                                          </p:val>
                                        </p:tav>
                                        <p:tav tm="100000">
                                          <p:val>
                                            <p:strVal val="#ppt_w"/>
                                          </p:val>
                                        </p:tav>
                                      </p:tavLst>
                                    </p:anim>
                                    <p:anim calcmode="lin" valueType="num">
                                      <p:cBhvr>
                                        <p:cTn id="72" dur="500" fill="hold"/>
                                        <p:tgtEl>
                                          <p:spTgt spid="86"/>
                                        </p:tgtEl>
                                        <p:attrNameLst>
                                          <p:attrName>ppt_h</p:attrName>
                                        </p:attrNameLst>
                                      </p:cBhvr>
                                      <p:tavLst>
                                        <p:tav tm="0">
                                          <p:val>
                                            <p:fltVal val="0"/>
                                          </p:val>
                                        </p:tav>
                                        <p:tav tm="100000">
                                          <p:val>
                                            <p:strVal val="#ppt_h"/>
                                          </p:val>
                                        </p:tav>
                                      </p:tavLst>
                                    </p:anim>
                                    <p:animEffect transition="in" filter="fade">
                                      <p:cBhvr>
                                        <p:cTn id="73" dur="500"/>
                                        <p:tgtEl>
                                          <p:spTgt spid="86"/>
                                        </p:tgtEl>
                                      </p:cBhvr>
                                    </p:animEffect>
                                  </p:childTnLst>
                                </p:cTn>
                              </p:par>
                            </p:childTnLst>
                          </p:cTn>
                        </p:par>
                        <p:par>
                          <p:cTn id="74" fill="hold">
                            <p:stCondLst>
                              <p:cond delay="4500"/>
                            </p:stCondLst>
                            <p:childTnLst>
                              <p:par>
                                <p:cTn id="75" presetID="22" presetClass="entr" presetSubtype="2" fill="hold" grpId="0" nodeType="after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wipe(right)">
                                      <p:cBhvr>
                                        <p:cTn id="77" dur="500"/>
                                        <p:tgtEl>
                                          <p:spTgt spid="10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left)">
                                      <p:cBhvr>
                                        <p:cTn id="80" dur="500"/>
                                        <p:tgtEl>
                                          <p:spTgt spid="100"/>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500"/>
                                        <p:tgtEl>
                                          <p:spTgt spid="10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5500"/>
                            </p:stCondLst>
                            <p:childTnLst>
                              <p:par>
                                <p:cTn id="89" presetID="22" presetClass="entr" presetSubtype="1"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up)">
                                      <p:cBhvr>
                                        <p:cTn id="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49" grpId="0"/>
      <p:bldP spid="50" grpId="0"/>
      <p:bldP spid="51" grpId="0"/>
      <p:bldP spid="52" grpId="0"/>
      <p:bldP spid="57" grpId="0"/>
      <p:bldP spid="58" grpId="0"/>
      <p:bldP spid="59" grpId="0"/>
      <p:bldP spid="60" grpId="0"/>
      <p:bldP spid="99" grpId="0"/>
      <p:bldP spid="100" grpId="0"/>
      <p:bldP spid="101"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76274"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7676"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15729" y="4419600"/>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31950" y="4416011"/>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337" y="325124"/>
            <a:ext cx="10573563" cy="595222"/>
          </a:xfrm>
        </p:spPr>
        <p:txBody>
          <a:bodyPr/>
          <a:lstStyle/>
          <a:p>
            <a:pPr algn="ctr"/>
            <a:r>
              <a:rPr lang="en-US" dirty="0"/>
              <a:t>Portfolio</a:t>
            </a:r>
          </a:p>
        </p:txBody>
      </p:sp>
      <p:sp>
        <p:nvSpPr>
          <p:cNvPr id="29" name="Rectangle 28"/>
          <p:cNvSpPr/>
          <p:nvPr/>
        </p:nvSpPr>
        <p:spPr>
          <a:xfrm>
            <a:off x="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1</a:t>
            </a:r>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p:txBody>
      </p:sp>
      <p:sp>
        <p:nvSpPr>
          <p:cNvPr id="33" name="Rectangle 32"/>
          <p:cNvSpPr/>
          <p:nvPr/>
        </p:nvSpPr>
        <p:spPr>
          <a:xfrm>
            <a:off x="2438400" y="1979717"/>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2</a:t>
            </a:r>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p:txBody>
      </p:sp>
      <p:sp>
        <p:nvSpPr>
          <p:cNvPr id="34" name="Rectangle 33"/>
          <p:cNvSpPr/>
          <p:nvPr/>
        </p:nvSpPr>
        <p:spPr>
          <a:xfrm>
            <a:off x="48768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3</a:t>
            </a:r>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35" name="Rectangle 34"/>
          <p:cNvSpPr/>
          <p:nvPr/>
        </p:nvSpPr>
        <p:spPr>
          <a:xfrm>
            <a:off x="7315200" y="19790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4</a:t>
            </a:r>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36" name="Rectangle 35"/>
          <p:cNvSpPr/>
          <p:nvPr/>
        </p:nvSpPr>
        <p:spPr>
          <a:xfrm>
            <a:off x="97536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5</a:t>
            </a:r>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15" name="Subtitle 4"/>
          <p:cNvSpPr txBox="1"/>
          <p:nvPr/>
        </p:nvSpPr>
        <p:spPr>
          <a:xfrm>
            <a:off x="2619227" y="1032452"/>
            <a:ext cx="7128449" cy="644713"/>
          </a:xfrm>
          <a:prstGeom prst="rect">
            <a:avLst/>
          </a:prstGeom>
        </p:spPr>
        <p:txBody>
          <a:bodyPr vert="horz" lIns="91440" tIns="45720" rIns="91440" bIns="45720" rtlCol="0">
            <a:noAutofit/>
          </a:bodyPr>
          <a:lstStyle/>
          <a:p>
            <a:pPr marL="342900" lvl="0" indent="-342900" algn="ctr">
              <a:spcBef>
                <a:spcPct val="20000"/>
              </a:spcBef>
            </a:pPr>
            <a:r>
              <a:rPr lang="ms-MY" sz="1400" dirty="0">
                <a:solidFill>
                  <a:schemeClr val="tx1">
                    <a:lumMod val="65000"/>
                    <a:lumOff val="35000"/>
                  </a:schemeClr>
                </a:solidFill>
              </a:rPr>
              <a:t>Lorem ipsum dolor sit amet, consectetur adipiscing elit. Praesent sodales odio sit amet odio tristique quis tempus odio Lorem ipsum dolor sit amet</a:t>
            </a:r>
            <a:endParaRPr kumimoji="0" lang="en-US" sz="1400" i="0" u="none" strike="noStrike" kern="1200" cap="none" spc="0" normalizeH="0" baseline="0" noProof="0" dirty="0">
              <a:ln>
                <a:noFill/>
              </a:ln>
              <a:solidFill>
                <a:schemeClr val="tx1">
                  <a:lumMod val="65000"/>
                  <a:lumOff val="35000"/>
                </a:schemeClr>
              </a:solidFill>
              <a:effectLst/>
              <a:uLnTx/>
              <a:uFillTx/>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9" grpId="0" animBg="1"/>
      <p:bldP spid="33" grpId="0" animBg="1"/>
      <p:bldP spid="34" grpId="0" animBg="1"/>
      <p:bldP spid="35" grpId="0" animBg="1"/>
      <p:bldP spid="36"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Rectangle 107"/>
          <p:cNvSpPr/>
          <p:nvPr/>
        </p:nvSpPr>
        <p:spPr>
          <a:xfrm>
            <a:off x="9339288" y="3433"/>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5485151"/>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4864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defPPr>
              <a:defRPr lang="en-US"/>
            </a:defPPr>
            <a:lvl1pPr algn="ctr">
              <a:defRPr sz="3600">
                <a:solidFill>
                  <a:schemeClr val="bg1"/>
                </a:solidFill>
              </a:defRPr>
            </a:lvl1pPr>
          </a:lstStyle>
          <a:p>
            <a:r>
              <a:rPr lang="en-US" dirty="0"/>
              <a:t>Show Say Good Bye!</a:t>
            </a:r>
          </a:p>
        </p:txBody>
      </p:sp>
      <p:cxnSp>
        <p:nvCxnSpPr>
          <p:cNvPr id="77" name="Straight Connector 76"/>
          <p:cNvCxnSpPr>
            <a:stCxn id="51" idx="3"/>
          </p:cNvCxnSpPr>
          <p:nvPr/>
        </p:nvCxnSpPr>
        <p:spPr>
          <a:xfrm>
            <a:off x="2852712" y="6170951"/>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685800"/>
            <a:ext cx="0" cy="20574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687984"/>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0"/>
            <a:ext cx="0" cy="205615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182914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133656" y="4690262"/>
            <a:ext cx="0" cy="2167738"/>
          </a:xfrm>
          <a:prstGeom prst="line">
            <a:avLst/>
          </a:prstGeom>
          <a:ln w="57150">
            <a:solidFill>
              <a:schemeClr val="bg1">
                <a:alpha val="3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What’ll We do</a:t>
            </a:r>
          </a:p>
        </p:txBody>
      </p:sp>
      <p:grpSp>
        <p:nvGrpSpPr>
          <p:cNvPr id="37" name="Group 36"/>
          <p:cNvGrpSpPr/>
          <p:nvPr/>
        </p:nvGrpSpPr>
        <p:grpSpPr>
          <a:xfrm>
            <a:off x="5981381" y="2069454"/>
            <a:ext cx="304550" cy="1063927"/>
            <a:chOff x="5981381" y="2069454"/>
            <a:chExt cx="304550" cy="1063927"/>
          </a:xfrm>
          <a:solidFill>
            <a:schemeClr val="bg1"/>
          </a:solidFill>
        </p:grpSpPr>
        <p:cxnSp>
          <p:nvCxnSpPr>
            <p:cNvPr id="3" name="Straight Connector 2"/>
            <p:cNvCxnSpPr/>
            <p:nvPr/>
          </p:nvCxnSpPr>
          <p:spPr>
            <a:xfrm>
              <a:off x="6133656" y="2196500"/>
              <a:ext cx="0" cy="936881"/>
            </a:xfrm>
            <a:prstGeom prst="line">
              <a:avLst/>
            </a:prstGeom>
            <a:grpFill/>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rot="10800000">
              <a:off x="5981381" y="2069454"/>
              <a:ext cx="304550" cy="179775"/>
            </a:xfrm>
            <a:prstGeom prst="triangle">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 name="Oval 4"/>
          <p:cNvSpPr/>
          <p:nvPr/>
        </p:nvSpPr>
        <p:spPr>
          <a:xfrm>
            <a:off x="6045765" y="314933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Extract 6"/>
          <p:cNvSpPr/>
          <p:nvPr/>
        </p:nvSpPr>
        <p:spPr>
          <a:xfrm rot="16200000">
            <a:off x="6642046" y="310931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168896" y="2761732"/>
            <a:ext cx="950976" cy="950976"/>
            <a:chOff x="7168896" y="2761732"/>
            <a:chExt cx="950976" cy="950976"/>
          </a:xfrm>
          <a:solidFill>
            <a:schemeClr val="bg1"/>
          </a:solidFill>
        </p:grpSpPr>
        <p:sp>
          <p:nvSpPr>
            <p:cNvPr id="9" name="Oval 8"/>
            <p:cNvSpPr/>
            <p:nvPr/>
          </p:nvSpPr>
          <p:spPr>
            <a:xfrm>
              <a:off x="7168896" y="2761732"/>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EditPoints="1"/>
            </p:cNvSpPr>
            <p:nvPr/>
          </p:nvSpPr>
          <p:spPr bwMode="auto">
            <a:xfrm>
              <a:off x="7318359" y="2976640"/>
              <a:ext cx="522713" cy="521160"/>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grpFill/>
            <a:ln>
              <a:solidFill>
                <a:schemeClr val="bg1"/>
              </a:solidFill>
            </a:ln>
          </p:spPr>
          <p:txBody>
            <a:bodyPr vert="horz" wrap="square" lIns="68580" tIns="34290" rIns="68580" bIns="34290" numCol="1" anchor="t" anchorCtr="0" compatLnSpc="1"/>
            <a:lstStyle/>
            <a:p>
              <a:endParaRPr lang="id-ID" sz="1350"/>
            </a:p>
          </p:txBody>
        </p:sp>
      </p:grpSp>
      <p:cxnSp>
        <p:nvCxnSpPr>
          <p:cNvPr id="14" name="Straight Connector 13"/>
          <p:cNvCxnSpPr/>
          <p:nvPr/>
        </p:nvCxnSpPr>
        <p:spPr>
          <a:xfrm>
            <a:off x="6133656" y="3340744"/>
            <a:ext cx="0" cy="1158104"/>
          </a:xfrm>
          <a:prstGeom prst="line">
            <a:avLst/>
          </a:prstGeom>
          <a:ln w="57150">
            <a:solidFill>
              <a:schemeClr val="bg1">
                <a:alpha val="4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45765" y="450178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5400000">
            <a:off x="5369453" y="447446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146130" y="4124336"/>
            <a:ext cx="950976" cy="950976"/>
            <a:chOff x="4146130" y="4124336"/>
            <a:chExt cx="950976" cy="950976"/>
          </a:xfrm>
          <a:solidFill>
            <a:schemeClr val="bg1"/>
          </a:solidFill>
        </p:grpSpPr>
        <p:sp>
          <p:nvSpPr>
            <p:cNvPr id="22" name="Oval 21"/>
            <p:cNvSpPr/>
            <p:nvPr/>
          </p:nvSpPr>
          <p:spPr>
            <a:xfrm>
              <a:off x="4146130" y="4124336"/>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352677" y="4331086"/>
              <a:ext cx="537882" cy="537475"/>
              <a:chOff x="9525" y="-1587"/>
              <a:chExt cx="2097088" cy="2095500"/>
            </a:xfrm>
            <a:grpFill/>
          </p:grpSpPr>
          <p:sp>
            <p:nvSpPr>
              <p:cNvPr id="25" name="Freeform 5"/>
              <p:cNvSpPr>
                <a:spLocks noEditPoints="1"/>
              </p:cNvSpPr>
              <p:nvPr/>
            </p:nvSpPr>
            <p:spPr bwMode="auto">
              <a:xfrm>
                <a:off x="9525"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4 w 174"/>
                  <a:gd name="T31" fmla="*/ 52 h 556"/>
                  <a:gd name="T32" fmla="*/ 104 w 174"/>
                  <a:gd name="T33" fmla="*/ 89 h 556"/>
                  <a:gd name="T34" fmla="*/ 87 w 174"/>
                  <a:gd name="T35" fmla="*/ 87 h 556"/>
                  <a:gd name="T36" fmla="*/ 70 w 174"/>
                  <a:gd name="T37" fmla="*/ 89 h 556"/>
                  <a:gd name="T38" fmla="*/ 70 w 174"/>
                  <a:gd name="T39" fmla="*/ 52 h 556"/>
                  <a:gd name="T40" fmla="*/ 104 w 174"/>
                  <a:gd name="T41" fmla="*/ 504 h 556"/>
                  <a:gd name="T42" fmla="*/ 87 w 174"/>
                  <a:gd name="T43" fmla="*/ 521 h 556"/>
                  <a:gd name="T44" fmla="*/ 70 w 174"/>
                  <a:gd name="T45" fmla="*/ 504 h 556"/>
                  <a:gd name="T46" fmla="*/ 70 w 174"/>
                  <a:gd name="T47" fmla="*/ 259 h 556"/>
                  <a:gd name="T48" fmla="*/ 87 w 174"/>
                  <a:gd name="T49" fmla="*/ 261 h 556"/>
                  <a:gd name="T50" fmla="*/ 104 w 174"/>
                  <a:gd name="T51" fmla="*/ 259 h 556"/>
                  <a:gd name="T52" fmla="*/ 104 w 174"/>
                  <a:gd name="T53" fmla="*/ 504 h 556"/>
                  <a:gd name="T54" fmla="*/ 137 w 174"/>
                  <a:gd name="T55" fmla="*/ 188 h 556"/>
                  <a:gd name="T56" fmla="*/ 136 w 174"/>
                  <a:gd name="T57" fmla="*/ 191 h 556"/>
                  <a:gd name="T58" fmla="*/ 129 w 174"/>
                  <a:gd name="T59" fmla="*/ 204 h 556"/>
                  <a:gd name="T60" fmla="*/ 129 w 174"/>
                  <a:gd name="T61" fmla="*/ 204 h 556"/>
                  <a:gd name="T62" fmla="*/ 118 w 174"/>
                  <a:gd name="T63" fmla="*/ 215 h 556"/>
                  <a:gd name="T64" fmla="*/ 118 w 174"/>
                  <a:gd name="T65" fmla="*/ 215 h 556"/>
                  <a:gd name="T66" fmla="*/ 104 w 174"/>
                  <a:gd name="T67" fmla="*/ 223 h 556"/>
                  <a:gd name="T68" fmla="*/ 87 w 174"/>
                  <a:gd name="T69" fmla="*/ 226 h 556"/>
                  <a:gd name="T70" fmla="*/ 70 w 174"/>
                  <a:gd name="T71" fmla="*/ 223 h 556"/>
                  <a:gd name="T72" fmla="*/ 56 w 174"/>
                  <a:gd name="T73" fmla="*/ 215 h 556"/>
                  <a:gd name="T74" fmla="*/ 55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5 w 174"/>
                  <a:gd name="T95" fmla="*/ 132 h 556"/>
                  <a:gd name="T96" fmla="*/ 56 w 174"/>
                  <a:gd name="T97" fmla="*/ 132 h 556"/>
                  <a:gd name="T98" fmla="*/ 70 w 174"/>
                  <a:gd name="T99" fmla="*/ 125 h 556"/>
                  <a:gd name="T100" fmla="*/ 87 w 174"/>
                  <a:gd name="T101" fmla="*/ 122 h 556"/>
                  <a:gd name="T102" fmla="*/ 104 w 174"/>
                  <a:gd name="T103" fmla="*/ 125 h 556"/>
                  <a:gd name="T104" fmla="*/ 118 w 174"/>
                  <a:gd name="T105" fmla="*/ 132 h 556"/>
                  <a:gd name="T106" fmla="*/ 118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sp>
            <p:nvSpPr>
              <p:cNvPr id="26" name="Freeform 6"/>
              <p:cNvSpPr>
                <a:spLocks noEditPoints="1"/>
              </p:cNvSpPr>
              <p:nvPr/>
            </p:nvSpPr>
            <p:spPr bwMode="auto">
              <a:xfrm>
                <a:off x="1449388"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5 w 174"/>
                  <a:gd name="T31" fmla="*/ 52 h 556"/>
                  <a:gd name="T32" fmla="*/ 105 w 174"/>
                  <a:gd name="T33" fmla="*/ 89 h 556"/>
                  <a:gd name="T34" fmla="*/ 87 w 174"/>
                  <a:gd name="T35" fmla="*/ 87 h 556"/>
                  <a:gd name="T36" fmla="*/ 70 w 174"/>
                  <a:gd name="T37" fmla="*/ 89 h 556"/>
                  <a:gd name="T38" fmla="*/ 70 w 174"/>
                  <a:gd name="T39" fmla="*/ 52 h 556"/>
                  <a:gd name="T40" fmla="*/ 105 w 174"/>
                  <a:gd name="T41" fmla="*/ 504 h 556"/>
                  <a:gd name="T42" fmla="*/ 87 w 174"/>
                  <a:gd name="T43" fmla="*/ 521 h 556"/>
                  <a:gd name="T44" fmla="*/ 70 w 174"/>
                  <a:gd name="T45" fmla="*/ 504 h 556"/>
                  <a:gd name="T46" fmla="*/ 70 w 174"/>
                  <a:gd name="T47" fmla="*/ 259 h 556"/>
                  <a:gd name="T48" fmla="*/ 87 w 174"/>
                  <a:gd name="T49" fmla="*/ 261 h 556"/>
                  <a:gd name="T50" fmla="*/ 105 w 174"/>
                  <a:gd name="T51" fmla="*/ 259 h 556"/>
                  <a:gd name="T52" fmla="*/ 105 w 174"/>
                  <a:gd name="T53" fmla="*/ 504 h 556"/>
                  <a:gd name="T54" fmla="*/ 137 w 174"/>
                  <a:gd name="T55" fmla="*/ 188 h 556"/>
                  <a:gd name="T56" fmla="*/ 136 w 174"/>
                  <a:gd name="T57" fmla="*/ 191 h 556"/>
                  <a:gd name="T58" fmla="*/ 129 w 174"/>
                  <a:gd name="T59" fmla="*/ 204 h 556"/>
                  <a:gd name="T60" fmla="*/ 129 w 174"/>
                  <a:gd name="T61" fmla="*/ 204 h 556"/>
                  <a:gd name="T62" fmla="*/ 119 w 174"/>
                  <a:gd name="T63" fmla="*/ 215 h 556"/>
                  <a:gd name="T64" fmla="*/ 118 w 174"/>
                  <a:gd name="T65" fmla="*/ 215 h 556"/>
                  <a:gd name="T66" fmla="*/ 105 w 174"/>
                  <a:gd name="T67" fmla="*/ 223 h 556"/>
                  <a:gd name="T68" fmla="*/ 87 w 174"/>
                  <a:gd name="T69" fmla="*/ 226 h 556"/>
                  <a:gd name="T70" fmla="*/ 70 w 174"/>
                  <a:gd name="T71" fmla="*/ 223 h 556"/>
                  <a:gd name="T72" fmla="*/ 56 w 174"/>
                  <a:gd name="T73" fmla="*/ 215 h 556"/>
                  <a:gd name="T74" fmla="*/ 56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6 w 174"/>
                  <a:gd name="T95" fmla="*/ 132 h 556"/>
                  <a:gd name="T96" fmla="*/ 56 w 174"/>
                  <a:gd name="T97" fmla="*/ 132 h 556"/>
                  <a:gd name="T98" fmla="*/ 70 w 174"/>
                  <a:gd name="T99" fmla="*/ 125 h 556"/>
                  <a:gd name="T100" fmla="*/ 87 w 174"/>
                  <a:gd name="T101" fmla="*/ 122 h 556"/>
                  <a:gd name="T102" fmla="*/ 105 w 174"/>
                  <a:gd name="T103" fmla="*/ 125 h 556"/>
                  <a:gd name="T104" fmla="*/ 118 w 174"/>
                  <a:gd name="T105" fmla="*/ 132 h 556"/>
                  <a:gd name="T106" fmla="*/ 119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sp>
            <p:nvSpPr>
              <p:cNvPr id="27" name="Freeform 7"/>
              <p:cNvSpPr>
                <a:spLocks noEditPoints="1"/>
              </p:cNvSpPr>
              <p:nvPr/>
            </p:nvSpPr>
            <p:spPr bwMode="auto">
              <a:xfrm>
                <a:off x="730250" y="-1587"/>
                <a:ext cx="655638" cy="2095500"/>
              </a:xfrm>
              <a:custGeom>
                <a:avLst/>
                <a:gdLst>
                  <a:gd name="T0" fmla="*/ 139 w 174"/>
                  <a:gd name="T1" fmla="*/ 313 h 556"/>
                  <a:gd name="T2" fmla="*/ 139 w 174"/>
                  <a:gd name="T3" fmla="*/ 52 h 556"/>
                  <a:gd name="T4" fmla="*/ 87 w 174"/>
                  <a:gd name="T5" fmla="*/ 0 h 556"/>
                  <a:gd name="T6" fmla="*/ 35 w 174"/>
                  <a:gd name="T7" fmla="*/ 52 h 556"/>
                  <a:gd name="T8" fmla="*/ 35 w 174"/>
                  <a:gd name="T9" fmla="*/ 313 h 556"/>
                  <a:gd name="T10" fmla="*/ 0 w 174"/>
                  <a:gd name="T11" fmla="*/ 382 h 556"/>
                  <a:gd name="T12" fmla="*/ 35 w 174"/>
                  <a:gd name="T13" fmla="*/ 451 h 556"/>
                  <a:gd name="T14" fmla="*/ 35 w 174"/>
                  <a:gd name="T15" fmla="*/ 504 h 556"/>
                  <a:gd name="T16" fmla="*/ 87 w 174"/>
                  <a:gd name="T17" fmla="*/ 556 h 556"/>
                  <a:gd name="T18" fmla="*/ 139 w 174"/>
                  <a:gd name="T19" fmla="*/ 504 h 556"/>
                  <a:gd name="T20" fmla="*/ 139 w 174"/>
                  <a:gd name="T21" fmla="*/ 451 h 556"/>
                  <a:gd name="T22" fmla="*/ 174 w 174"/>
                  <a:gd name="T23" fmla="*/ 382 h 556"/>
                  <a:gd name="T24" fmla="*/ 139 w 174"/>
                  <a:gd name="T25" fmla="*/ 313 h 556"/>
                  <a:gd name="T26" fmla="*/ 70 w 174"/>
                  <a:gd name="T27" fmla="*/ 52 h 556"/>
                  <a:gd name="T28" fmla="*/ 87 w 174"/>
                  <a:gd name="T29" fmla="*/ 35 h 556"/>
                  <a:gd name="T30" fmla="*/ 104 w 174"/>
                  <a:gd name="T31" fmla="*/ 52 h 556"/>
                  <a:gd name="T32" fmla="*/ 104 w 174"/>
                  <a:gd name="T33" fmla="*/ 297 h 556"/>
                  <a:gd name="T34" fmla="*/ 87 w 174"/>
                  <a:gd name="T35" fmla="*/ 295 h 556"/>
                  <a:gd name="T36" fmla="*/ 70 w 174"/>
                  <a:gd name="T37" fmla="*/ 297 h 556"/>
                  <a:gd name="T38" fmla="*/ 70 w 174"/>
                  <a:gd name="T39" fmla="*/ 52 h 556"/>
                  <a:gd name="T40" fmla="*/ 104 w 174"/>
                  <a:gd name="T41" fmla="*/ 504 h 556"/>
                  <a:gd name="T42" fmla="*/ 87 w 174"/>
                  <a:gd name="T43" fmla="*/ 521 h 556"/>
                  <a:gd name="T44" fmla="*/ 70 w 174"/>
                  <a:gd name="T45" fmla="*/ 504 h 556"/>
                  <a:gd name="T46" fmla="*/ 70 w 174"/>
                  <a:gd name="T47" fmla="*/ 467 h 556"/>
                  <a:gd name="T48" fmla="*/ 87 w 174"/>
                  <a:gd name="T49" fmla="*/ 469 h 556"/>
                  <a:gd name="T50" fmla="*/ 104 w 174"/>
                  <a:gd name="T51" fmla="*/ 467 h 556"/>
                  <a:gd name="T52" fmla="*/ 104 w 174"/>
                  <a:gd name="T53" fmla="*/ 504 h 556"/>
                  <a:gd name="T54" fmla="*/ 137 w 174"/>
                  <a:gd name="T55" fmla="*/ 397 h 556"/>
                  <a:gd name="T56" fmla="*/ 136 w 174"/>
                  <a:gd name="T57" fmla="*/ 400 h 556"/>
                  <a:gd name="T58" fmla="*/ 129 w 174"/>
                  <a:gd name="T59" fmla="*/ 412 h 556"/>
                  <a:gd name="T60" fmla="*/ 129 w 174"/>
                  <a:gd name="T61" fmla="*/ 413 h 556"/>
                  <a:gd name="T62" fmla="*/ 118 w 174"/>
                  <a:gd name="T63" fmla="*/ 424 h 556"/>
                  <a:gd name="T64" fmla="*/ 118 w 174"/>
                  <a:gd name="T65" fmla="*/ 424 h 556"/>
                  <a:gd name="T66" fmla="*/ 104 w 174"/>
                  <a:gd name="T67" fmla="*/ 431 h 556"/>
                  <a:gd name="T68" fmla="*/ 87 w 174"/>
                  <a:gd name="T69" fmla="*/ 434 h 556"/>
                  <a:gd name="T70" fmla="*/ 70 w 174"/>
                  <a:gd name="T71" fmla="*/ 431 h 556"/>
                  <a:gd name="T72" fmla="*/ 56 w 174"/>
                  <a:gd name="T73" fmla="*/ 424 h 556"/>
                  <a:gd name="T74" fmla="*/ 56 w 174"/>
                  <a:gd name="T75" fmla="*/ 424 h 556"/>
                  <a:gd name="T76" fmla="*/ 45 w 174"/>
                  <a:gd name="T77" fmla="*/ 413 h 556"/>
                  <a:gd name="T78" fmla="*/ 45 w 174"/>
                  <a:gd name="T79" fmla="*/ 412 h 556"/>
                  <a:gd name="T80" fmla="*/ 38 w 174"/>
                  <a:gd name="T81" fmla="*/ 400 h 556"/>
                  <a:gd name="T82" fmla="*/ 37 w 174"/>
                  <a:gd name="T83" fmla="*/ 397 h 556"/>
                  <a:gd name="T84" fmla="*/ 35 w 174"/>
                  <a:gd name="T85" fmla="*/ 382 h 556"/>
                  <a:gd name="T86" fmla="*/ 37 w 174"/>
                  <a:gd name="T87" fmla="*/ 368 h 556"/>
                  <a:gd name="T88" fmla="*/ 38 w 174"/>
                  <a:gd name="T89" fmla="*/ 365 h 556"/>
                  <a:gd name="T90" fmla="*/ 45 w 174"/>
                  <a:gd name="T91" fmla="*/ 352 h 556"/>
                  <a:gd name="T92" fmla="*/ 45 w 174"/>
                  <a:gd name="T93" fmla="*/ 352 h 556"/>
                  <a:gd name="T94" fmla="*/ 56 w 174"/>
                  <a:gd name="T95" fmla="*/ 341 h 556"/>
                  <a:gd name="T96" fmla="*/ 56 w 174"/>
                  <a:gd name="T97" fmla="*/ 341 h 556"/>
                  <a:gd name="T98" fmla="*/ 70 w 174"/>
                  <a:gd name="T99" fmla="*/ 333 h 556"/>
                  <a:gd name="T100" fmla="*/ 87 w 174"/>
                  <a:gd name="T101" fmla="*/ 330 h 556"/>
                  <a:gd name="T102" fmla="*/ 104 w 174"/>
                  <a:gd name="T103" fmla="*/ 333 h 556"/>
                  <a:gd name="T104" fmla="*/ 118 w 174"/>
                  <a:gd name="T105" fmla="*/ 341 h 556"/>
                  <a:gd name="T106" fmla="*/ 118 w 174"/>
                  <a:gd name="T107" fmla="*/ 341 h 556"/>
                  <a:gd name="T108" fmla="*/ 129 w 174"/>
                  <a:gd name="T109" fmla="*/ 352 h 556"/>
                  <a:gd name="T110" fmla="*/ 129 w 174"/>
                  <a:gd name="T111" fmla="*/ 352 h 556"/>
                  <a:gd name="T112" fmla="*/ 136 w 174"/>
                  <a:gd name="T113" fmla="*/ 365 h 556"/>
                  <a:gd name="T114" fmla="*/ 137 w 174"/>
                  <a:gd name="T115" fmla="*/ 368 h 556"/>
                  <a:gd name="T116" fmla="*/ 139 w 174"/>
                  <a:gd name="T117" fmla="*/ 382 h 556"/>
                  <a:gd name="T118" fmla="*/ 137 w 174"/>
                  <a:gd name="T119" fmla="*/ 3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grpSp>
      </p:grpSp>
      <p:sp>
        <p:nvSpPr>
          <p:cNvPr id="30" name="Rectangle 29"/>
          <p:cNvSpPr/>
          <p:nvPr/>
        </p:nvSpPr>
        <p:spPr>
          <a:xfrm>
            <a:off x="8390908" y="2664940"/>
            <a:ext cx="1423788" cy="461665"/>
          </a:xfrm>
          <a:prstGeom prst="rect">
            <a:avLst/>
          </a:prstGeom>
        </p:spPr>
        <p:txBody>
          <a:bodyPr wrap="none">
            <a:spAutoFit/>
          </a:bodyPr>
          <a:lstStyle/>
          <a:p>
            <a:r>
              <a:rPr lang="ms-MY" sz="2400" dirty="0">
                <a:solidFill>
                  <a:schemeClr val="bg1">
                    <a:lumMod val="95000"/>
                  </a:schemeClr>
                </a:solidFill>
              </a:rPr>
              <a:t>Build Plan</a:t>
            </a:r>
          </a:p>
        </p:txBody>
      </p:sp>
      <p:sp>
        <p:nvSpPr>
          <p:cNvPr id="31" name="Rectangle 30"/>
          <p:cNvSpPr/>
          <p:nvPr/>
        </p:nvSpPr>
        <p:spPr>
          <a:xfrm>
            <a:off x="8377375" y="3069672"/>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2" name="Rectangle 31"/>
          <p:cNvSpPr/>
          <p:nvPr/>
        </p:nvSpPr>
        <p:spPr>
          <a:xfrm>
            <a:off x="866247" y="4030090"/>
            <a:ext cx="3007536" cy="461665"/>
          </a:xfrm>
          <a:prstGeom prst="rect">
            <a:avLst/>
          </a:prstGeom>
        </p:spPr>
        <p:txBody>
          <a:bodyPr wrap="square">
            <a:spAutoFit/>
          </a:bodyPr>
          <a:lstStyle/>
          <a:p>
            <a:pPr algn="r"/>
            <a:r>
              <a:rPr lang="ms-MY" sz="2400" dirty="0">
                <a:solidFill>
                  <a:schemeClr val="bg1">
                    <a:lumMod val="95000"/>
                  </a:schemeClr>
                </a:solidFill>
              </a:rPr>
              <a:t>Fix It</a:t>
            </a:r>
          </a:p>
        </p:txBody>
      </p:sp>
      <p:sp>
        <p:nvSpPr>
          <p:cNvPr id="33" name="Rectangle 32"/>
          <p:cNvSpPr/>
          <p:nvPr/>
        </p:nvSpPr>
        <p:spPr>
          <a:xfrm>
            <a:off x="852714" y="4434822"/>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6" name="TextBox 35"/>
          <p:cNvSpPr txBox="1"/>
          <p:nvPr/>
        </p:nvSpPr>
        <p:spPr>
          <a:xfrm>
            <a:off x="5593700" y="1313631"/>
            <a:ext cx="1079912" cy="646331"/>
          </a:xfrm>
          <a:prstGeom prst="rect">
            <a:avLst/>
          </a:prstGeom>
          <a:noFill/>
          <a:ln>
            <a:noFill/>
          </a:ln>
        </p:spPr>
        <p:txBody>
          <a:bodyPr wrap="none" rtlCol="0">
            <a:spAutoFit/>
          </a:bodyPr>
          <a:lstStyle/>
          <a:p>
            <a:pPr algn="ctr"/>
            <a:r>
              <a:rPr lang="en-US" sz="3600" dirty="0">
                <a:solidFill>
                  <a:schemeClr val="bg1">
                    <a:lumMod val="95000"/>
                  </a:schemeClr>
                </a:solidFill>
              </a:rPr>
              <a:t>Start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8" grpId="0" animBg="1"/>
      <p:bldP spid="30" grpId="0"/>
      <p:bldP spid="31" grpId="0"/>
      <p:bldP spid="32" grpId="0"/>
      <p:bldP spid="3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p:nvPr/>
        </p:nvSpPr>
        <p:spPr bwMode="auto">
          <a:xfrm>
            <a:off x="723900" y="548235"/>
            <a:ext cx="3187023" cy="3995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5400" tIns="25400" rIns="25400" bIns="25400" anchor="ctr"/>
          <a:lstStyle/>
          <a:p>
            <a:pPr defTabSz="412750" fontAlgn="base" hangingPunct="0">
              <a:spcBef>
                <a:spcPct val="0"/>
              </a:spcBef>
              <a:spcAft>
                <a:spcPct val="0"/>
              </a:spcAft>
            </a:pPr>
            <a:r>
              <a:rPr lang="en-US" sz="3600" b="1" dirty="0">
                <a:solidFill>
                  <a:schemeClr val="bg1"/>
                </a:solidFill>
                <a:latin typeface="+mj-lt"/>
                <a:cs typeface="Open Sans" charset="0"/>
                <a:sym typeface="Open Sans" charset="0"/>
              </a:rPr>
              <a:t>Icon Set</a:t>
            </a:r>
            <a:endParaRPr lang="en-US" sz="3600" dirty="0">
              <a:solidFill>
                <a:schemeClr val="bg1"/>
              </a:solidFill>
              <a:latin typeface="+mj-lt"/>
              <a:sym typeface="Gill Sans" charset="0"/>
            </a:endParaRPr>
          </a:p>
        </p:txBody>
      </p:sp>
      <p:sp>
        <p:nvSpPr>
          <p:cNvPr id="52228" name="AutoShape 4"/>
          <p:cNvSpPr/>
          <p:nvPr/>
        </p:nvSpPr>
        <p:spPr bwMode="auto">
          <a:xfrm>
            <a:off x="11006254" y="491760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3" name="Group 2"/>
          <p:cNvGrpSpPr/>
          <p:nvPr/>
        </p:nvGrpSpPr>
        <p:grpSpPr>
          <a:xfrm>
            <a:off x="10062485" y="4946972"/>
            <a:ext cx="464344" cy="377825"/>
            <a:chOff x="10074275" y="4479132"/>
            <a:chExt cx="464344" cy="377825"/>
          </a:xfrm>
          <a:solidFill>
            <a:schemeClr val="bg1"/>
          </a:solidFill>
        </p:grpSpPr>
        <p:sp>
          <p:nvSpPr>
            <p:cNvPr id="5222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9133798" y="4903315"/>
            <a:ext cx="464344" cy="465138"/>
            <a:chOff x="9145588" y="4435475"/>
            <a:chExt cx="464344" cy="465138"/>
          </a:xfrm>
          <a:solidFill>
            <a:schemeClr val="bg1"/>
          </a:solidFill>
        </p:grpSpPr>
        <p:sp>
          <p:nvSpPr>
            <p:cNvPr id="5223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40" name="AutoShape 16"/>
          <p:cNvSpPr/>
          <p:nvPr/>
        </p:nvSpPr>
        <p:spPr bwMode="auto">
          <a:xfrm>
            <a:off x="8436885" y="516445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1" name="AutoShape 17"/>
          <p:cNvSpPr/>
          <p:nvPr/>
        </p:nvSpPr>
        <p:spPr bwMode="auto">
          <a:xfrm>
            <a:off x="8204317" y="491760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2" name="AutoShape 18"/>
          <p:cNvSpPr/>
          <p:nvPr/>
        </p:nvSpPr>
        <p:spPr bwMode="auto">
          <a:xfrm>
            <a:off x="7275629" y="4903315"/>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3" name="AutoShape 19"/>
          <p:cNvSpPr/>
          <p:nvPr/>
        </p:nvSpPr>
        <p:spPr bwMode="auto">
          <a:xfrm>
            <a:off x="73772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4" name="AutoShape 20"/>
          <p:cNvSpPr/>
          <p:nvPr/>
        </p:nvSpPr>
        <p:spPr bwMode="auto">
          <a:xfrm>
            <a:off x="73772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5" name="AutoShape 21"/>
          <p:cNvSpPr/>
          <p:nvPr/>
        </p:nvSpPr>
        <p:spPr bwMode="auto">
          <a:xfrm>
            <a:off x="73772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6" name="AutoShape 22"/>
          <p:cNvSpPr/>
          <p:nvPr/>
        </p:nvSpPr>
        <p:spPr bwMode="auto">
          <a:xfrm>
            <a:off x="74788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7" name="AutoShape 23"/>
          <p:cNvSpPr/>
          <p:nvPr/>
        </p:nvSpPr>
        <p:spPr bwMode="auto">
          <a:xfrm>
            <a:off x="74788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8" name="AutoShape 24"/>
          <p:cNvSpPr/>
          <p:nvPr/>
        </p:nvSpPr>
        <p:spPr bwMode="auto">
          <a:xfrm>
            <a:off x="74788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9" name="AutoShape 25"/>
          <p:cNvSpPr/>
          <p:nvPr/>
        </p:nvSpPr>
        <p:spPr bwMode="auto">
          <a:xfrm>
            <a:off x="75804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0" name="AutoShape 26"/>
          <p:cNvSpPr/>
          <p:nvPr/>
        </p:nvSpPr>
        <p:spPr bwMode="auto">
          <a:xfrm>
            <a:off x="75804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1" name="AutoShape 27"/>
          <p:cNvSpPr/>
          <p:nvPr/>
        </p:nvSpPr>
        <p:spPr bwMode="auto">
          <a:xfrm>
            <a:off x="75804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2" name="AutoShape 28"/>
          <p:cNvSpPr/>
          <p:nvPr/>
        </p:nvSpPr>
        <p:spPr bwMode="auto">
          <a:xfrm>
            <a:off x="6346148" y="4903315"/>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3" name="AutoShape 29"/>
          <p:cNvSpPr/>
          <p:nvPr/>
        </p:nvSpPr>
        <p:spPr bwMode="auto">
          <a:xfrm>
            <a:off x="10991173" y="3988915"/>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7" name="Group 6"/>
          <p:cNvGrpSpPr/>
          <p:nvPr/>
        </p:nvGrpSpPr>
        <p:grpSpPr>
          <a:xfrm>
            <a:off x="10134717" y="3973834"/>
            <a:ext cx="319881" cy="465138"/>
            <a:chOff x="10146507" y="3505994"/>
            <a:chExt cx="319881" cy="465138"/>
          </a:xfrm>
          <a:solidFill>
            <a:schemeClr val="bg1"/>
          </a:solidFill>
        </p:grpSpPr>
        <p:sp>
          <p:nvSpPr>
            <p:cNvPr id="52254"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5"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56" name="AutoShape 32"/>
          <p:cNvSpPr/>
          <p:nvPr/>
        </p:nvSpPr>
        <p:spPr bwMode="auto">
          <a:xfrm>
            <a:off x="9133798" y="4003203"/>
            <a:ext cx="464344" cy="4064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4" name="Group 23"/>
          <p:cNvGrpSpPr/>
          <p:nvPr/>
        </p:nvGrpSpPr>
        <p:grpSpPr>
          <a:xfrm>
            <a:off x="8204317" y="3973834"/>
            <a:ext cx="464344" cy="465138"/>
            <a:chOff x="8204317" y="3973834"/>
            <a:chExt cx="464344" cy="465138"/>
          </a:xfrm>
          <a:solidFill>
            <a:schemeClr val="bg1"/>
          </a:solidFill>
        </p:grpSpPr>
        <p:sp>
          <p:nvSpPr>
            <p:cNvPr id="52257"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8"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9"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0"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3" name="Group 22"/>
          <p:cNvGrpSpPr/>
          <p:nvPr/>
        </p:nvGrpSpPr>
        <p:grpSpPr>
          <a:xfrm>
            <a:off x="7275629" y="3973834"/>
            <a:ext cx="464344" cy="465138"/>
            <a:chOff x="7275629" y="3973834"/>
            <a:chExt cx="464344" cy="465138"/>
          </a:xfrm>
          <a:solidFill>
            <a:schemeClr val="bg1"/>
          </a:solidFill>
        </p:grpSpPr>
        <p:sp>
          <p:nvSpPr>
            <p:cNvPr id="5226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Group 5"/>
          <p:cNvGrpSpPr/>
          <p:nvPr/>
        </p:nvGrpSpPr>
        <p:grpSpPr>
          <a:xfrm>
            <a:off x="6346148" y="4003203"/>
            <a:ext cx="465138" cy="406400"/>
            <a:chOff x="6357938" y="3535363"/>
            <a:chExt cx="465138" cy="406400"/>
          </a:xfrm>
          <a:solidFill>
            <a:schemeClr val="bg1"/>
          </a:solidFill>
        </p:grpSpPr>
        <p:sp>
          <p:nvSpPr>
            <p:cNvPr id="52267"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8"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9"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70" name="AutoShape 46"/>
          <p:cNvSpPr/>
          <p:nvPr/>
        </p:nvSpPr>
        <p:spPr bwMode="auto">
          <a:xfrm>
            <a:off x="10991173" y="3045147"/>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1" name="AutoShape 47"/>
          <p:cNvSpPr/>
          <p:nvPr/>
        </p:nvSpPr>
        <p:spPr bwMode="auto">
          <a:xfrm>
            <a:off x="10062485" y="3045147"/>
            <a:ext cx="464344" cy="46434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2"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3"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4"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5"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3" name="Group 12"/>
          <p:cNvGrpSpPr/>
          <p:nvPr/>
        </p:nvGrpSpPr>
        <p:grpSpPr>
          <a:xfrm>
            <a:off x="8204317" y="3045147"/>
            <a:ext cx="464344" cy="464344"/>
            <a:chOff x="8216107" y="2577307"/>
            <a:chExt cx="464344" cy="464344"/>
          </a:xfrm>
          <a:solidFill>
            <a:schemeClr val="bg1"/>
          </a:solidFill>
        </p:grpSpPr>
        <p:sp>
          <p:nvSpPr>
            <p:cNvPr id="5227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Group 13"/>
          <p:cNvGrpSpPr/>
          <p:nvPr/>
        </p:nvGrpSpPr>
        <p:grpSpPr>
          <a:xfrm>
            <a:off x="7275629" y="3045147"/>
            <a:ext cx="464344" cy="464344"/>
            <a:chOff x="7275629" y="3045147"/>
            <a:chExt cx="464344" cy="464344"/>
          </a:xfrm>
          <a:solidFill>
            <a:schemeClr val="bg1"/>
          </a:solidFill>
        </p:grpSpPr>
        <p:sp>
          <p:nvSpPr>
            <p:cNvPr id="52280" name="AutoShape 56"/>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1" name="AutoShape 57"/>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2" name="AutoShape 58"/>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83" name="AutoShape 59"/>
          <p:cNvSpPr/>
          <p:nvPr/>
        </p:nvSpPr>
        <p:spPr bwMode="auto">
          <a:xfrm>
            <a:off x="6346148" y="304514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8" name="Group 17"/>
          <p:cNvGrpSpPr/>
          <p:nvPr/>
        </p:nvGrpSpPr>
        <p:grpSpPr>
          <a:xfrm>
            <a:off x="11078485" y="2115665"/>
            <a:ext cx="319088" cy="464344"/>
            <a:chOff x="11078485" y="2115665"/>
            <a:chExt cx="319088" cy="464344"/>
          </a:xfrm>
          <a:solidFill>
            <a:schemeClr val="bg1"/>
          </a:solidFill>
        </p:grpSpPr>
        <p:sp>
          <p:nvSpPr>
            <p:cNvPr id="52284"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5"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6"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7"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8"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9"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0"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1"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2"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9" name="Group 18"/>
          <p:cNvGrpSpPr/>
          <p:nvPr/>
        </p:nvGrpSpPr>
        <p:grpSpPr>
          <a:xfrm>
            <a:off x="10062485" y="2115665"/>
            <a:ext cx="464344" cy="435769"/>
            <a:chOff x="10062485" y="2115665"/>
            <a:chExt cx="464344" cy="435769"/>
          </a:xfrm>
          <a:solidFill>
            <a:schemeClr val="bg1"/>
          </a:solidFill>
        </p:grpSpPr>
        <p:sp>
          <p:nvSpPr>
            <p:cNvPr id="52293" name="AutoShape 69"/>
            <p:cNvSpPr/>
            <p:nvPr/>
          </p:nvSpPr>
          <p:spPr bwMode="auto">
            <a:xfrm>
              <a:off x="10062485" y="211566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4" name="AutoShape 70"/>
            <p:cNvSpPr/>
            <p:nvPr/>
          </p:nvSpPr>
          <p:spPr bwMode="auto">
            <a:xfrm>
              <a:off x="10279973" y="220218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5" name="AutoShape 71"/>
            <p:cNvSpPr/>
            <p:nvPr/>
          </p:nvSpPr>
          <p:spPr bwMode="auto">
            <a:xfrm>
              <a:off x="10279973" y="224584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6" name="AutoShape 72"/>
            <p:cNvSpPr/>
            <p:nvPr/>
          </p:nvSpPr>
          <p:spPr bwMode="auto">
            <a:xfrm>
              <a:off x="10279973" y="228949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7" name="AutoShape 73"/>
            <p:cNvSpPr/>
            <p:nvPr/>
          </p:nvSpPr>
          <p:spPr bwMode="auto">
            <a:xfrm>
              <a:off x="10120429" y="237680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8" name="AutoShape 74"/>
            <p:cNvSpPr/>
            <p:nvPr/>
          </p:nvSpPr>
          <p:spPr bwMode="auto">
            <a:xfrm>
              <a:off x="10120429" y="242046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9" name="AutoShape 75"/>
            <p:cNvSpPr/>
            <p:nvPr/>
          </p:nvSpPr>
          <p:spPr bwMode="auto">
            <a:xfrm>
              <a:off x="10120429" y="246412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0" name="AutoShape 76"/>
            <p:cNvSpPr/>
            <p:nvPr/>
          </p:nvSpPr>
          <p:spPr bwMode="auto">
            <a:xfrm>
              <a:off x="10120429" y="233315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1" name="AutoShape 77"/>
            <p:cNvSpPr/>
            <p:nvPr/>
          </p:nvSpPr>
          <p:spPr bwMode="auto">
            <a:xfrm>
              <a:off x="10120429" y="218789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6" name="Group 15"/>
          <p:cNvGrpSpPr/>
          <p:nvPr/>
        </p:nvGrpSpPr>
        <p:grpSpPr>
          <a:xfrm>
            <a:off x="9148085" y="2115665"/>
            <a:ext cx="537369" cy="464344"/>
            <a:chOff x="9148085" y="2115665"/>
            <a:chExt cx="434975" cy="464344"/>
          </a:xfrm>
          <a:solidFill>
            <a:schemeClr val="bg1"/>
          </a:solidFill>
        </p:grpSpPr>
        <p:sp>
          <p:nvSpPr>
            <p:cNvPr id="52302" name="AutoShape 78"/>
            <p:cNvSpPr/>
            <p:nvPr/>
          </p:nvSpPr>
          <p:spPr bwMode="auto">
            <a:xfrm>
              <a:off x="9148085" y="211566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3" name="AutoShape 79"/>
            <p:cNvSpPr/>
            <p:nvPr/>
          </p:nvSpPr>
          <p:spPr bwMode="auto">
            <a:xfrm>
              <a:off x="9206029" y="217360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4" name="AutoShape 80"/>
            <p:cNvSpPr/>
            <p:nvPr/>
          </p:nvSpPr>
          <p:spPr bwMode="auto">
            <a:xfrm>
              <a:off x="9379860" y="221726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7" name="Group 16"/>
          <p:cNvGrpSpPr/>
          <p:nvPr/>
        </p:nvGrpSpPr>
        <p:grpSpPr>
          <a:xfrm>
            <a:off x="8204317" y="2115665"/>
            <a:ext cx="464344" cy="464344"/>
            <a:chOff x="8204317" y="2115665"/>
            <a:chExt cx="464344" cy="464344"/>
          </a:xfrm>
          <a:solidFill>
            <a:schemeClr val="bg1"/>
          </a:solidFill>
        </p:grpSpPr>
        <p:sp>
          <p:nvSpPr>
            <p:cNvPr id="52305"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6"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07" name="AutoShape 83"/>
          <p:cNvSpPr/>
          <p:nvPr/>
        </p:nvSpPr>
        <p:spPr bwMode="auto">
          <a:xfrm>
            <a:off x="7275629" y="2187897"/>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2" name="Group 11"/>
          <p:cNvGrpSpPr/>
          <p:nvPr/>
        </p:nvGrpSpPr>
        <p:grpSpPr>
          <a:xfrm>
            <a:off x="6346148" y="2115665"/>
            <a:ext cx="465138" cy="464344"/>
            <a:chOff x="6357938" y="1647825"/>
            <a:chExt cx="465138" cy="464344"/>
          </a:xfrm>
          <a:solidFill>
            <a:schemeClr val="bg1"/>
          </a:solidFill>
        </p:grpSpPr>
        <p:sp>
          <p:nvSpPr>
            <p:cNvPr id="52308"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9"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0"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1"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2"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3"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4"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5"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6"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7"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8"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9"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0"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6" name="Group 25"/>
          <p:cNvGrpSpPr/>
          <p:nvPr/>
        </p:nvGrpSpPr>
        <p:grpSpPr>
          <a:xfrm>
            <a:off x="5429367" y="4908078"/>
            <a:ext cx="319088" cy="465138"/>
            <a:chOff x="5429367" y="4908078"/>
            <a:chExt cx="319088" cy="465138"/>
          </a:xfrm>
          <a:solidFill>
            <a:schemeClr val="bg1"/>
          </a:solidFill>
        </p:grpSpPr>
        <p:sp>
          <p:nvSpPr>
            <p:cNvPr id="52321"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2"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3"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24" name="AutoShape 100"/>
          <p:cNvSpPr/>
          <p:nvPr/>
        </p:nvSpPr>
        <p:spPr bwMode="auto">
          <a:xfrm>
            <a:off x="4457023" y="4908078"/>
            <a:ext cx="406400"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5" name="AutoShape 101"/>
          <p:cNvSpPr/>
          <p:nvPr/>
        </p:nvSpPr>
        <p:spPr bwMode="auto">
          <a:xfrm>
            <a:off x="3498967"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6" name="AutoShape 102"/>
          <p:cNvSpPr/>
          <p:nvPr/>
        </p:nvSpPr>
        <p:spPr bwMode="auto">
          <a:xfrm>
            <a:off x="3556910" y="4995390"/>
            <a:ext cx="354013" cy="261144"/>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5" name="Group 24"/>
          <p:cNvGrpSpPr/>
          <p:nvPr/>
        </p:nvGrpSpPr>
        <p:grpSpPr>
          <a:xfrm>
            <a:off x="2569485" y="4937447"/>
            <a:ext cx="464344" cy="406400"/>
            <a:chOff x="2569485" y="4937447"/>
            <a:chExt cx="464344" cy="406400"/>
          </a:xfrm>
          <a:solidFill>
            <a:schemeClr val="bg1"/>
          </a:solidFill>
        </p:grpSpPr>
        <p:sp>
          <p:nvSpPr>
            <p:cNvPr id="52327"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8"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29" name="AutoShape 105"/>
          <p:cNvSpPr/>
          <p:nvPr/>
        </p:nvSpPr>
        <p:spPr bwMode="auto">
          <a:xfrm>
            <a:off x="1640798" y="4995390"/>
            <a:ext cx="463550"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0" name="AutoShape 106"/>
          <p:cNvSpPr/>
          <p:nvPr/>
        </p:nvSpPr>
        <p:spPr bwMode="auto">
          <a:xfrm>
            <a:off x="1814629" y="5082703"/>
            <a:ext cx="65881"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1" name="AutoShape 107"/>
          <p:cNvSpPr/>
          <p:nvPr/>
        </p:nvSpPr>
        <p:spPr bwMode="auto">
          <a:xfrm>
            <a:off x="1770973" y="5039047"/>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2" name="AutoShape 108"/>
          <p:cNvSpPr/>
          <p:nvPr/>
        </p:nvSpPr>
        <p:spPr bwMode="auto">
          <a:xfrm>
            <a:off x="856573" y="4995390"/>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3" name="AutoShape 109"/>
          <p:cNvSpPr/>
          <p:nvPr/>
        </p:nvSpPr>
        <p:spPr bwMode="auto">
          <a:xfrm>
            <a:off x="770054" y="4908078"/>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 name="Group 3"/>
          <p:cNvGrpSpPr/>
          <p:nvPr/>
        </p:nvGrpSpPr>
        <p:grpSpPr>
          <a:xfrm>
            <a:off x="5356342" y="4007965"/>
            <a:ext cx="465138" cy="435769"/>
            <a:chOff x="5368132" y="3540125"/>
            <a:chExt cx="465138" cy="435769"/>
          </a:xfrm>
          <a:solidFill>
            <a:schemeClr val="bg1"/>
          </a:solidFill>
        </p:grpSpPr>
        <p:sp>
          <p:nvSpPr>
            <p:cNvPr id="523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36" name="AutoShape 112"/>
          <p:cNvSpPr/>
          <p:nvPr/>
        </p:nvSpPr>
        <p:spPr bwMode="auto">
          <a:xfrm>
            <a:off x="4427654" y="3978597"/>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0" name="Group 9"/>
          <p:cNvGrpSpPr/>
          <p:nvPr/>
        </p:nvGrpSpPr>
        <p:grpSpPr>
          <a:xfrm>
            <a:off x="3571198" y="3978597"/>
            <a:ext cx="319088" cy="465138"/>
            <a:chOff x="3582988" y="3510757"/>
            <a:chExt cx="319088" cy="465138"/>
          </a:xfrm>
          <a:solidFill>
            <a:schemeClr val="bg1"/>
          </a:solidFill>
        </p:grpSpPr>
        <p:sp>
          <p:nvSpPr>
            <p:cNvPr id="5233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2627429" y="3978597"/>
            <a:ext cx="348456" cy="465138"/>
            <a:chOff x="2639219" y="3510757"/>
            <a:chExt cx="348456" cy="465138"/>
          </a:xfrm>
          <a:solidFill>
            <a:schemeClr val="bg1"/>
          </a:solidFill>
        </p:grpSpPr>
        <p:sp>
          <p:nvSpPr>
            <p:cNvPr id="52339"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0"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41" name="AutoShape 117"/>
          <p:cNvSpPr/>
          <p:nvPr/>
        </p:nvSpPr>
        <p:spPr bwMode="auto">
          <a:xfrm>
            <a:off x="1640798" y="4065909"/>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2"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3"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0" name="Group 19"/>
          <p:cNvGrpSpPr/>
          <p:nvPr/>
        </p:nvGrpSpPr>
        <p:grpSpPr>
          <a:xfrm>
            <a:off x="5356342" y="3093565"/>
            <a:ext cx="465138" cy="391319"/>
            <a:chOff x="5356342" y="3093565"/>
            <a:chExt cx="465138" cy="391319"/>
          </a:xfrm>
          <a:solidFill>
            <a:schemeClr val="bg1"/>
          </a:solidFill>
        </p:grpSpPr>
        <p:sp>
          <p:nvSpPr>
            <p:cNvPr id="52344"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5"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6"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Group 20"/>
          <p:cNvGrpSpPr/>
          <p:nvPr/>
        </p:nvGrpSpPr>
        <p:grpSpPr>
          <a:xfrm>
            <a:off x="4427654" y="3049909"/>
            <a:ext cx="464344" cy="464344"/>
            <a:chOff x="4427654" y="3049909"/>
            <a:chExt cx="464344" cy="464344"/>
          </a:xfrm>
          <a:solidFill>
            <a:schemeClr val="bg1"/>
          </a:solidFill>
        </p:grpSpPr>
        <p:sp>
          <p:nvSpPr>
            <p:cNvPr id="52347"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8"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9"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 name="Group 14"/>
          <p:cNvGrpSpPr/>
          <p:nvPr/>
        </p:nvGrpSpPr>
        <p:grpSpPr>
          <a:xfrm>
            <a:off x="3498967" y="3049909"/>
            <a:ext cx="464344" cy="464344"/>
            <a:chOff x="3498967" y="3049909"/>
            <a:chExt cx="464344" cy="464344"/>
          </a:xfrm>
          <a:solidFill>
            <a:schemeClr val="bg1"/>
          </a:solidFill>
        </p:grpSpPr>
        <p:sp>
          <p:nvSpPr>
            <p:cNvPr id="5235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 name="Group 4"/>
          <p:cNvGrpSpPr/>
          <p:nvPr/>
        </p:nvGrpSpPr>
        <p:grpSpPr>
          <a:xfrm>
            <a:off x="2569485" y="3049909"/>
            <a:ext cx="465138" cy="464344"/>
            <a:chOff x="2581275" y="2582069"/>
            <a:chExt cx="465138" cy="464344"/>
          </a:xfrm>
          <a:solidFill>
            <a:schemeClr val="bg1"/>
          </a:solidFill>
        </p:grpSpPr>
        <p:sp>
          <p:nvSpPr>
            <p:cNvPr id="52352"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3"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54" name="AutoShape 130"/>
          <p:cNvSpPr/>
          <p:nvPr/>
        </p:nvSpPr>
        <p:spPr bwMode="auto">
          <a:xfrm>
            <a:off x="1640798" y="3049909"/>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5" name="AutoShape 131"/>
          <p:cNvSpPr/>
          <p:nvPr/>
        </p:nvSpPr>
        <p:spPr bwMode="auto">
          <a:xfrm>
            <a:off x="740685" y="3049909"/>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6" name="AutoShape 132"/>
          <p:cNvSpPr/>
          <p:nvPr/>
        </p:nvSpPr>
        <p:spPr bwMode="auto">
          <a:xfrm>
            <a:off x="827998"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7" name="AutoShape 133"/>
          <p:cNvSpPr/>
          <p:nvPr/>
        </p:nvSpPr>
        <p:spPr bwMode="auto">
          <a:xfrm>
            <a:off x="915310"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8" name="AutoShape 134"/>
          <p:cNvSpPr/>
          <p:nvPr/>
        </p:nvSpPr>
        <p:spPr bwMode="auto">
          <a:xfrm>
            <a:off x="1001829"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9" name="AutoShape 135"/>
          <p:cNvSpPr/>
          <p:nvPr/>
        </p:nvSpPr>
        <p:spPr bwMode="auto">
          <a:xfrm>
            <a:off x="5356342" y="2192659"/>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1" name="Group 10"/>
          <p:cNvGrpSpPr/>
          <p:nvPr/>
        </p:nvGrpSpPr>
        <p:grpSpPr>
          <a:xfrm>
            <a:off x="4427654" y="2120428"/>
            <a:ext cx="464344" cy="464344"/>
            <a:chOff x="4439444" y="1652588"/>
            <a:chExt cx="464344" cy="464344"/>
          </a:xfrm>
          <a:solidFill>
            <a:schemeClr val="bg1"/>
          </a:solidFill>
        </p:grpSpPr>
        <p:sp>
          <p:nvSpPr>
            <p:cNvPr id="523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63" name="AutoShape 139"/>
          <p:cNvSpPr/>
          <p:nvPr/>
        </p:nvSpPr>
        <p:spPr bwMode="auto">
          <a:xfrm>
            <a:off x="3498967" y="2120428"/>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 name="Group 1"/>
          <p:cNvGrpSpPr/>
          <p:nvPr/>
        </p:nvGrpSpPr>
        <p:grpSpPr>
          <a:xfrm>
            <a:off x="2569485" y="2178372"/>
            <a:ext cx="464344" cy="362744"/>
            <a:chOff x="2581275" y="1710532"/>
            <a:chExt cx="464344" cy="362744"/>
          </a:xfrm>
          <a:solidFill>
            <a:schemeClr val="bg1"/>
          </a:solidFill>
        </p:grpSpPr>
        <p:sp>
          <p:nvSpPr>
            <p:cNvPr id="5236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7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21"/>
          <p:cNvGrpSpPr/>
          <p:nvPr/>
        </p:nvGrpSpPr>
        <p:grpSpPr>
          <a:xfrm>
            <a:off x="1640798" y="2149003"/>
            <a:ext cx="464344" cy="407194"/>
            <a:chOff x="1640798" y="2149003"/>
            <a:chExt cx="464344" cy="407194"/>
          </a:xfrm>
          <a:solidFill>
            <a:schemeClr val="bg1"/>
          </a:solidFill>
        </p:grpSpPr>
        <p:sp>
          <p:nvSpPr>
            <p:cNvPr id="5237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7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73" name="AutoShape 149"/>
          <p:cNvSpPr/>
          <p:nvPr/>
        </p:nvSpPr>
        <p:spPr bwMode="auto">
          <a:xfrm>
            <a:off x="712110" y="2178372"/>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8" name="Freeform 26"/>
          <p:cNvSpPr/>
          <p:nvPr/>
        </p:nvSpPr>
        <p:spPr bwMode="auto">
          <a:xfrm>
            <a:off x="6320303" y="1198882"/>
            <a:ext cx="545402" cy="5656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0798092"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7612" y="0"/>
            <a:ext cx="16605" cy="114378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05520" y="1132902"/>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784237" y="1115652"/>
            <a:ext cx="0" cy="93074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98092"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34217" y="5724134"/>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154589" y="5738202"/>
            <a:ext cx="944" cy="1133866"/>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98092"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696346"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696346"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696346"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Extract 29"/>
          <p:cNvSpPr/>
          <p:nvPr/>
        </p:nvSpPr>
        <p:spPr>
          <a:xfrm rot="5400000">
            <a:off x="10039425" y="1997067"/>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536219" y="1552693"/>
            <a:ext cx="3007536" cy="461665"/>
          </a:xfrm>
          <a:prstGeom prst="rect">
            <a:avLst/>
          </a:prstGeom>
        </p:spPr>
        <p:txBody>
          <a:bodyPr wrap="square">
            <a:spAutoFit/>
          </a:bodyPr>
          <a:lstStyle/>
          <a:p>
            <a:pPr algn="r"/>
            <a:r>
              <a:rPr lang="ms-MY" sz="2400" dirty="0">
                <a:solidFill>
                  <a:schemeClr val="bg1">
                    <a:lumMod val="95000"/>
                  </a:schemeClr>
                </a:solidFill>
              </a:rPr>
              <a:t>Fix It</a:t>
            </a:r>
          </a:p>
        </p:txBody>
      </p:sp>
      <p:sp>
        <p:nvSpPr>
          <p:cNvPr id="38" name="Rectangle 37"/>
          <p:cNvSpPr/>
          <p:nvPr/>
        </p:nvSpPr>
        <p:spPr>
          <a:xfrm>
            <a:off x="5522686" y="1957425"/>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9" name="Flowchart: Extract 38"/>
          <p:cNvSpPr/>
          <p:nvPr/>
        </p:nvSpPr>
        <p:spPr>
          <a:xfrm rot="5400000">
            <a:off x="8685783" y="3375991"/>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82577" y="2931617"/>
            <a:ext cx="3007536" cy="461665"/>
          </a:xfrm>
          <a:prstGeom prst="rect">
            <a:avLst/>
          </a:prstGeom>
        </p:spPr>
        <p:txBody>
          <a:bodyPr wrap="square">
            <a:spAutoFit/>
          </a:bodyPr>
          <a:lstStyle/>
          <a:p>
            <a:pPr algn="r"/>
            <a:r>
              <a:rPr lang="ms-MY" sz="2400" dirty="0">
                <a:solidFill>
                  <a:schemeClr val="bg1">
                    <a:lumMod val="95000"/>
                  </a:schemeClr>
                </a:solidFill>
              </a:rPr>
              <a:t>Fix It</a:t>
            </a:r>
          </a:p>
        </p:txBody>
      </p:sp>
      <p:sp>
        <p:nvSpPr>
          <p:cNvPr id="47" name="Rectangle 46"/>
          <p:cNvSpPr/>
          <p:nvPr/>
        </p:nvSpPr>
        <p:spPr>
          <a:xfrm>
            <a:off x="4169044" y="3336349"/>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48" name="Flowchart: Extract 47"/>
          <p:cNvSpPr/>
          <p:nvPr/>
        </p:nvSpPr>
        <p:spPr>
          <a:xfrm rot="5400000">
            <a:off x="10037013" y="4677483"/>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533807" y="4233109"/>
            <a:ext cx="3007536" cy="461665"/>
          </a:xfrm>
          <a:prstGeom prst="rect">
            <a:avLst/>
          </a:prstGeom>
        </p:spPr>
        <p:txBody>
          <a:bodyPr wrap="square">
            <a:spAutoFit/>
          </a:bodyPr>
          <a:lstStyle/>
          <a:p>
            <a:pPr algn="r"/>
            <a:r>
              <a:rPr lang="ms-MY" sz="2400" dirty="0">
                <a:solidFill>
                  <a:schemeClr val="bg1">
                    <a:lumMod val="95000"/>
                  </a:schemeClr>
                </a:solidFill>
              </a:rPr>
              <a:t>Fix It</a:t>
            </a:r>
          </a:p>
        </p:txBody>
      </p:sp>
      <p:sp>
        <p:nvSpPr>
          <p:cNvPr id="56" name="Rectangle 55"/>
          <p:cNvSpPr/>
          <p:nvPr/>
        </p:nvSpPr>
        <p:spPr>
          <a:xfrm>
            <a:off x="5520274" y="4637841"/>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67" name="Group 66"/>
          <p:cNvGrpSpPr/>
          <p:nvPr/>
        </p:nvGrpSpPr>
        <p:grpSpPr>
          <a:xfrm>
            <a:off x="7462460" y="3025863"/>
            <a:ext cx="950976" cy="950976"/>
            <a:chOff x="7462460" y="3025863"/>
            <a:chExt cx="950976" cy="950976"/>
          </a:xfrm>
          <a:solidFill>
            <a:schemeClr val="bg1">
              <a:alpha val="20000"/>
            </a:schemeClr>
          </a:solidFill>
        </p:grpSpPr>
        <p:sp>
          <p:nvSpPr>
            <p:cNvPr id="41" name="Oval 40"/>
            <p:cNvSpPr/>
            <p:nvPr/>
          </p:nvSpPr>
          <p:spPr>
            <a:xfrm>
              <a:off x="7462460"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705776" y="3269686"/>
              <a:ext cx="464344" cy="464344"/>
              <a:chOff x="4439444" y="1652588"/>
              <a:chExt cx="464344" cy="464344"/>
            </a:xfrm>
            <a:grpFill/>
          </p:grpSpPr>
          <p:sp>
            <p:nvSpPr>
              <p:cNvPr id="5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6" name="Group 65"/>
          <p:cNvGrpSpPr/>
          <p:nvPr/>
        </p:nvGrpSpPr>
        <p:grpSpPr>
          <a:xfrm>
            <a:off x="8816102" y="1646939"/>
            <a:ext cx="950976" cy="950976"/>
            <a:chOff x="8816102" y="1618803"/>
            <a:chExt cx="950976" cy="950976"/>
          </a:xfrm>
          <a:solidFill>
            <a:schemeClr val="bg1">
              <a:alpha val="20000"/>
            </a:schemeClr>
          </a:solidFill>
        </p:grpSpPr>
        <p:sp>
          <p:nvSpPr>
            <p:cNvPr id="32" name="Oval 31"/>
            <p:cNvSpPr/>
            <p:nvPr/>
          </p:nvSpPr>
          <p:spPr>
            <a:xfrm>
              <a:off x="8816102"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8992950" y="1858555"/>
              <a:ext cx="601495" cy="525538"/>
              <a:chOff x="6357938" y="3535363"/>
              <a:chExt cx="465138" cy="406400"/>
            </a:xfrm>
            <a:grpFill/>
          </p:grpSpPr>
          <p:sp>
            <p:nvSpPr>
              <p:cNvPr id="6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8" name="Group 67"/>
          <p:cNvGrpSpPr/>
          <p:nvPr/>
        </p:nvGrpSpPr>
        <p:grpSpPr>
          <a:xfrm>
            <a:off x="8813690" y="4327355"/>
            <a:ext cx="950976" cy="950976"/>
            <a:chOff x="8813690" y="4341423"/>
            <a:chExt cx="950976" cy="950976"/>
          </a:xfrm>
          <a:solidFill>
            <a:schemeClr val="bg1">
              <a:alpha val="20000"/>
            </a:schemeClr>
          </a:solidFill>
        </p:grpSpPr>
        <p:sp>
          <p:nvSpPr>
            <p:cNvPr id="50" name="Oval 49"/>
            <p:cNvSpPr/>
            <p:nvPr/>
          </p:nvSpPr>
          <p:spPr>
            <a:xfrm>
              <a:off x="8813690"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utoShape 117"/>
            <p:cNvSpPr/>
            <p:nvPr/>
          </p:nvSpPr>
          <p:spPr bwMode="auto">
            <a:xfrm>
              <a:off x="8980189" y="4597970"/>
              <a:ext cx="657221" cy="4931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par>
                          <p:cTn id="93" fill="hold">
                            <p:stCondLst>
                              <p:cond delay="85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9000"/>
                            </p:stCondLst>
                            <p:childTnLst>
                              <p:par>
                                <p:cTn id="98" presetID="22" presetClass="entr" presetSubtype="2"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right)">
                                      <p:cBhvr>
                                        <p:cTn id="100" dur="500"/>
                                        <p:tgtEl>
                                          <p:spTgt spid="25"/>
                                        </p:tgtEl>
                                      </p:cBhvr>
                                    </p:animEffect>
                                  </p:childTnLst>
                                </p:cTn>
                              </p:par>
                            </p:childTnLst>
                          </p:cTn>
                        </p:par>
                        <p:par>
                          <p:cTn id="101" fill="hold">
                            <p:stCondLst>
                              <p:cond delay="9500"/>
                            </p:stCondLst>
                            <p:childTnLst>
                              <p:par>
                                <p:cTn id="102" presetID="22" presetClass="entr" presetSubtype="1"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3" grpId="0" animBg="1"/>
      <p:bldP spid="30" grpId="0" animBg="1"/>
      <p:bldP spid="37" grpId="0"/>
      <p:bldP spid="38" grpId="0"/>
      <p:bldP spid="39" grpId="0" animBg="1"/>
      <p:bldP spid="46" grpId="0"/>
      <p:bldP spid="47" grpId="0"/>
      <p:bldP spid="48" grpId="0" animBg="1"/>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4" name="Straight Connector 23"/>
          <p:cNvCxnSpPr/>
          <p:nvPr/>
        </p:nvCxnSpPr>
        <p:spPr>
          <a:xfrm>
            <a:off x="1498601"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98601"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1941" y="0"/>
            <a:ext cx="17549" cy="1132902"/>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84820" y="1108582"/>
            <a:ext cx="46446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98601" y="1108582"/>
            <a:ext cx="0" cy="91286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98601"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98601" y="5750736"/>
            <a:ext cx="46100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399" y="5724492"/>
            <a:ext cx="0" cy="113350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0" name="Flowchart: Extract 29"/>
          <p:cNvSpPr/>
          <p:nvPr/>
        </p:nvSpPr>
        <p:spPr>
          <a:xfrm rot="16200000">
            <a:off x="2850832" y="1982999"/>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57941" y="1527627"/>
            <a:ext cx="3007536" cy="461665"/>
          </a:xfrm>
          <a:prstGeom prst="rect">
            <a:avLst/>
          </a:prstGeom>
        </p:spPr>
        <p:txBody>
          <a:bodyPr wrap="square">
            <a:spAutoFit/>
          </a:bodyPr>
          <a:lstStyle/>
          <a:p>
            <a:r>
              <a:rPr lang="ms-MY" sz="2400" dirty="0">
                <a:solidFill>
                  <a:schemeClr val="bg1">
                    <a:lumMod val="95000"/>
                  </a:schemeClr>
                </a:solidFill>
              </a:rPr>
              <a:t>Fix It</a:t>
            </a:r>
          </a:p>
        </p:txBody>
      </p:sp>
      <p:sp>
        <p:nvSpPr>
          <p:cNvPr id="38" name="Rectangle 37"/>
          <p:cNvSpPr/>
          <p:nvPr/>
        </p:nvSpPr>
        <p:spPr>
          <a:xfrm>
            <a:off x="4644408" y="1932359"/>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9" name="Flowchart: Extract 38"/>
          <p:cNvSpPr/>
          <p:nvPr/>
        </p:nvSpPr>
        <p:spPr>
          <a:xfrm rot="16200000">
            <a:off x="1905154" y="3319720"/>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60544" y="2931617"/>
            <a:ext cx="3007536" cy="461665"/>
          </a:xfrm>
          <a:prstGeom prst="rect">
            <a:avLst/>
          </a:prstGeom>
        </p:spPr>
        <p:txBody>
          <a:bodyPr wrap="square">
            <a:spAutoFit/>
          </a:bodyPr>
          <a:lstStyle/>
          <a:p>
            <a:r>
              <a:rPr lang="ms-MY" sz="2400" dirty="0">
                <a:solidFill>
                  <a:schemeClr val="bg1">
                    <a:lumMod val="95000"/>
                  </a:schemeClr>
                </a:solidFill>
              </a:rPr>
              <a:t>Fix It</a:t>
            </a:r>
          </a:p>
        </p:txBody>
      </p:sp>
      <p:sp>
        <p:nvSpPr>
          <p:cNvPr id="47" name="Rectangle 46"/>
          <p:cNvSpPr/>
          <p:nvPr/>
        </p:nvSpPr>
        <p:spPr>
          <a:xfrm>
            <a:off x="3747011" y="3336349"/>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48" name="Flowchart: Extract 47"/>
          <p:cNvSpPr/>
          <p:nvPr/>
        </p:nvSpPr>
        <p:spPr>
          <a:xfrm rot="16200000">
            <a:off x="2978739" y="4657564"/>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43974" y="4241336"/>
            <a:ext cx="3007536" cy="461665"/>
          </a:xfrm>
          <a:prstGeom prst="rect">
            <a:avLst/>
          </a:prstGeom>
        </p:spPr>
        <p:txBody>
          <a:bodyPr wrap="square">
            <a:spAutoFit/>
          </a:bodyPr>
          <a:lstStyle/>
          <a:p>
            <a:r>
              <a:rPr lang="ms-MY" sz="2400" dirty="0">
                <a:solidFill>
                  <a:schemeClr val="bg1">
                    <a:lumMod val="95000"/>
                  </a:schemeClr>
                </a:solidFill>
              </a:rPr>
              <a:t>Fix It</a:t>
            </a:r>
          </a:p>
        </p:txBody>
      </p:sp>
      <p:sp>
        <p:nvSpPr>
          <p:cNvPr id="56" name="Rectangle 55"/>
          <p:cNvSpPr/>
          <p:nvPr/>
        </p:nvSpPr>
        <p:spPr>
          <a:xfrm>
            <a:off x="4730441" y="4646068"/>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10" name="Group 9"/>
          <p:cNvGrpSpPr/>
          <p:nvPr/>
        </p:nvGrpSpPr>
        <p:grpSpPr>
          <a:xfrm>
            <a:off x="3400039" y="1618803"/>
            <a:ext cx="950976" cy="950976"/>
            <a:chOff x="3400039" y="1618803"/>
            <a:chExt cx="950976" cy="950976"/>
          </a:xfrm>
          <a:solidFill>
            <a:schemeClr val="bg1">
              <a:alpha val="20000"/>
            </a:schemeClr>
          </a:solidFill>
        </p:grpSpPr>
        <p:sp>
          <p:nvSpPr>
            <p:cNvPr id="32" name="Oval 31"/>
            <p:cNvSpPr/>
            <p:nvPr/>
          </p:nvSpPr>
          <p:spPr>
            <a:xfrm rot="10800000">
              <a:off x="3400039"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utoShape 112"/>
            <p:cNvSpPr/>
            <p:nvPr/>
          </p:nvSpPr>
          <p:spPr bwMode="auto">
            <a:xfrm>
              <a:off x="3643355" y="1866242"/>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2" name="Group 11"/>
          <p:cNvGrpSpPr/>
          <p:nvPr/>
        </p:nvGrpSpPr>
        <p:grpSpPr>
          <a:xfrm>
            <a:off x="3510171" y="4341423"/>
            <a:ext cx="950976" cy="950976"/>
            <a:chOff x="3510171" y="4341423"/>
            <a:chExt cx="950976" cy="950976"/>
          </a:xfrm>
          <a:solidFill>
            <a:schemeClr val="bg1">
              <a:alpha val="20000"/>
            </a:schemeClr>
          </a:solidFill>
        </p:grpSpPr>
        <p:sp>
          <p:nvSpPr>
            <p:cNvPr id="50" name="Oval 49"/>
            <p:cNvSpPr/>
            <p:nvPr/>
          </p:nvSpPr>
          <p:spPr>
            <a:xfrm>
              <a:off x="3510171"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706182" y="4583004"/>
              <a:ext cx="606688" cy="493647"/>
              <a:chOff x="10074275" y="4479132"/>
              <a:chExt cx="464344" cy="377825"/>
            </a:xfrm>
            <a:grpFill/>
          </p:grpSpPr>
          <p:sp>
            <p:nvSpPr>
              <p:cNvPr id="66"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7"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5" name="Oval 4"/>
          <p:cNvSpPr/>
          <p:nvPr/>
        </p:nvSpPr>
        <p:spPr>
          <a:xfrm>
            <a:off x="1396855"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6855"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454361" y="3025863"/>
            <a:ext cx="950976" cy="950976"/>
            <a:chOff x="2454361" y="3025863"/>
            <a:chExt cx="950976" cy="950976"/>
          </a:xfrm>
          <a:solidFill>
            <a:schemeClr val="bg1">
              <a:alpha val="20000"/>
            </a:schemeClr>
          </a:solidFill>
        </p:grpSpPr>
        <p:sp>
          <p:nvSpPr>
            <p:cNvPr id="41" name="Oval 40"/>
            <p:cNvSpPr/>
            <p:nvPr/>
          </p:nvSpPr>
          <p:spPr>
            <a:xfrm rot="10800000">
              <a:off x="2454361"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636006" y="3283785"/>
              <a:ext cx="619643" cy="484063"/>
              <a:chOff x="2581275" y="1710532"/>
              <a:chExt cx="464344" cy="362744"/>
            </a:xfrm>
            <a:grpFill/>
          </p:grpSpPr>
          <p:sp>
            <p:nvSpPr>
              <p:cNvPr id="4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3" name="Oval 22"/>
          <p:cNvSpPr/>
          <p:nvPr/>
        </p:nvSpPr>
        <p:spPr>
          <a:xfrm>
            <a:off x="1396855"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1+#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par>
                          <p:cTn id="93" fill="hold">
                            <p:stCondLst>
                              <p:cond delay="85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90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9500"/>
                            </p:stCondLst>
                            <p:childTnLst>
                              <p:par>
                                <p:cTn id="102" presetID="22" presetClass="entr" presetSubtype="1"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p:bldP spid="39" grpId="0" animBg="1"/>
      <p:bldP spid="46" grpId="0"/>
      <p:bldP spid="47" grpId="0"/>
      <p:bldP spid="48" grpId="0" animBg="1"/>
      <p:bldP spid="55" grpId="0"/>
      <p:bldP spid="56" grpId="0"/>
      <p:bldP spid="5"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33656" y="2298462"/>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133656" y="0"/>
            <a:ext cx="0" cy="216773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33656" y="3637773"/>
            <a:ext cx="0" cy="93688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045765" y="2121824"/>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45765" y="3457208"/>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Extract 9"/>
          <p:cNvSpPr/>
          <p:nvPr/>
        </p:nvSpPr>
        <p:spPr>
          <a:xfrm rot="16200000">
            <a:off x="6642046" y="2082027"/>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0908" y="1637653"/>
            <a:ext cx="1423788" cy="461665"/>
          </a:xfrm>
          <a:prstGeom prst="rect">
            <a:avLst/>
          </a:prstGeom>
        </p:spPr>
        <p:txBody>
          <a:bodyPr wrap="none">
            <a:spAutoFit/>
          </a:bodyPr>
          <a:lstStyle/>
          <a:p>
            <a:r>
              <a:rPr lang="ms-MY" sz="2400" dirty="0">
                <a:solidFill>
                  <a:schemeClr val="bg1">
                    <a:lumMod val="95000"/>
                  </a:schemeClr>
                </a:solidFill>
              </a:rPr>
              <a:t>Build Plan</a:t>
            </a:r>
          </a:p>
        </p:txBody>
      </p:sp>
      <p:sp>
        <p:nvSpPr>
          <p:cNvPr id="15" name="Rectangle 14"/>
          <p:cNvSpPr/>
          <p:nvPr/>
        </p:nvSpPr>
        <p:spPr>
          <a:xfrm>
            <a:off x="8377375" y="2042385"/>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16" name="Flowchart: Extract 15"/>
          <p:cNvSpPr/>
          <p:nvPr/>
        </p:nvSpPr>
        <p:spPr>
          <a:xfrm rot="5400000">
            <a:off x="5369453" y="3458466"/>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6247" y="3014092"/>
            <a:ext cx="3007536" cy="461665"/>
          </a:xfrm>
          <a:prstGeom prst="rect">
            <a:avLst/>
          </a:prstGeom>
        </p:spPr>
        <p:txBody>
          <a:bodyPr wrap="square">
            <a:spAutoFit/>
          </a:bodyPr>
          <a:lstStyle/>
          <a:p>
            <a:pPr algn="r"/>
            <a:r>
              <a:rPr lang="ms-MY" sz="2400" dirty="0">
                <a:solidFill>
                  <a:schemeClr val="bg1">
                    <a:lumMod val="95000"/>
                  </a:schemeClr>
                </a:solidFill>
              </a:rPr>
              <a:t>Fix It</a:t>
            </a:r>
          </a:p>
        </p:txBody>
      </p:sp>
      <p:sp>
        <p:nvSpPr>
          <p:cNvPr id="24" name="Rectangle 23"/>
          <p:cNvSpPr/>
          <p:nvPr/>
        </p:nvSpPr>
        <p:spPr>
          <a:xfrm>
            <a:off x="852714" y="3418824"/>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46" name="Group 45"/>
          <p:cNvGrpSpPr/>
          <p:nvPr/>
        </p:nvGrpSpPr>
        <p:grpSpPr>
          <a:xfrm>
            <a:off x="7168896" y="1734445"/>
            <a:ext cx="950976" cy="950976"/>
            <a:chOff x="7168896" y="1734445"/>
            <a:chExt cx="950976" cy="950976"/>
          </a:xfrm>
          <a:solidFill>
            <a:schemeClr val="bg1">
              <a:alpha val="20000"/>
            </a:schemeClr>
          </a:solidFill>
        </p:grpSpPr>
        <p:sp>
          <p:nvSpPr>
            <p:cNvPr id="12" name="Oval 11"/>
            <p:cNvSpPr/>
            <p:nvPr/>
          </p:nvSpPr>
          <p:spPr>
            <a:xfrm>
              <a:off x="7168896" y="1734445"/>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485078" y="1920357"/>
              <a:ext cx="397682" cy="578716"/>
              <a:chOff x="11078485" y="2115665"/>
              <a:chExt cx="319088" cy="464344"/>
            </a:xfrm>
            <a:grpFill/>
          </p:grpSpPr>
          <p:sp>
            <p:nvSpPr>
              <p:cNvPr id="27"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8"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1"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3"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4"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7" name="Group 46"/>
          <p:cNvGrpSpPr/>
          <p:nvPr/>
        </p:nvGrpSpPr>
        <p:grpSpPr>
          <a:xfrm>
            <a:off x="4146130" y="3108338"/>
            <a:ext cx="950976" cy="950976"/>
            <a:chOff x="4146130" y="3108338"/>
            <a:chExt cx="950976" cy="950976"/>
          </a:xfrm>
          <a:solidFill>
            <a:schemeClr val="bg1">
              <a:alpha val="20000"/>
            </a:schemeClr>
          </a:solidFill>
        </p:grpSpPr>
        <p:sp>
          <p:nvSpPr>
            <p:cNvPr id="18" name="Oval 17"/>
            <p:cNvSpPr/>
            <p:nvPr/>
          </p:nvSpPr>
          <p:spPr>
            <a:xfrm>
              <a:off x="4146130" y="3108338"/>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384606" y="3282779"/>
              <a:ext cx="537793" cy="537793"/>
              <a:chOff x="8204317" y="2115665"/>
              <a:chExt cx="464344" cy="464344"/>
            </a:xfrm>
            <a:grpFill/>
          </p:grpSpPr>
          <p:sp>
            <p:nvSpPr>
              <p:cNvPr id="37"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0" name="Oval 39"/>
          <p:cNvSpPr/>
          <p:nvPr/>
        </p:nvSpPr>
        <p:spPr>
          <a:xfrm>
            <a:off x="5828865" y="4546625"/>
            <a:ext cx="581446" cy="58144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84694" y="4702710"/>
            <a:ext cx="269275" cy="269275"/>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6"/>
          <p:cNvSpPr/>
          <p:nvPr/>
        </p:nvSpPr>
        <p:spPr bwMode="auto">
          <a:xfrm>
            <a:off x="6897860" y="5301583"/>
            <a:ext cx="404533" cy="41953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lumMod val="95000"/>
            </a:schemeClr>
          </a:solidFill>
          <a:ln>
            <a:solidFill>
              <a:schemeClr val="bg1">
                <a:lumMod val="95000"/>
              </a:schemeClr>
            </a:solidFill>
          </a:ln>
        </p:spPr>
        <p:txBody>
          <a:bodyPr vert="horz" wrap="square" lIns="91440" tIns="45720" rIns="91440" bIns="45720" numCol="1" anchor="t" anchorCtr="0" compatLnSpc="1"/>
          <a:lstStyle/>
          <a:p>
            <a:endParaRPr lang="en-US" dirty="0"/>
          </a:p>
        </p:txBody>
      </p:sp>
      <p:sp>
        <p:nvSpPr>
          <p:cNvPr id="45" name="TextBox 44"/>
          <p:cNvSpPr txBox="1"/>
          <p:nvPr/>
        </p:nvSpPr>
        <p:spPr>
          <a:xfrm>
            <a:off x="5482780" y="5241592"/>
            <a:ext cx="1273105" cy="646331"/>
          </a:xfrm>
          <a:prstGeom prst="rect">
            <a:avLst/>
          </a:prstGeom>
          <a:noFill/>
        </p:spPr>
        <p:txBody>
          <a:bodyPr wrap="none" rtlCol="0">
            <a:spAutoFit/>
          </a:bodyPr>
          <a:lstStyle/>
          <a:p>
            <a:r>
              <a:rPr lang="en-US" sz="3600" dirty="0">
                <a:solidFill>
                  <a:schemeClr val="bg1">
                    <a:lumMod val="95000"/>
                  </a:schemeClr>
                </a:solidFill>
              </a:rPr>
              <a:t>Finish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5000"/>
                            </p:stCondLst>
                            <p:childTnLst>
                              <p:par>
                                <p:cTn id="59" presetID="22" presetClass="entr" presetSubtype="1"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childTnLst>
                          </p:cTn>
                        </p:par>
                        <p:par>
                          <p:cTn id="62" fill="hold">
                            <p:stCondLst>
                              <p:cond delay="5500"/>
                            </p:stCondLst>
                            <p:childTnLst>
                              <p:par>
                                <p:cTn id="63" presetID="16" presetClass="entr" presetSubtype="42"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arn(outHorizontal)">
                                      <p:cBhvr>
                                        <p:cTn id="65" dur="500"/>
                                        <p:tgtEl>
                                          <p:spTgt spid="42"/>
                                        </p:tgtEl>
                                      </p:cBhvr>
                                    </p:animEffect>
                                  </p:childTnLst>
                                </p:cTn>
                              </p:par>
                            </p:childTnLst>
                          </p:cTn>
                        </p:par>
                        <p:par>
                          <p:cTn id="66" fill="hold">
                            <p:stCondLst>
                              <p:cond delay="6000"/>
                            </p:stCondLst>
                            <p:childTnLst>
                              <p:par>
                                <p:cTn id="67" presetID="16" presetClass="entr" presetSubtype="26"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Horizontal)">
                                      <p:cBhvr>
                                        <p:cTn id="69" dur="500"/>
                                        <p:tgtEl>
                                          <p:spTgt spid="40"/>
                                        </p:tgtEl>
                                      </p:cBhvr>
                                    </p:animEffect>
                                  </p:childTnLst>
                                </p:cTn>
                              </p:par>
                            </p:childTnLst>
                          </p:cTn>
                        </p:par>
                        <p:par>
                          <p:cTn id="70" fill="hold">
                            <p:stCondLst>
                              <p:cond delay="6500"/>
                            </p:stCondLst>
                            <p:childTnLst>
                              <p:par>
                                <p:cTn id="71" presetID="16" presetClass="entr" presetSubtype="37"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outVertical)">
                                      <p:cBhvr>
                                        <p:cTn id="73" dur="500"/>
                                        <p:tgtEl>
                                          <p:spTgt spid="45"/>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p:bldP spid="15" grpId="0"/>
      <p:bldP spid="16" grpId="0" animBg="1"/>
      <p:bldP spid="23" grpId="0"/>
      <p:bldP spid="24" grpId="0"/>
      <p:bldP spid="40" grpId="0" animBg="1"/>
      <p:bldP spid="42" grpId="0" animBg="1"/>
      <p:bldP spid="44"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Choose Nilyka</a:t>
            </a:r>
          </a:p>
        </p:txBody>
      </p:sp>
      <p:sp>
        <p:nvSpPr>
          <p:cNvPr id="88" name="TextBox 87"/>
          <p:cNvSpPr txBox="1"/>
          <p:nvPr/>
        </p:nvSpPr>
        <p:spPr>
          <a:xfrm>
            <a:off x="838200" y="1202162"/>
            <a:ext cx="9786870" cy="307777"/>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a:t>
            </a:r>
            <a:r>
              <a:rPr lang="ms-MY" sz="1400" b="1" i="1">
                <a:solidFill>
                  <a:schemeClr val="tx1">
                    <a:lumMod val="50000"/>
                    <a:lumOff val="50000"/>
                  </a:schemeClr>
                </a:solidFill>
              </a:rPr>
              <a:t>elit.</a:t>
            </a:r>
            <a:endParaRPr lang="en-US" sz="1400" b="1" i="1" dirty="0">
              <a:solidFill>
                <a:schemeClr val="tx1">
                  <a:lumMod val="50000"/>
                  <a:lumOff val="50000"/>
                </a:schemeClr>
              </a:solidFill>
            </a:endParaRPr>
          </a:p>
        </p:txBody>
      </p:sp>
      <p:grpSp>
        <p:nvGrpSpPr>
          <p:cNvPr id="105" name="Group 104"/>
          <p:cNvGrpSpPr/>
          <p:nvPr/>
        </p:nvGrpSpPr>
        <p:grpSpPr>
          <a:xfrm>
            <a:off x="852715" y="2022353"/>
            <a:ext cx="2153233" cy="3897104"/>
            <a:chOff x="852715" y="2022353"/>
            <a:chExt cx="2153233" cy="3897104"/>
          </a:xfrm>
          <a:solidFill>
            <a:schemeClr val="bg1"/>
          </a:solidFill>
        </p:grpSpPr>
        <p:sp>
          <p:nvSpPr>
            <p:cNvPr id="40" name="Flowchart: Process 39"/>
            <p:cNvSpPr/>
            <p:nvPr/>
          </p:nvSpPr>
          <p:spPr>
            <a:xfrm>
              <a:off x="852715" y="2022354"/>
              <a:ext cx="2153233" cy="3897103"/>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Pentagon 42"/>
            <p:cNvSpPr/>
            <p:nvPr/>
          </p:nvSpPr>
          <p:spPr>
            <a:xfrm rot="5400000">
              <a:off x="1364926" y="1510145"/>
              <a:ext cx="1128810" cy="2153232"/>
            </a:xfrm>
            <a:prstGeom prst="homePlate">
              <a:avLst>
                <a:gd name="adj" fmla="val 807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lowchart: Process 44"/>
            <p:cNvSpPr/>
            <p:nvPr/>
          </p:nvSpPr>
          <p:spPr>
            <a:xfrm>
              <a:off x="852715" y="2022353"/>
              <a:ext cx="2153233" cy="425425"/>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Great Design</a:t>
              </a:r>
              <a:endParaRPr lang="en-US" dirty="0">
                <a:latin typeface="+mj-lt"/>
              </a:endParaRPr>
            </a:p>
          </p:txBody>
        </p:sp>
        <p:sp>
          <p:nvSpPr>
            <p:cNvPr id="46" name="Rounded Rectangle 45"/>
            <p:cNvSpPr/>
            <p:nvPr/>
          </p:nvSpPr>
          <p:spPr>
            <a:xfrm>
              <a:off x="1023201" y="5214698"/>
              <a:ext cx="1793225" cy="445893"/>
            </a:xfrm>
            <a:prstGeom prst="round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84" name="Group 83"/>
            <p:cNvGrpSpPr/>
            <p:nvPr/>
          </p:nvGrpSpPr>
          <p:grpSpPr>
            <a:xfrm>
              <a:off x="1770208" y="2530061"/>
              <a:ext cx="339946" cy="495543"/>
              <a:chOff x="3582988" y="3510757"/>
              <a:chExt cx="319088" cy="465138"/>
            </a:xfrm>
            <a:grpFill/>
          </p:grpSpPr>
          <p:sp>
            <p:nvSpPr>
              <p:cNvPr id="8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1" name="Rectangle 100"/>
            <p:cNvSpPr/>
            <p:nvPr/>
          </p:nvSpPr>
          <p:spPr>
            <a:xfrm>
              <a:off x="1023201"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6" name="Group 105"/>
          <p:cNvGrpSpPr/>
          <p:nvPr/>
        </p:nvGrpSpPr>
        <p:grpSpPr>
          <a:xfrm>
            <a:off x="3641811" y="2022353"/>
            <a:ext cx="2153233" cy="3897104"/>
            <a:chOff x="3600007" y="2022353"/>
            <a:chExt cx="2153233" cy="3897104"/>
          </a:xfrm>
          <a:solidFill>
            <a:schemeClr val="bg1">
              <a:alpha val="20000"/>
            </a:schemeClr>
          </a:solidFill>
        </p:grpSpPr>
        <p:sp>
          <p:nvSpPr>
            <p:cNvPr id="89" name="Flowchart: Process 88"/>
            <p:cNvSpPr/>
            <p:nvPr/>
          </p:nvSpPr>
          <p:spPr>
            <a:xfrm>
              <a:off x="3600007"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Pentagon 89"/>
            <p:cNvSpPr/>
            <p:nvPr/>
          </p:nvSpPr>
          <p:spPr>
            <a:xfrm rot="5400000">
              <a:off x="4112218"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Flowchart: Process 90"/>
            <p:cNvSpPr/>
            <p:nvPr/>
          </p:nvSpPr>
          <p:spPr>
            <a:xfrm>
              <a:off x="3600007"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Cool Animations</a:t>
              </a:r>
              <a:endParaRPr lang="en-US" dirty="0">
                <a:latin typeface="+mj-lt"/>
              </a:endParaRPr>
            </a:p>
          </p:txBody>
        </p:sp>
        <p:sp>
          <p:nvSpPr>
            <p:cNvPr id="92" name="Rounded Rectangle 91"/>
            <p:cNvSpPr/>
            <p:nvPr/>
          </p:nvSpPr>
          <p:spPr>
            <a:xfrm>
              <a:off x="3770493"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sp>
          <p:nvSpPr>
            <p:cNvPr id="87" name="AutoShape 149"/>
            <p:cNvSpPr/>
            <p:nvPr/>
          </p:nvSpPr>
          <p:spPr bwMode="auto">
            <a:xfrm>
              <a:off x="4427301" y="2609400"/>
              <a:ext cx="494697" cy="356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2" name="Rectangle 101"/>
            <p:cNvSpPr/>
            <p:nvPr/>
          </p:nvSpPr>
          <p:spPr>
            <a:xfrm>
              <a:off x="3780010"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7" name="Group 106"/>
          <p:cNvGrpSpPr/>
          <p:nvPr/>
        </p:nvGrpSpPr>
        <p:grpSpPr>
          <a:xfrm>
            <a:off x="6417088" y="2022353"/>
            <a:ext cx="2153233" cy="3897104"/>
            <a:chOff x="6464261" y="2022353"/>
            <a:chExt cx="2153233" cy="3897104"/>
          </a:xfrm>
          <a:solidFill>
            <a:schemeClr val="bg1">
              <a:alpha val="20000"/>
            </a:schemeClr>
          </a:solidFill>
        </p:grpSpPr>
        <p:sp>
          <p:nvSpPr>
            <p:cNvPr id="93" name="Flowchart: Process 92"/>
            <p:cNvSpPr/>
            <p:nvPr/>
          </p:nvSpPr>
          <p:spPr>
            <a:xfrm>
              <a:off x="6464261"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Pentagon 93"/>
            <p:cNvSpPr/>
            <p:nvPr/>
          </p:nvSpPr>
          <p:spPr>
            <a:xfrm rot="5400000">
              <a:off x="6976472"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Flowchart: Process 94"/>
            <p:cNvSpPr/>
            <p:nvPr/>
          </p:nvSpPr>
          <p:spPr>
            <a:xfrm>
              <a:off x="6464261"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Best Color</a:t>
              </a:r>
              <a:endParaRPr lang="en-US" dirty="0">
                <a:latin typeface="+mj-lt"/>
              </a:endParaRPr>
            </a:p>
          </p:txBody>
        </p:sp>
        <p:sp>
          <p:nvSpPr>
            <p:cNvPr id="96" name="Rounded Rectangle 95"/>
            <p:cNvSpPr/>
            <p:nvPr/>
          </p:nvSpPr>
          <p:spPr>
            <a:xfrm>
              <a:off x="6634747"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72" name="Group 71"/>
            <p:cNvGrpSpPr/>
            <p:nvPr/>
          </p:nvGrpSpPr>
          <p:grpSpPr>
            <a:xfrm>
              <a:off x="7289646" y="2528247"/>
              <a:ext cx="494697" cy="495543"/>
              <a:chOff x="7275629" y="3973834"/>
              <a:chExt cx="464344" cy="465138"/>
            </a:xfrm>
            <a:grpFill/>
          </p:grpSpPr>
          <p:sp>
            <p:nvSpPr>
              <p:cNvPr id="73"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7"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8"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3" name="Rectangle 102"/>
            <p:cNvSpPr/>
            <p:nvPr/>
          </p:nvSpPr>
          <p:spPr>
            <a:xfrm>
              <a:off x="6634746"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8" name="Group 107"/>
          <p:cNvGrpSpPr/>
          <p:nvPr/>
        </p:nvGrpSpPr>
        <p:grpSpPr>
          <a:xfrm>
            <a:off x="9192368" y="2022353"/>
            <a:ext cx="2153233" cy="3897104"/>
            <a:chOff x="9192368" y="2022353"/>
            <a:chExt cx="2153233" cy="3897104"/>
          </a:xfrm>
          <a:solidFill>
            <a:schemeClr val="bg1">
              <a:alpha val="20000"/>
            </a:schemeClr>
          </a:solidFill>
        </p:grpSpPr>
        <p:sp>
          <p:nvSpPr>
            <p:cNvPr id="97" name="Flowchart: Process 96"/>
            <p:cNvSpPr/>
            <p:nvPr/>
          </p:nvSpPr>
          <p:spPr>
            <a:xfrm>
              <a:off x="9192368"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Pentagon 97"/>
            <p:cNvSpPr/>
            <p:nvPr/>
          </p:nvSpPr>
          <p:spPr>
            <a:xfrm rot="5400000">
              <a:off x="9704579"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Flowchart: Process 98"/>
            <p:cNvSpPr/>
            <p:nvPr/>
          </p:nvSpPr>
          <p:spPr>
            <a:xfrm>
              <a:off x="9192368"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Very Cheap</a:t>
              </a:r>
              <a:endParaRPr lang="en-US" dirty="0">
                <a:latin typeface="+mj-lt"/>
              </a:endParaRPr>
            </a:p>
          </p:txBody>
        </p:sp>
        <p:sp>
          <p:nvSpPr>
            <p:cNvPr id="100" name="Rounded Rectangle 99"/>
            <p:cNvSpPr/>
            <p:nvPr/>
          </p:nvSpPr>
          <p:spPr>
            <a:xfrm>
              <a:off x="9362854"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79" name="Group 78"/>
            <p:cNvGrpSpPr/>
            <p:nvPr/>
          </p:nvGrpSpPr>
          <p:grpSpPr>
            <a:xfrm>
              <a:off x="10029833" y="2552653"/>
              <a:ext cx="494697" cy="494697"/>
              <a:chOff x="8216107" y="2577307"/>
              <a:chExt cx="464344" cy="464344"/>
            </a:xfrm>
            <a:grpFill/>
          </p:grpSpPr>
          <p:sp>
            <p:nvSpPr>
              <p:cNvPr id="8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4" name="Rectangle 103"/>
            <p:cNvSpPr/>
            <p:nvPr/>
          </p:nvSpPr>
          <p:spPr>
            <a:xfrm>
              <a:off x="9380568"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1000"/>
                                        <p:tgtEl>
                                          <p:spTgt spid="10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9339285" y="54864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About Us</a:t>
            </a:r>
          </a:p>
        </p:txBody>
      </p:sp>
      <p:cxnSp>
        <p:nvCxnSpPr>
          <p:cNvPr id="77" name="Straight Connector 76"/>
          <p:cNvCxnSpPr>
            <a:stCxn id="51" idx="3"/>
          </p:cNvCxnSpPr>
          <p:nvPr/>
        </p:nvCxnSpPr>
        <p:spPr>
          <a:xfrm>
            <a:off x="2852712" y="6858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685800"/>
            <a:ext cx="0" cy="2057400"/>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0" y="6170951"/>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0"/>
            <a:ext cx="0" cy="2056151"/>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1829143" y="5485151"/>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61244"/>
            <a:ext cx="12191998" cy="306534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About Our Company</a:t>
            </a:r>
          </a:p>
        </p:txBody>
      </p:sp>
      <p:sp>
        <p:nvSpPr>
          <p:cNvPr id="11" name="Rectangle 10"/>
          <p:cNvSpPr/>
          <p:nvPr/>
        </p:nvSpPr>
        <p:spPr>
          <a:xfrm>
            <a:off x="-1" y="4931765"/>
            <a:ext cx="12191999" cy="109737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29482" y="5036657"/>
            <a:ext cx="7933032" cy="738664"/>
          </a:xfrm>
          <a:prstGeom prst="rect">
            <a:avLst/>
          </a:prstGeom>
        </p:spPr>
        <p:txBody>
          <a:bodyPr wrap="square">
            <a:spAutoFit/>
          </a:bodyPr>
          <a:lstStyle/>
          <a:p>
            <a:pPr algn="ctr"/>
            <a:r>
              <a:rPr lang="ms-MY" sz="1400" b="1" dirty="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a:t>
            </a:r>
          </a:p>
        </p:txBody>
      </p:sp>
      <p:sp>
        <p:nvSpPr>
          <p:cNvPr id="15" name="Rectangle 14"/>
          <p:cNvSpPr/>
          <p:nvPr/>
        </p:nvSpPr>
        <p:spPr>
          <a:xfrm>
            <a:off x="5355769" y="1362154"/>
            <a:ext cx="683622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95999" y="1972197"/>
            <a:ext cx="5257802" cy="954107"/>
          </a:xfrm>
          <a:prstGeom prst="rect">
            <a:avLst/>
          </a:prstGeom>
          <a:noFill/>
        </p:spPr>
        <p:txBody>
          <a:bodyPr wrap="square" rtlCol="0">
            <a:spAutoFit/>
          </a:bodyPr>
          <a:lstStyle/>
          <a:p>
            <a:r>
              <a:rPr lang="ms-MY" sz="1400" dirty="0">
                <a:solidFill>
                  <a:schemeClr val="bg1"/>
                </a:solidFill>
              </a:rPr>
              <a:t>Lorem ipsum dolor sit amet, consectetur adipiscing elit. Praesent sodales odio sit amet odio tristique quis tempus odio Lorem ipsum dolor sit amet, consectetur adipiscing elit. Lorem ipsum dolor sit amet, consectetur adipiscing elit.</a:t>
            </a:r>
            <a:endParaRPr lang="en-US" sz="1400" dirty="0">
              <a:solidFill>
                <a:schemeClr val="bg1"/>
              </a:solidFill>
            </a:endParaRPr>
          </a:p>
        </p:txBody>
      </p:sp>
      <p:grpSp>
        <p:nvGrpSpPr>
          <p:cNvPr id="22" name="Group 21"/>
          <p:cNvGrpSpPr/>
          <p:nvPr/>
        </p:nvGrpSpPr>
        <p:grpSpPr>
          <a:xfrm>
            <a:off x="-9181" y="4427434"/>
            <a:ext cx="12201179" cy="88411"/>
            <a:chOff x="-9181" y="4427434"/>
            <a:chExt cx="12201179" cy="88411"/>
          </a:xfrm>
          <a:solidFill>
            <a:schemeClr val="bg1"/>
          </a:solidFill>
        </p:grpSpPr>
        <p:sp>
          <p:nvSpPr>
            <p:cNvPr id="4" name="Rectangle 3"/>
            <p:cNvSpPr/>
            <p:nvPr/>
          </p:nvSpPr>
          <p:spPr>
            <a:xfrm flipV="1">
              <a:off x="-9181" y="4429990"/>
              <a:ext cx="2391337" cy="8585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flipV="1">
              <a:off x="2382156" y="4429991"/>
              <a:ext cx="2391337" cy="8585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p:nvSpPr>
          <p:spPr>
            <a:xfrm flipV="1">
              <a:off x="4773493" y="4429991"/>
              <a:ext cx="2391337" cy="8585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flipV="1">
              <a:off x="7161771" y="4429991"/>
              <a:ext cx="2391337" cy="8585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extBox 13"/>
          <p:cNvSpPr txBox="1"/>
          <p:nvPr/>
        </p:nvSpPr>
        <p:spPr>
          <a:xfrm>
            <a:off x="6095998" y="2995454"/>
            <a:ext cx="5257802" cy="738664"/>
          </a:xfrm>
          <a:prstGeom prst="rect">
            <a:avLst/>
          </a:prstGeom>
          <a:noFill/>
        </p:spPr>
        <p:txBody>
          <a:bodyPr wrap="square" rtlCol="0">
            <a:spAutoFit/>
          </a:bodyPr>
          <a:lstStyle/>
          <a:p>
            <a:r>
              <a:rPr lang="ms-MY" sz="1400">
                <a:solidFill>
                  <a:schemeClr val="bg1"/>
                </a:solidFill>
              </a:rPr>
              <a:t>Lorem </a:t>
            </a:r>
            <a:r>
              <a:rPr lang="ms-MY" sz="1400" dirty="0">
                <a:solidFill>
                  <a:schemeClr val="bg1"/>
                </a:solidFill>
              </a:rPr>
              <a:t>ipsum dolor sit amet, consectetur adipiscing elit. Praesent sodales odio sit amet odio tristique quis tempus odio Lorem ipsum dolor sit amet, consectetur adipiscing elit. Lorem ipsum </a:t>
            </a:r>
            <a:r>
              <a:rPr lang="ms-MY" sz="1400">
                <a:solidFill>
                  <a:schemeClr val="bg1"/>
                </a:solidFill>
              </a:rPr>
              <a:t>dolor sit</a:t>
            </a:r>
            <a:endParaRPr 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P spid="15" grpId="0" animBg="1"/>
      <p:bldP spid="17" grpId="0"/>
      <p:bldP spid="14" grpId="0"/>
    </p:bldLst>
  </p:timing>
</p:sld>
</file>

<file path=ppt/theme/theme1.xml><?xml version="1.0" encoding="utf-8"?>
<a:theme xmlns:a="http://schemas.openxmlformats.org/drawingml/2006/main" name="Office Theme">
  <a:themeElements>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fontScheme name="Custom 3">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2.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3.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2182</Words>
  <Application>Microsoft Office PowerPoint</Application>
  <PresentationFormat>宽屏</PresentationFormat>
  <Paragraphs>250</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Gill Sans</vt:lpstr>
      <vt:lpstr>Arial</vt:lpstr>
      <vt:lpstr>Calibri</vt:lpstr>
      <vt:lpstr>Source Sans Pro</vt:lpstr>
      <vt:lpstr>Source Sans Pro Light</vt:lpstr>
      <vt:lpstr>Office Theme</vt:lpstr>
      <vt:lpstr>PowerPoint 演示文稿</vt:lpstr>
      <vt:lpstr>Welcome!</vt:lpstr>
      <vt:lpstr>What’ll We do</vt:lpstr>
      <vt:lpstr>PowerPoint 演示文稿</vt:lpstr>
      <vt:lpstr>PowerPoint 演示文稿</vt:lpstr>
      <vt:lpstr>PowerPoint 演示文稿</vt:lpstr>
      <vt:lpstr>Why Choose Nilyka</vt:lpstr>
      <vt:lpstr>PowerPoint 演示文稿</vt:lpstr>
      <vt:lpstr>About Our Company</vt:lpstr>
      <vt:lpstr>Company’s Story</vt:lpstr>
      <vt:lpstr>Meet Our Team</vt:lpstr>
      <vt:lpstr>About KhaLihn</vt:lpstr>
      <vt:lpstr>PowerPoint 演示文稿</vt:lpstr>
      <vt:lpstr>Icon List Sample</vt:lpstr>
      <vt:lpstr>Icon List Sample</vt:lpstr>
      <vt:lpstr>Circle Stage Diagram</vt:lpstr>
      <vt:lpstr>Development Process Layout</vt:lpstr>
      <vt:lpstr>Business Model Sample</vt:lpstr>
      <vt:lpstr>PowerPoint 演示文稿</vt:lpstr>
      <vt:lpstr>Head Graphic Layout</vt:lpstr>
      <vt:lpstr>Mountain Chart Sample</vt:lpstr>
      <vt:lpstr>Barchart Layout Sample</vt:lpstr>
      <vt:lpstr>Bar Chart Layout Sample</vt:lpstr>
      <vt:lpstr>PowerPoint 演示文稿</vt:lpstr>
      <vt:lpstr>Mobile Project</vt:lpstr>
      <vt:lpstr>Mobile Project</vt:lpstr>
      <vt:lpstr>Computer Project</vt:lpstr>
      <vt:lpstr>Portfolio</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581</cp:revision>
  <dcterms:created xsi:type="dcterms:W3CDTF">2014-11-26T08:06:00Z</dcterms:created>
  <dcterms:modified xsi:type="dcterms:W3CDTF">2021-01-05T12:14:56Z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