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17" r:id="rId2"/>
    <p:sldId id="358" r:id="rId3"/>
    <p:sldId id="363" r:id="rId4"/>
    <p:sldId id="364" r:id="rId5"/>
    <p:sldId id="367" r:id="rId6"/>
    <p:sldId id="406" r:id="rId7"/>
    <p:sldId id="395" r:id="rId8"/>
    <p:sldId id="396" r:id="rId9"/>
    <p:sldId id="365" r:id="rId10"/>
    <p:sldId id="366" r:id="rId11"/>
    <p:sldId id="393" r:id="rId12"/>
    <p:sldId id="368" r:id="rId13"/>
    <p:sldId id="398" r:id="rId14"/>
    <p:sldId id="400" r:id="rId15"/>
    <p:sldId id="369" r:id="rId16"/>
    <p:sldId id="402" r:id="rId17"/>
    <p:sldId id="403" r:id="rId18"/>
    <p:sldId id="404" r:id="rId19"/>
    <p:sldId id="370" r:id="rId20"/>
    <p:sldId id="405" r:id="rId21"/>
    <p:sldId id="410" r:id="rId22"/>
    <p:sldId id="394" r:id="rId23"/>
    <p:sldId id="411" r:id="rId24"/>
    <p:sldId id="412" r:id="rId25"/>
    <p:sldId id="413" r:id="rId26"/>
    <p:sldId id="414" r:id="rId27"/>
    <p:sldId id="415" r:id="rId28"/>
    <p:sldId id="409" r:id="rId29"/>
    <p:sldId id="407" r:id="rId30"/>
    <p:sldId id="371" r:id="rId31"/>
    <p:sldId id="416" r:id="rId32"/>
  </p:sldIdLst>
  <p:sldSz cx="11522075" cy="6480175"/>
  <p:notesSz cx="6858000" cy="9144000"/>
  <p:custDataLst>
    <p:tags r:id="rId34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82A"/>
    <a:srgbClr val="00355C"/>
    <a:srgbClr val="CCECFF"/>
    <a:srgbClr val="66CCFF"/>
    <a:srgbClr val="00A1F2"/>
    <a:srgbClr val="008BD0"/>
    <a:srgbClr val="0099E6"/>
    <a:srgbClr val="2DB9FF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93918" autoAdjust="0"/>
  </p:normalViewPr>
  <p:slideViewPr>
    <p:cSldViewPr showGuides="1">
      <p:cViewPr varScale="1">
        <p:scale>
          <a:sx n="112" d="100"/>
          <a:sy n="112" d="100"/>
        </p:scale>
        <p:origin x="624" y="102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2B06-4E0B-93C1-3CB17C10595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06-4E0B-93C1-3CB17C10595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6-4E0B-93C1-3CB17C105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1-C06E-4CFB-84B5-ADFB4BE9AE8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6E-4CFB-84B5-ADFB4BE9AE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E-4CFB-84B5-ADFB4BE9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CECFF"/>
              </a:solidFill>
            </c:spPr>
            <c:extLst>
              <c:ext xmlns:c16="http://schemas.microsoft.com/office/drawing/2014/chart" uri="{C3380CC4-5D6E-409C-BE32-E72D297353CC}">
                <c16:uniqueId val="{00000001-628C-4DCF-8947-3776B4C42C2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8C-4DCF-8947-3776B4C42C2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8C-4DCF-8947-3776B4C4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1B0-408F-A47E-A7601182665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1B0-408F-A47E-A7601182665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0-408F-A47E-A76011826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00936-4274-40FD-AEBB-6D8DB6070EBB}" type="presOf" srcId="{95A359A3-C865-4060-A57C-27F2EAFB3A1A}" destId="{EC06DD5D-4B96-49B8-BF24-298156E05FB1}" srcOrd="0" destOrd="0" presId="urn:microsoft.com/office/officeart/2009/3/layout/StepUpProcess#1"/>
    <dgm:cxn modelId="{077BBB3E-F14A-4A38-A1E2-DF351E5CCA11}" type="presOf" srcId="{CD948FFF-42EA-4932-BED3-F0C2295CE7A0}" destId="{6CDA114A-9F47-4A97-8ECE-EF58DD35E37B}" srcOrd="0" destOrd="0" presId="urn:microsoft.com/office/officeart/2009/3/layout/StepUpProcess#1"/>
    <dgm:cxn modelId="{90B3017A-2288-44AD-A9DC-4665FF2D9B19}" type="presOf" srcId="{B7150DAC-B8D3-4027-A270-B3F8082B3CC3}" destId="{EE03D307-EE02-4473-AC22-04725E28CDFF}" srcOrd="0" destOrd="0" presId="urn:microsoft.com/office/officeart/2009/3/layout/StepUpProcess#1"/>
    <dgm:cxn modelId="{CD675D5A-D01B-45C2-8FE1-C5E004A0D45F}" type="presOf" srcId="{8B5520C8-FC4D-44E2-8327-C0177041DF7C}" destId="{A55370A8-F487-4B93-A09C-B00A59634D11}" srcOrd="0" destOrd="0" presId="urn:microsoft.com/office/officeart/2009/3/layout/StepUpProcess#1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E82952E1-86A1-4697-ADB0-629D319AA829}" type="presOf" srcId="{2C9F1BC4-7617-4D5C-BD2A-19DB2E7F2D79}" destId="{74173EAB-2E84-42DC-883F-82FE79E98E81}" srcOrd="0" destOrd="0" presId="urn:microsoft.com/office/officeart/2009/3/layout/StepUpProcess#1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D2107CA6-C5E7-4E93-B9F2-3D6D45BEE2A8}" type="presParOf" srcId="{EE03D307-EE02-4473-AC22-04725E28CDFF}" destId="{9E99C568-06EA-454E-ABD0-461C808F6825}" srcOrd="0" destOrd="0" presId="urn:microsoft.com/office/officeart/2009/3/layout/StepUpProcess#1"/>
    <dgm:cxn modelId="{2005A292-E6B1-42F6-BE3B-19718FC67CFF}" type="presParOf" srcId="{9E99C568-06EA-454E-ABD0-461C808F6825}" destId="{A2A8D4E8-4CCE-402C-8A11-C92D1AD56F26}" srcOrd="0" destOrd="0" presId="urn:microsoft.com/office/officeart/2009/3/layout/StepUpProcess#1"/>
    <dgm:cxn modelId="{A894B8A4-D7E1-4B87-BBAA-4387F1A1203C}" type="presParOf" srcId="{9E99C568-06EA-454E-ABD0-461C808F6825}" destId="{A55370A8-F487-4B93-A09C-B00A59634D11}" srcOrd="1" destOrd="0" presId="urn:microsoft.com/office/officeart/2009/3/layout/StepUpProcess#1"/>
    <dgm:cxn modelId="{FDB4A69D-D2D3-45C0-A9C6-E5413FAE4916}" type="presParOf" srcId="{9E99C568-06EA-454E-ABD0-461C808F6825}" destId="{9F6C0EBA-381A-4A9B-9C61-C5DD25A74C63}" srcOrd="2" destOrd="0" presId="urn:microsoft.com/office/officeart/2009/3/layout/StepUpProcess#1"/>
    <dgm:cxn modelId="{B4CEBC07-795E-46E1-A6E2-7C757B194C57}" type="presParOf" srcId="{EE03D307-EE02-4473-AC22-04725E28CDFF}" destId="{26D69202-35DA-40A4-AD07-885D20319994}" srcOrd="1" destOrd="0" presId="urn:microsoft.com/office/officeart/2009/3/layout/StepUpProcess#1"/>
    <dgm:cxn modelId="{D50DB3C9-465C-47AC-8467-64E61F0B2273}" type="presParOf" srcId="{26D69202-35DA-40A4-AD07-885D20319994}" destId="{326F9168-3E9C-46B2-8022-227DF3F07A80}" srcOrd="0" destOrd="0" presId="urn:microsoft.com/office/officeart/2009/3/layout/StepUpProcess#1"/>
    <dgm:cxn modelId="{C98A63A7-508E-4CA0-AA1F-5DF1A747ECFE}" type="presParOf" srcId="{EE03D307-EE02-4473-AC22-04725E28CDFF}" destId="{D539474A-D9DB-4164-8426-87C3AF267316}" srcOrd="2" destOrd="0" presId="urn:microsoft.com/office/officeart/2009/3/layout/StepUpProcess#1"/>
    <dgm:cxn modelId="{F57DFA77-E97B-4DC7-95DF-C6C7129A18E5}" type="presParOf" srcId="{D539474A-D9DB-4164-8426-87C3AF267316}" destId="{4C0D0826-5125-4F28-8E24-7C194EF6F6EC}" srcOrd="0" destOrd="0" presId="urn:microsoft.com/office/officeart/2009/3/layout/StepUpProcess#1"/>
    <dgm:cxn modelId="{EEE3CC49-3171-473E-9E1E-13197AC3BE8D}" type="presParOf" srcId="{D539474A-D9DB-4164-8426-87C3AF267316}" destId="{6CDA114A-9F47-4A97-8ECE-EF58DD35E37B}" srcOrd="1" destOrd="0" presId="urn:microsoft.com/office/officeart/2009/3/layout/StepUpProcess#1"/>
    <dgm:cxn modelId="{CF40D452-7B55-430B-A5A3-994A2E8B32B1}" type="presParOf" srcId="{D539474A-D9DB-4164-8426-87C3AF267316}" destId="{655E9884-7313-4824-AA7B-7644A2921B59}" srcOrd="2" destOrd="0" presId="urn:microsoft.com/office/officeart/2009/3/layout/StepUpProcess#1"/>
    <dgm:cxn modelId="{0216D8DD-462B-426A-BA47-6043E4942D59}" type="presParOf" srcId="{EE03D307-EE02-4473-AC22-04725E28CDFF}" destId="{375B7AAF-3AD3-4484-A51B-3279D0B1BF49}" srcOrd="3" destOrd="0" presId="urn:microsoft.com/office/officeart/2009/3/layout/StepUpProcess#1"/>
    <dgm:cxn modelId="{317FA5ED-8BD7-4F01-8E94-CD47F9F12F9E}" type="presParOf" srcId="{375B7AAF-3AD3-4484-A51B-3279D0B1BF49}" destId="{53B6DD80-0D97-4028-8E93-26A23F1F51E0}" srcOrd="0" destOrd="0" presId="urn:microsoft.com/office/officeart/2009/3/layout/StepUpProcess#1"/>
    <dgm:cxn modelId="{060C4577-6CB0-485C-B453-C3E0DE27CD85}" type="presParOf" srcId="{EE03D307-EE02-4473-AC22-04725E28CDFF}" destId="{2CE8C0EC-507D-4888-8A78-AB149A2BE3EC}" srcOrd="4" destOrd="0" presId="urn:microsoft.com/office/officeart/2009/3/layout/StepUpProcess#1"/>
    <dgm:cxn modelId="{1D2B6ABF-83D1-465B-A55C-7E43CAA87533}" type="presParOf" srcId="{2CE8C0EC-507D-4888-8A78-AB149A2BE3EC}" destId="{EA5C62C8-10CA-45B9-9109-1C43CFDC01DE}" srcOrd="0" destOrd="0" presId="urn:microsoft.com/office/officeart/2009/3/layout/StepUpProcess#1"/>
    <dgm:cxn modelId="{D7EF4246-828C-45A0-AA73-973B7135609D}" type="presParOf" srcId="{2CE8C0EC-507D-4888-8A78-AB149A2BE3EC}" destId="{74173EAB-2E84-42DC-883F-82FE79E98E81}" srcOrd="1" destOrd="0" presId="urn:microsoft.com/office/officeart/2009/3/layout/StepUpProcess#1"/>
    <dgm:cxn modelId="{752EB5D4-84F4-4AB9-A555-1998BA8B6552}" type="presParOf" srcId="{2CE8C0EC-507D-4888-8A78-AB149A2BE3EC}" destId="{85512A4C-4F51-4C6C-ABF3-268A47E2ADB6}" srcOrd="2" destOrd="0" presId="urn:microsoft.com/office/officeart/2009/3/layout/StepUpProcess#1"/>
    <dgm:cxn modelId="{C2006A8A-7112-45C6-ADA8-230D93989851}" type="presParOf" srcId="{EE03D307-EE02-4473-AC22-04725E28CDFF}" destId="{18DC2FC4-7E20-4D78-89DA-1D9EFA32AEDE}" srcOrd="5" destOrd="0" presId="urn:microsoft.com/office/officeart/2009/3/layout/StepUpProcess#1"/>
    <dgm:cxn modelId="{97BC6394-7F11-40EC-83C8-0F863DFB9215}" type="presParOf" srcId="{18DC2FC4-7E20-4D78-89DA-1D9EFA32AEDE}" destId="{5A076FD2-FC06-403D-8314-CBA815213B39}" srcOrd="0" destOrd="0" presId="urn:microsoft.com/office/officeart/2009/3/layout/StepUpProcess#1"/>
    <dgm:cxn modelId="{ADB303B2-F981-4FD5-9F36-55E8D23C1D52}" type="presParOf" srcId="{EE03D307-EE02-4473-AC22-04725E28CDFF}" destId="{0EC324B9-72BA-4B61-81D8-A8D2BC2E5A72}" srcOrd="6" destOrd="0" presId="urn:microsoft.com/office/officeart/2009/3/layout/StepUpProcess#1"/>
    <dgm:cxn modelId="{01C37661-2C14-40D0-AEFA-00D4B0B01AC8}" type="presParOf" srcId="{0EC324B9-72BA-4B61-81D8-A8D2BC2E5A72}" destId="{029EA8C9-276E-4805-ADD6-A16C0665E314}" srcOrd="0" destOrd="0" presId="urn:microsoft.com/office/officeart/2009/3/layout/StepUpProcess#1"/>
    <dgm:cxn modelId="{88CE90E7-64F7-407A-A03A-8F89DDDB8F58}" type="presParOf" srcId="{0EC324B9-72BA-4B61-81D8-A8D2BC2E5A72}" destId="{EC06DD5D-4B96-49B8-BF24-298156E05FB1}" srcOrd="1" destOrd="0" presId="urn:microsoft.com/office/officeart/2009/3/layout/StepUpProcess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1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617AD30-11F4-41D4-A47F-D56D3C27E467}" type="presOf" srcId="{DCE3A0BA-12B3-48F5-9318-C4E558AD7D21}" destId="{411061B4-4F1F-4000-B78E-0FA0082A7768}" srcOrd="0" destOrd="0" presId="urn:microsoft.com/office/officeart/2009/layout/CircleArrowProcess#1"/>
    <dgm:cxn modelId="{00816B42-0912-4BB0-A565-4D299346853C}" type="presOf" srcId="{541771E1-06CC-4AE4-A830-5759365A901A}" destId="{CFB768BC-C2B4-4E22-8CC3-53FD13DB912E}" srcOrd="0" destOrd="0" presId="urn:microsoft.com/office/officeart/2009/layout/CircleArrowProcess#1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715C3B76-0211-498D-81AC-F9E95A777CD2}" type="presOf" srcId="{E5332D9B-44E0-4708-B318-CBCEA372F558}" destId="{BFFADFB2-251B-4AB1-9AF7-157A1F562260}" srcOrd="0" destOrd="0" presId="urn:microsoft.com/office/officeart/2009/layout/CircleArrowProcess#1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1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98C9A0F3-0BD2-4B39-AFF8-B6F504093E1B}" type="presOf" srcId="{B7422014-A3EC-47E3-BC8D-B5C96DFA7081}" destId="{D2E597FC-40AF-4999-8C9D-3B6C839A1697}" srcOrd="0" destOrd="0" presId="urn:microsoft.com/office/officeart/2009/layout/CircleArrowProcess#1"/>
    <dgm:cxn modelId="{5C3B873B-EC54-431A-B67A-72D1A7C997E3}" type="presParOf" srcId="{CFB768BC-C2B4-4E22-8CC3-53FD13DB912E}" destId="{A57A707D-FBD4-41A9-85B3-C834CAE10F95}" srcOrd="0" destOrd="0" presId="urn:microsoft.com/office/officeart/2009/layout/CircleArrowProcess#1"/>
    <dgm:cxn modelId="{0265E843-8B3D-4E12-986C-2C8C0628BA77}" type="presParOf" srcId="{A57A707D-FBD4-41A9-85B3-C834CAE10F95}" destId="{9AA9D525-BCD2-478E-ADBF-B69A6D1830A0}" srcOrd="0" destOrd="0" presId="urn:microsoft.com/office/officeart/2009/layout/CircleArrowProcess#1"/>
    <dgm:cxn modelId="{B5F0B867-39FB-4740-886A-DA3F8F27E786}" type="presParOf" srcId="{CFB768BC-C2B4-4E22-8CC3-53FD13DB912E}" destId="{D2E597FC-40AF-4999-8C9D-3B6C839A1697}" srcOrd="1" destOrd="0" presId="urn:microsoft.com/office/officeart/2009/layout/CircleArrowProcess#1"/>
    <dgm:cxn modelId="{21FBB98A-A3A1-4BC9-B528-23AEB0B415AE}" type="presParOf" srcId="{CFB768BC-C2B4-4E22-8CC3-53FD13DB912E}" destId="{6716923B-2E08-47E0-AF2C-8E4DABB69B47}" srcOrd="2" destOrd="0" presId="urn:microsoft.com/office/officeart/2009/layout/CircleArrowProcess#1"/>
    <dgm:cxn modelId="{83544537-776B-4AF1-9A52-DB139C652D02}" type="presParOf" srcId="{6716923B-2E08-47E0-AF2C-8E4DABB69B47}" destId="{2A5AAD22-35E3-4CE5-923F-3C5896B8943E}" srcOrd="0" destOrd="0" presId="urn:microsoft.com/office/officeart/2009/layout/CircleArrowProcess#1"/>
    <dgm:cxn modelId="{AB2A4309-0C7E-43DD-A1A4-C88EA6B73457}" type="presParOf" srcId="{CFB768BC-C2B4-4E22-8CC3-53FD13DB912E}" destId="{BD8EF5E2-9955-464E-80AD-53062C24C396}" srcOrd="3" destOrd="0" presId="urn:microsoft.com/office/officeart/2009/layout/CircleArrowProcess#1"/>
    <dgm:cxn modelId="{B62CBD4A-D8FA-4AA1-AE31-52F136070020}" type="presParOf" srcId="{CFB768BC-C2B4-4E22-8CC3-53FD13DB912E}" destId="{220A107E-D6E7-4267-9BAA-628D9D9DFC17}" srcOrd="4" destOrd="0" presId="urn:microsoft.com/office/officeart/2009/layout/CircleArrowProcess#1"/>
    <dgm:cxn modelId="{D9862838-2B13-4028-AC2F-53E5D57D6728}" type="presParOf" srcId="{220A107E-D6E7-4267-9BAA-628D9D9DFC17}" destId="{FC92541E-3533-4C80-ADC9-51E2A26FF153}" srcOrd="0" destOrd="0" presId="urn:microsoft.com/office/officeart/2009/layout/CircleArrowProcess#1"/>
    <dgm:cxn modelId="{CA8210BD-CD03-46DE-BFCF-B537B379C1CE}" type="presParOf" srcId="{CFB768BC-C2B4-4E22-8CC3-53FD13DB912E}" destId="{BFFADFB2-251B-4AB1-9AF7-157A1F562260}" srcOrd="5" destOrd="0" presId="urn:microsoft.com/office/officeart/2009/layout/CircleArrowProcess#1"/>
    <dgm:cxn modelId="{3981BEAF-90B7-4A64-8E15-BF6D32F24CE7}" type="presParOf" srcId="{CFB768BC-C2B4-4E22-8CC3-53FD13DB912E}" destId="{C836BA7D-3E20-4642-9308-0061F8AEFFCF}" srcOrd="6" destOrd="0" presId="urn:microsoft.com/office/officeart/2009/layout/CircleArrowProcess#1"/>
    <dgm:cxn modelId="{51DDCB47-D6BC-4498-97A5-2559690F98A2}" type="presParOf" srcId="{C836BA7D-3E20-4642-9308-0061F8AEFFCF}" destId="{F8F5DDCB-FE61-4F60-AB87-673DDFF71661}" srcOrd="0" destOrd="0" presId="urn:microsoft.com/office/officeart/2009/layout/CircleArrowProcess#1"/>
    <dgm:cxn modelId="{84B2A73E-3A83-484C-95E4-76EB93146656}" type="presParOf" srcId="{CFB768BC-C2B4-4E22-8CC3-53FD13DB912E}" destId="{411061B4-4F1F-4000-B78E-0FA0082A7768}" srcOrd="7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 bwMode="white">
        <a:xfrm rot="5400000">
          <a:off x="461566" y="2263358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 bwMode="white">
        <a:xfrm>
          <a:off x="229489" y="2954578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29489" y="2954578"/>
        <a:ext cx="2088586" cy="1830768"/>
      </dsp:txXfrm>
    </dsp:sp>
    <dsp:sp modelId="{9F6C0EBA-381A-4A9B-9C61-C5DD25A74C63}">
      <dsp:nvSpPr>
        <dsp:cNvPr id="0" name=""/>
        <dsp:cNvSpPr/>
      </dsp:nvSpPr>
      <dsp:spPr bwMode="white">
        <a:xfrm>
          <a:off x="1924003" y="2093040"/>
          <a:ext cx="394073" cy="394073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 bwMode="white">
        <a:xfrm rot="5400000">
          <a:off x="3018403" y="1630666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 bwMode="white">
        <a:xfrm>
          <a:off x="2786327" y="2321886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86327" y="2321886"/>
        <a:ext cx="2088586" cy="1830768"/>
      </dsp:txXfrm>
    </dsp:sp>
    <dsp:sp modelId="{655E9884-7313-4824-AA7B-7644A2921B59}">
      <dsp:nvSpPr>
        <dsp:cNvPr id="0" name=""/>
        <dsp:cNvSpPr/>
      </dsp:nvSpPr>
      <dsp:spPr bwMode="white">
        <a:xfrm>
          <a:off x="4480840" y="1460348"/>
          <a:ext cx="394073" cy="394073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 bwMode="white">
        <a:xfrm rot="5400000">
          <a:off x="5575241" y="997974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 bwMode="white">
        <a:xfrm>
          <a:off x="5343164" y="1689194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43164" y="1689194"/>
        <a:ext cx="2088586" cy="1830768"/>
      </dsp:txXfrm>
    </dsp:sp>
    <dsp:sp modelId="{85512A4C-4F51-4C6C-ABF3-268A47E2ADB6}">
      <dsp:nvSpPr>
        <dsp:cNvPr id="0" name=""/>
        <dsp:cNvSpPr/>
      </dsp:nvSpPr>
      <dsp:spPr bwMode="white">
        <a:xfrm>
          <a:off x="7037677" y="827656"/>
          <a:ext cx="394073" cy="394073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 bwMode="white">
        <a:xfrm rot="5400000">
          <a:off x="8132078" y="365282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 bwMode="white">
        <a:xfrm>
          <a:off x="7900001" y="1056502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900001" y="1056502"/>
        <a:ext cx="2088586" cy="183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 bwMode="white"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 bwMode="white">
        <a:xfrm>
          <a:off x="3167068" y="615781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615781"/>
        <a:ext cx="949258" cy="474580"/>
      </dsp:txXfrm>
    </dsp:sp>
    <dsp:sp modelId="{2A5AAD22-35E3-4CE5-923F-3C5896B8943E}">
      <dsp:nvSpPr>
        <dsp:cNvPr id="0" name=""/>
        <dsp:cNvSpPr/>
      </dsp:nvSpPr>
      <dsp:spPr bwMode="white">
        <a:xfrm>
          <a:off x="2318959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 bwMode="white">
        <a:xfrm>
          <a:off x="2692599" y="1595166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1595166"/>
        <a:ext cx="949258" cy="474580"/>
      </dsp:txXfrm>
    </dsp:sp>
    <dsp:sp modelId="{FC92541E-3533-4C80-ADC9-51E2A26FF153}">
      <dsp:nvSpPr>
        <dsp:cNvPr id="0" name=""/>
        <dsp:cNvSpPr/>
      </dsp:nvSpPr>
      <dsp:spPr bwMode="white">
        <a:xfrm>
          <a:off x="2791513" y="195877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 bwMode="white">
        <a:xfrm>
          <a:off x="3167068" y="2574550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2574550"/>
        <a:ext cx="949258" cy="474580"/>
      </dsp:txXfrm>
    </dsp:sp>
    <dsp:sp modelId="{F8F5DDCB-FE61-4F60-AB87-673DDFF71661}">
      <dsp:nvSpPr>
        <dsp:cNvPr id="0" name=""/>
        <dsp:cNvSpPr/>
      </dsp:nvSpPr>
      <dsp:spPr bwMode="white">
        <a:xfrm>
          <a:off x="2440208" y="3049130"/>
          <a:ext cx="1461378" cy="146208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 bwMode="white">
        <a:xfrm>
          <a:off x="2692599" y="3553935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3553935"/>
        <a:ext cx="949258" cy="47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hyperlink" Target="http://www.vvvpic.com/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44813" y="720972"/>
            <a:ext cx="4378912" cy="4378912"/>
            <a:chOff x="4082917" y="940873"/>
            <a:chExt cx="3955398" cy="3955398"/>
          </a:xfrm>
        </p:grpSpPr>
        <p:sp>
          <p:nvSpPr>
            <p:cNvPr id="5" name="Oval 3"/>
            <p:cNvSpPr/>
            <p:nvPr/>
          </p:nvSpPr>
          <p:spPr>
            <a:xfrm>
              <a:off x="4218041" y="1091688"/>
              <a:ext cx="3692380" cy="36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Oval 3"/>
            <p:cNvSpPr/>
            <p:nvPr/>
          </p:nvSpPr>
          <p:spPr>
            <a:xfrm>
              <a:off x="4082917" y="940873"/>
              <a:ext cx="3955398" cy="39553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37651" y="4064113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4809178" y="270815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4180810" y="3092002"/>
            <a:ext cx="3440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altLang="zh-CN" sz="7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RESUME</a:t>
            </a:r>
            <a:endParaRPr lang="zh-CN" altLang="en-US" sz="7200" b="1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136760" y="1106921"/>
            <a:ext cx="1440160" cy="1630218"/>
          </a:xfrm>
          <a:custGeom>
            <a:avLst/>
            <a:gdLst>
              <a:gd name="T0" fmla="*/ 666 w 907"/>
              <a:gd name="T1" fmla="*/ 33 h 1034"/>
              <a:gd name="T2" fmla="*/ 236 w 907"/>
              <a:gd name="T3" fmla="*/ 68 h 1034"/>
              <a:gd name="T4" fmla="*/ 77 w 907"/>
              <a:gd name="T5" fmla="*/ 272 h 1034"/>
              <a:gd name="T6" fmla="*/ 78 w 907"/>
              <a:gd name="T7" fmla="*/ 399 h 1034"/>
              <a:gd name="T8" fmla="*/ 81 w 907"/>
              <a:gd name="T9" fmla="*/ 411 h 1034"/>
              <a:gd name="T10" fmla="*/ 44 w 907"/>
              <a:gd name="T11" fmla="*/ 468 h 1034"/>
              <a:gd name="T12" fmla="*/ 16 w 907"/>
              <a:gd name="T13" fmla="*/ 509 h 1034"/>
              <a:gd name="T14" fmla="*/ 16 w 907"/>
              <a:gd name="T15" fmla="*/ 510 h 1034"/>
              <a:gd name="T16" fmla="*/ 42 w 907"/>
              <a:gd name="T17" fmla="*/ 624 h 1034"/>
              <a:gd name="T18" fmla="*/ 57 w 907"/>
              <a:gd name="T19" fmla="*/ 677 h 1034"/>
              <a:gd name="T20" fmla="*/ 86 w 907"/>
              <a:gd name="T21" fmla="*/ 749 h 1034"/>
              <a:gd name="T22" fmla="*/ 85 w 907"/>
              <a:gd name="T23" fmla="*/ 800 h 1034"/>
              <a:gd name="T24" fmla="*/ 195 w 907"/>
              <a:gd name="T25" fmla="*/ 892 h 1034"/>
              <a:gd name="T26" fmla="*/ 281 w 907"/>
              <a:gd name="T27" fmla="*/ 958 h 1034"/>
              <a:gd name="T28" fmla="*/ 713 w 907"/>
              <a:gd name="T29" fmla="*/ 1034 h 1034"/>
              <a:gd name="T30" fmla="*/ 791 w 907"/>
              <a:gd name="T31" fmla="*/ 940 h 1034"/>
              <a:gd name="T32" fmla="*/ 766 w 907"/>
              <a:gd name="T33" fmla="*/ 735 h 1034"/>
              <a:gd name="T34" fmla="*/ 896 w 907"/>
              <a:gd name="T35" fmla="*/ 481 h 1034"/>
              <a:gd name="T36" fmla="*/ 814 w 907"/>
              <a:gd name="T37" fmla="*/ 136 h 1034"/>
              <a:gd name="T38" fmla="*/ 723 w 907"/>
              <a:gd name="T39" fmla="*/ 699 h 1034"/>
              <a:gd name="T40" fmla="*/ 736 w 907"/>
              <a:gd name="T41" fmla="*/ 949 h 1034"/>
              <a:gd name="T42" fmla="*/ 713 w 907"/>
              <a:gd name="T43" fmla="*/ 978 h 1034"/>
              <a:gd name="T44" fmla="*/ 337 w 907"/>
              <a:gd name="T45" fmla="*/ 955 h 1034"/>
              <a:gd name="T46" fmla="*/ 300 w 907"/>
              <a:gd name="T47" fmla="*/ 814 h 1034"/>
              <a:gd name="T48" fmla="*/ 195 w 907"/>
              <a:gd name="T49" fmla="*/ 837 h 1034"/>
              <a:gd name="T50" fmla="*/ 116 w 907"/>
              <a:gd name="T51" fmla="*/ 697 h 1034"/>
              <a:gd name="T52" fmla="*/ 126 w 907"/>
              <a:gd name="T53" fmla="*/ 655 h 1034"/>
              <a:gd name="T54" fmla="*/ 99 w 907"/>
              <a:gd name="T55" fmla="*/ 640 h 1034"/>
              <a:gd name="T56" fmla="*/ 108 w 907"/>
              <a:gd name="T57" fmla="*/ 598 h 1034"/>
              <a:gd name="T58" fmla="*/ 75 w 907"/>
              <a:gd name="T59" fmla="*/ 579 h 1034"/>
              <a:gd name="T60" fmla="*/ 63 w 907"/>
              <a:gd name="T61" fmla="*/ 539 h 1034"/>
              <a:gd name="T62" fmla="*/ 128 w 907"/>
              <a:gd name="T63" fmla="*/ 440 h 1034"/>
              <a:gd name="T64" fmla="*/ 132 w 907"/>
              <a:gd name="T65" fmla="*/ 387 h 1034"/>
              <a:gd name="T66" fmla="*/ 131 w 907"/>
              <a:gd name="T67" fmla="*/ 286 h 1034"/>
              <a:gd name="T68" fmla="*/ 841 w 907"/>
              <a:gd name="T69" fmla="*/ 473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7" h="1034">
                <a:moveTo>
                  <a:pt x="814" y="136"/>
                </a:moveTo>
                <a:cubicBezTo>
                  <a:pt x="775" y="91"/>
                  <a:pt x="726" y="56"/>
                  <a:pt x="666" y="33"/>
                </a:cubicBezTo>
                <a:cubicBezTo>
                  <a:pt x="613" y="11"/>
                  <a:pt x="552" y="0"/>
                  <a:pt x="490" y="0"/>
                </a:cubicBezTo>
                <a:cubicBezTo>
                  <a:pt x="399" y="0"/>
                  <a:pt x="308" y="24"/>
                  <a:pt x="236" y="68"/>
                </a:cubicBezTo>
                <a:cubicBezTo>
                  <a:pt x="196" y="92"/>
                  <a:pt x="163" y="120"/>
                  <a:pt x="137" y="153"/>
                </a:cubicBezTo>
                <a:cubicBezTo>
                  <a:pt x="108" y="189"/>
                  <a:pt x="88" y="229"/>
                  <a:pt x="77" y="272"/>
                </a:cubicBezTo>
                <a:cubicBezTo>
                  <a:pt x="68" y="310"/>
                  <a:pt x="67" y="352"/>
                  <a:pt x="75" y="387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403"/>
                  <a:pt x="79" y="406"/>
                  <a:pt x="80" y="409"/>
                </a:cubicBezTo>
                <a:cubicBezTo>
                  <a:pt x="80" y="410"/>
                  <a:pt x="80" y="410"/>
                  <a:pt x="81" y="411"/>
                </a:cubicBezTo>
                <a:cubicBezTo>
                  <a:pt x="78" y="416"/>
                  <a:pt x="78" y="416"/>
                  <a:pt x="78" y="416"/>
                </a:cubicBezTo>
                <a:cubicBezTo>
                  <a:pt x="70" y="433"/>
                  <a:pt x="58" y="450"/>
                  <a:pt x="44" y="468"/>
                </a:cubicBezTo>
                <a:cubicBezTo>
                  <a:pt x="35" y="481"/>
                  <a:pt x="25" y="494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10"/>
                  <a:pt x="16" y="510"/>
                  <a:pt x="16" y="510"/>
                </a:cubicBezTo>
                <a:cubicBezTo>
                  <a:pt x="3" y="530"/>
                  <a:pt x="0" y="555"/>
                  <a:pt x="7" y="578"/>
                </a:cubicBezTo>
                <a:cubicBezTo>
                  <a:pt x="12" y="597"/>
                  <a:pt x="25" y="613"/>
                  <a:pt x="42" y="624"/>
                </a:cubicBezTo>
                <a:cubicBezTo>
                  <a:pt x="40" y="638"/>
                  <a:pt x="43" y="652"/>
                  <a:pt x="49" y="665"/>
                </a:cubicBezTo>
                <a:cubicBezTo>
                  <a:pt x="51" y="669"/>
                  <a:pt x="54" y="674"/>
                  <a:pt x="57" y="677"/>
                </a:cubicBezTo>
                <a:cubicBezTo>
                  <a:pt x="55" y="696"/>
                  <a:pt x="60" y="714"/>
                  <a:pt x="71" y="730"/>
                </a:cubicBezTo>
                <a:cubicBezTo>
                  <a:pt x="86" y="749"/>
                  <a:pt x="86" y="749"/>
                  <a:pt x="86" y="749"/>
                </a:cubicBezTo>
                <a:cubicBezTo>
                  <a:pt x="86" y="752"/>
                  <a:pt x="86" y="755"/>
                  <a:pt x="85" y="758"/>
                </a:cubicBezTo>
                <a:cubicBezTo>
                  <a:pt x="85" y="770"/>
                  <a:pt x="84" y="785"/>
                  <a:pt x="85" y="800"/>
                </a:cubicBezTo>
                <a:cubicBezTo>
                  <a:pt x="88" y="825"/>
                  <a:pt x="97" y="845"/>
                  <a:pt x="112" y="860"/>
                </a:cubicBezTo>
                <a:cubicBezTo>
                  <a:pt x="132" y="881"/>
                  <a:pt x="160" y="892"/>
                  <a:pt x="195" y="892"/>
                </a:cubicBezTo>
                <a:cubicBezTo>
                  <a:pt x="218" y="892"/>
                  <a:pt x="244" y="888"/>
                  <a:pt x="276" y="879"/>
                </a:cubicBezTo>
                <a:cubicBezTo>
                  <a:pt x="278" y="899"/>
                  <a:pt x="280" y="925"/>
                  <a:pt x="281" y="958"/>
                </a:cubicBezTo>
                <a:cubicBezTo>
                  <a:pt x="283" y="1000"/>
                  <a:pt x="318" y="1034"/>
                  <a:pt x="361" y="1034"/>
                </a:cubicBezTo>
                <a:cubicBezTo>
                  <a:pt x="713" y="1034"/>
                  <a:pt x="713" y="1034"/>
                  <a:pt x="713" y="1034"/>
                </a:cubicBezTo>
                <a:cubicBezTo>
                  <a:pt x="736" y="1034"/>
                  <a:pt x="759" y="1023"/>
                  <a:pt x="774" y="1005"/>
                </a:cubicBezTo>
                <a:cubicBezTo>
                  <a:pt x="789" y="987"/>
                  <a:pt x="795" y="963"/>
                  <a:pt x="791" y="940"/>
                </a:cubicBezTo>
                <a:cubicBezTo>
                  <a:pt x="759" y="759"/>
                  <a:pt x="759" y="759"/>
                  <a:pt x="759" y="759"/>
                </a:cubicBezTo>
                <a:cubicBezTo>
                  <a:pt x="758" y="751"/>
                  <a:pt x="760" y="742"/>
                  <a:pt x="766" y="735"/>
                </a:cubicBezTo>
                <a:cubicBezTo>
                  <a:pt x="792" y="704"/>
                  <a:pt x="821" y="668"/>
                  <a:pt x="845" y="625"/>
                </a:cubicBezTo>
                <a:cubicBezTo>
                  <a:pt x="872" y="578"/>
                  <a:pt x="888" y="531"/>
                  <a:pt x="896" y="481"/>
                </a:cubicBezTo>
                <a:cubicBezTo>
                  <a:pt x="907" y="410"/>
                  <a:pt x="905" y="344"/>
                  <a:pt x="890" y="285"/>
                </a:cubicBezTo>
                <a:cubicBezTo>
                  <a:pt x="876" y="228"/>
                  <a:pt x="850" y="178"/>
                  <a:pt x="814" y="136"/>
                </a:cubicBezTo>
                <a:close/>
                <a:moveTo>
                  <a:pt x="841" y="473"/>
                </a:moveTo>
                <a:cubicBezTo>
                  <a:pt x="826" y="567"/>
                  <a:pt x="777" y="635"/>
                  <a:pt x="723" y="699"/>
                </a:cubicBezTo>
                <a:cubicBezTo>
                  <a:pt x="707" y="718"/>
                  <a:pt x="700" y="744"/>
                  <a:pt x="704" y="769"/>
                </a:cubicBezTo>
                <a:cubicBezTo>
                  <a:pt x="736" y="949"/>
                  <a:pt x="736" y="949"/>
                  <a:pt x="736" y="949"/>
                </a:cubicBezTo>
                <a:cubicBezTo>
                  <a:pt x="738" y="956"/>
                  <a:pt x="736" y="964"/>
                  <a:pt x="731" y="969"/>
                </a:cubicBezTo>
                <a:cubicBezTo>
                  <a:pt x="727" y="975"/>
                  <a:pt x="720" y="978"/>
                  <a:pt x="713" y="978"/>
                </a:cubicBezTo>
                <a:cubicBezTo>
                  <a:pt x="361" y="978"/>
                  <a:pt x="361" y="978"/>
                  <a:pt x="361" y="978"/>
                </a:cubicBezTo>
                <a:cubicBezTo>
                  <a:pt x="348" y="978"/>
                  <a:pt x="337" y="968"/>
                  <a:pt x="337" y="955"/>
                </a:cubicBezTo>
                <a:cubicBezTo>
                  <a:pt x="334" y="894"/>
                  <a:pt x="330" y="856"/>
                  <a:pt x="328" y="835"/>
                </a:cubicBezTo>
                <a:cubicBezTo>
                  <a:pt x="327" y="825"/>
                  <a:pt x="314" y="814"/>
                  <a:pt x="300" y="814"/>
                </a:cubicBezTo>
                <a:cubicBezTo>
                  <a:pt x="297" y="814"/>
                  <a:pt x="295" y="815"/>
                  <a:pt x="292" y="816"/>
                </a:cubicBezTo>
                <a:cubicBezTo>
                  <a:pt x="249" y="830"/>
                  <a:pt x="217" y="837"/>
                  <a:pt x="195" y="837"/>
                </a:cubicBezTo>
                <a:cubicBezTo>
                  <a:pt x="109" y="837"/>
                  <a:pt x="154" y="748"/>
                  <a:pt x="137" y="725"/>
                </a:cubicBezTo>
                <a:cubicBezTo>
                  <a:pt x="116" y="697"/>
                  <a:pt x="116" y="697"/>
                  <a:pt x="116" y="697"/>
                </a:cubicBezTo>
                <a:cubicBezTo>
                  <a:pt x="111" y="689"/>
                  <a:pt x="111" y="680"/>
                  <a:pt x="115" y="672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12" y="652"/>
                  <a:pt x="112" y="652"/>
                  <a:pt x="112" y="652"/>
                </a:cubicBezTo>
                <a:cubicBezTo>
                  <a:pt x="107" y="650"/>
                  <a:pt x="102" y="646"/>
                  <a:pt x="99" y="640"/>
                </a:cubicBezTo>
                <a:cubicBezTo>
                  <a:pt x="96" y="635"/>
                  <a:pt x="96" y="629"/>
                  <a:pt x="98" y="623"/>
                </a:cubicBezTo>
                <a:cubicBezTo>
                  <a:pt x="108" y="598"/>
                  <a:pt x="108" y="598"/>
                  <a:pt x="108" y="598"/>
                </a:cubicBezTo>
                <a:cubicBezTo>
                  <a:pt x="109" y="596"/>
                  <a:pt x="108" y="593"/>
                  <a:pt x="106" y="592"/>
                </a:cubicBezTo>
                <a:cubicBezTo>
                  <a:pt x="75" y="579"/>
                  <a:pt x="75" y="579"/>
                  <a:pt x="75" y="579"/>
                </a:cubicBezTo>
                <a:cubicBezTo>
                  <a:pt x="68" y="575"/>
                  <a:pt x="62" y="569"/>
                  <a:pt x="60" y="562"/>
                </a:cubicBezTo>
                <a:cubicBezTo>
                  <a:pt x="58" y="554"/>
                  <a:pt x="59" y="546"/>
                  <a:pt x="63" y="539"/>
                </a:cubicBezTo>
                <a:cubicBezTo>
                  <a:pt x="63" y="538"/>
                  <a:pt x="63" y="538"/>
                  <a:pt x="63" y="538"/>
                </a:cubicBezTo>
                <a:cubicBezTo>
                  <a:pt x="84" y="505"/>
                  <a:pt x="111" y="475"/>
                  <a:pt x="128" y="440"/>
                </a:cubicBezTo>
                <a:cubicBezTo>
                  <a:pt x="136" y="425"/>
                  <a:pt x="136" y="425"/>
                  <a:pt x="136" y="425"/>
                </a:cubicBezTo>
                <a:cubicBezTo>
                  <a:pt x="141" y="415"/>
                  <a:pt x="134" y="398"/>
                  <a:pt x="132" y="387"/>
                </a:cubicBezTo>
                <a:cubicBezTo>
                  <a:pt x="129" y="375"/>
                  <a:pt x="129" y="375"/>
                  <a:pt x="129" y="375"/>
                </a:cubicBezTo>
                <a:cubicBezTo>
                  <a:pt x="123" y="347"/>
                  <a:pt x="124" y="313"/>
                  <a:pt x="131" y="286"/>
                </a:cubicBezTo>
                <a:cubicBezTo>
                  <a:pt x="168" y="139"/>
                  <a:pt x="330" y="56"/>
                  <a:pt x="490" y="56"/>
                </a:cubicBezTo>
                <a:cubicBezTo>
                  <a:pt x="689" y="56"/>
                  <a:pt x="885" y="183"/>
                  <a:pt x="841" y="4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59709" y="1320674"/>
            <a:ext cx="536475" cy="530106"/>
            <a:chOff x="6015218" y="1320674"/>
            <a:chExt cx="536475" cy="530106"/>
          </a:xfrm>
          <a:solidFill>
            <a:schemeClr val="bg2">
              <a:lumMod val="50000"/>
            </a:scheme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015218" y="1320674"/>
              <a:ext cx="536475" cy="530106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158660" y="1463176"/>
              <a:ext cx="249590" cy="245103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6216037" y="1520176"/>
              <a:ext cx="134837" cy="131101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5530" y="1286474"/>
            <a:ext cx="338524" cy="336304"/>
            <a:chOff x="5691039" y="1286474"/>
            <a:chExt cx="338524" cy="336304"/>
          </a:xfrm>
          <a:solidFill>
            <a:schemeClr val="bg2">
              <a:lumMod val="50000"/>
            </a:schemeClr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691039" y="1286474"/>
              <a:ext cx="338524" cy="336304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782842" y="1377675"/>
              <a:ext cx="157787" cy="153902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820136" y="1411875"/>
              <a:ext cx="83197" cy="85501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5"/>
    </mc:Choice>
    <mc:Fallback xmlns=""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rgbClr val="0070C0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66CCFF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B0F0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CCECFF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8" y="222134"/>
            <a:ext cx="6264696" cy="6243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99" y="3782578"/>
            <a:ext cx="11522075" cy="190578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9"/>
          <p:cNvGrpSpPr/>
          <p:nvPr/>
        </p:nvGrpSpPr>
        <p:grpSpPr>
          <a:xfrm>
            <a:off x="1728589" y="3898337"/>
            <a:ext cx="7435153" cy="1691397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2800" b="1" dirty="0">
                <a:solidFill>
                  <a:srgbClr val="0070C0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1800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/ CEO </a:t>
              </a:r>
            </a:p>
          </p:txBody>
        </p: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2269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00547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2952055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>
                <a:solidFill>
                  <a:schemeClr val="bg1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chemeClr val="bg1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5483097" y="4145243"/>
            <a:ext cx="518674" cy="16795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172" y="990578"/>
            <a:ext cx="1530533" cy="1520357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324023"/>
            <a:ext cx="1136858" cy="222178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19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09190" y="4921139"/>
            <a:ext cx="332662" cy="33048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590837" y="4490981"/>
            <a:ext cx="614532" cy="61050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50730" y="4426665"/>
            <a:ext cx="788491" cy="7833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00943" y="3918396"/>
            <a:ext cx="1032206" cy="10254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42541" y="3612561"/>
            <a:ext cx="656585" cy="6522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797559" y="3924468"/>
            <a:ext cx="375341" cy="3728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675096" y="3531107"/>
            <a:ext cx="872450" cy="8667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872434" y="1655563"/>
            <a:ext cx="1441229" cy="143177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20793" y="2403396"/>
            <a:ext cx="627327" cy="62321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097980" y="2922597"/>
            <a:ext cx="938468" cy="9323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36730" y="3009946"/>
            <a:ext cx="438432" cy="43555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00A1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CCE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rgbClr val="0070C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rgbClr val="00B0F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rgbClr val="66C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" y="39"/>
            <a:ext cx="11521665" cy="64801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204" y="0"/>
            <a:ext cx="11522076" cy="6480174"/>
          </a:xfrm>
          <a:prstGeom prst="rect">
            <a:avLst/>
          </a:prstGeom>
          <a:solidFill>
            <a:schemeClr val="accent1">
              <a:lumMod val="50000"/>
              <a:alpha val="9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857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5"/>
              </a:spcBef>
              <a:defRPr>
                <a:uFillTx/>
              </a:defRPr>
            </a:pPr>
            <a:r>
              <a:rPr lang="zh-CN" altLang="en-US"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10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rgbClr val="00B0F0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2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541" y="2863635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</a:p>
        </p:txBody>
      </p:sp>
      <p:grpSp>
        <p:nvGrpSpPr>
          <p:cNvPr id="13" name="Group 26"/>
          <p:cNvGrpSpPr/>
          <p:nvPr/>
        </p:nvGrpSpPr>
        <p:grpSpPr>
          <a:xfrm>
            <a:off x="1407136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1362976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邮箱地址</a:t>
              </a: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1345377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www.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xxxXXXX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com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80169" y="1697285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  <a:p>
            <a:pPr>
              <a:lnSpc>
                <a:spcPct val="75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1384660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" y="-379413"/>
            <a:ext cx="12194823" cy="68595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7592" y="1910319"/>
            <a:ext cx="1824329" cy="1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字以内，据统计每页幻灯片的最控制在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440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23796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58731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8b816863884bd65669a70ccfd60f5fbc9d037"/>
  <p:tag name="ISPRING_PRESENTATION_TITLE" val="fal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3639</Words>
  <Application>Microsoft Office PowerPoint</Application>
  <PresentationFormat>自定义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ArialUnicodeMS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714</cp:revision>
  <dcterms:created xsi:type="dcterms:W3CDTF">2014-09-24T13:57:00Z</dcterms:created>
  <dcterms:modified xsi:type="dcterms:W3CDTF">2021-01-05T12:14:59Z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