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7"/>
  </p:notesMasterIdLst>
  <p:sldIdLst>
    <p:sldId id="257" r:id="rId3"/>
    <p:sldId id="258" r:id="rId4"/>
    <p:sldId id="260" r:id="rId5"/>
    <p:sldId id="261" r:id="rId6"/>
    <p:sldId id="262" r:id="rId7"/>
    <p:sldId id="279" r:id="rId8"/>
    <p:sldId id="288" r:id="rId9"/>
    <p:sldId id="265" r:id="rId10"/>
    <p:sldId id="266" r:id="rId11"/>
    <p:sldId id="267" r:id="rId12"/>
    <p:sldId id="264" r:id="rId13"/>
    <p:sldId id="284" r:id="rId14"/>
    <p:sldId id="270" r:id="rId15"/>
    <p:sldId id="290" r:id="rId16"/>
    <p:sldId id="272" r:id="rId17"/>
    <p:sldId id="273" r:id="rId18"/>
    <p:sldId id="291" r:id="rId19"/>
    <p:sldId id="275" r:id="rId20"/>
    <p:sldId id="276" r:id="rId21"/>
    <p:sldId id="286" r:id="rId22"/>
    <p:sldId id="289" r:id="rId23"/>
    <p:sldId id="268" r:id="rId24"/>
    <p:sldId id="287" r:id="rId25"/>
    <p:sldId id="282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414">
          <p15:clr>
            <a:srgbClr val="A4A3A4"/>
          </p15:clr>
        </p15:guide>
        <p15:guide id="4" orient="horz" pos="1185">
          <p15:clr>
            <a:srgbClr val="A4A3A4"/>
          </p15:clr>
        </p15:guide>
        <p15:guide id="5" pos="506">
          <p15:clr>
            <a:srgbClr val="A4A3A4"/>
          </p15:clr>
        </p15:guide>
        <p15:guide id="6" pos="71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AABA"/>
    <a:srgbClr val="D93339"/>
    <a:srgbClr val="007AFF"/>
    <a:srgbClr val="226AF1"/>
    <a:srgbClr val="2DBAFC"/>
    <a:srgbClr val="A9A9A9"/>
    <a:srgbClr val="E7E7E9"/>
    <a:srgbClr val="E6E5EB"/>
    <a:srgbClr val="28B924"/>
    <a:srgbClr val="5E4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7" autoAdjust="0"/>
    <p:restoredTop sz="95317" autoAdjust="0"/>
  </p:normalViewPr>
  <p:slideViewPr>
    <p:cSldViewPr snapToGrid="0" showGuides="1">
      <p:cViewPr varScale="1">
        <p:scale>
          <a:sx n="84" d="100"/>
          <a:sy n="84" d="100"/>
        </p:scale>
        <p:origin x="456" y="96"/>
      </p:cViewPr>
      <p:guideLst>
        <p:guide orient="horz" pos="2137"/>
        <p:guide pos="3840"/>
        <p:guide orient="horz" pos="414"/>
        <p:guide orient="horz" pos="1185"/>
        <p:guide pos="506"/>
        <p:guide pos="71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rgbClr val="D93339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3.2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E59-4EF4-A71E-9DA950FFC2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6AAABA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E59-4EF4-A71E-9DA950FFC2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6276608"/>
        <c:axId val="596293408"/>
      </c:lineChart>
      <c:catAx>
        <c:axId val="59627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596293408"/>
        <c:crosses val="autoZero"/>
        <c:auto val="1"/>
        <c:lblAlgn val="ctr"/>
        <c:lblOffset val="100"/>
        <c:noMultiLvlLbl val="0"/>
      </c:catAx>
      <c:valAx>
        <c:axId val="596293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59627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A9A9A9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7A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366-49B4-B82C-FE7FA3DF31DE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0.43</c:v>
                </c:pt>
                <c:pt idx="1">
                  <c:v>0.25</c:v>
                </c:pt>
                <c:pt idx="2">
                  <c:v>0.35</c:v>
                </c:pt>
                <c:pt idx="3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66-49B4-B82C-FE7FA3DF31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0"/>
        <c:axId val="596295648"/>
        <c:axId val="596296208"/>
      </c:barChart>
      <c:catAx>
        <c:axId val="596295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596296208"/>
        <c:crosses val="autoZero"/>
        <c:auto val="1"/>
        <c:lblAlgn val="ctr"/>
        <c:lblOffset val="100"/>
        <c:noMultiLvlLbl val="0"/>
      </c:catAx>
      <c:valAx>
        <c:axId val="5962962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629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200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A9A9A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0C3-4C59-8B7C-0E719F74EF58}"/>
              </c:ext>
            </c:extLst>
          </c:dPt>
          <c:dPt>
            <c:idx val="1"/>
            <c:bubble3D val="0"/>
            <c:spPr>
              <a:solidFill>
                <a:srgbClr val="007A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0C3-4C59-8B7C-0E719F74EF5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C3-4C59-8B7C-0E719F74EF58}"/>
                </c:ext>
              </c:extLst>
            </c:dLbl>
            <c:dLbl>
              <c:idx val="1"/>
              <c:layout>
                <c:manualLayout>
                  <c:x val="0.22580828245499401"/>
                  <c:y val="0.167676534332652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2400" b="0" i="0" u="none" strike="noStrike" kern="1200" baseline="0">
                      <a:gradFill flip="none" rotWithShape="1">
                        <a:gsLst>
                          <a:gs pos="0">
                            <a:srgbClr val="D93339"/>
                          </a:gs>
                          <a:gs pos="100000">
                            <a:srgbClr val="6AAABA"/>
                          </a:gs>
                        </a:gsLst>
                        <a:lin ang="2700000" scaled="1"/>
                        <a:tileRect/>
                      </a:gra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4739"/>
                        <a:gd name="adj2" fmla="val -32730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41251804722213598"/>
                      <c:h val="0.512300499438644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0C3-4C59-8B7C-0E719F74EF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2400" b="0" i="0" u="none" strike="noStrike" kern="1200" baseline="0">
                    <a:gradFill flip="none" rotWithShape="1">
                      <a:gsLst>
                        <a:gs pos="0">
                          <a:srgbClr val="D93339"/>
                        </a:gs>
                        <a:gs pos="100000">
                          <a:srgbClr val="6AAABA"/>
                        </a:gs>
                      </a:gsLst>
                      <a:lin ang="2700000" scaled="1"/>
                      <a:tileRect/>
                    </a:gra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C3-4C59-8B7C-0E719F74EF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A9A9A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52-4AE6-B2AD-3A120BAF4A41}"/>
              </c:ext>
            </c:extLst>
          </c:dPt>
          <c:dPt>
            <c:idx val="1"/>
            <c:bubble3D val="0"/>
            <c:spPr>
              <a:solidFill>
                <a:srgbClr val="007A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52-4AE6-B2AD-3A120BAF4A4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52-4AE6-B2AD-3A120BAF4A41}"/>
                </c:ext>
              </c:extLst>
            </c:dLbl>
            <c:dLbl>
              <c:idx val="1"/>
              <c:layout>
                <c:manualLayout>
                  <c:x val="0.22580828245499401"/>
                  <c:y val="0.167676534332652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2400" b="0" i="0" u="none" strike="noStrike" kern="1200" baseline="0">
                      <a:gradFill flip="none" rotWithShape="1">
                        <a:gsLst>
                          <a:gs pos="0">
                            <a:srgbClr val="D93339"/>
                          </a:gs>
                          <a:gs pos="100000">
                            <a:srgbClr val="6AAABA"/>
                          </a:gs>
                        </a:gsLst>
                        <a:lin ang="2700000" scaled="1"/>
                        <a:tileRect/>
                      </a:gra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4739"/>
                        <a:gd name="adj2" fmla="val -32730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41251804722213598"/>
                      <c:h val="0.512300499438644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A52-4AE6-B2AD-3A120BAF4A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2400" b="0" i="0" u="none" strike="noStrike" kern="1200" baseline="0">
                    <a:gradFill flip="none" rotWithShape="1">
                      <a:gsLst>
                        <a:gs pos="0">
                          <a:srgbClr val="D93339"/>
                        </a:gs>
                        <a:gs pos="100000">
                          <a:srgbClr val="6AAABA"/>
                        </a:gs>
                      </a:gsLst>
                      <a:lin ang="2700000" scaled="1"/>
                      <a:tileRect/>
                    </a:gra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52-4AE6-B2AD-3A120BAF4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A9A9A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BF-4421-9CDF-E45AC1AC6830}"/>
              </c:ext>
            </c:extLst>
          </c:dPt>
          <c:dPt>
            <c:idx val="1"/>
            <c:bubble3D val="0"/>
            <c:spPr>
              <a:solidFill>
                <a:srgbClr val="007A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BF-4421-9CDF-E45AC1AC6830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BF-4421-9CDF-E45AC1AC6830}"/>
                </c:ext>
              </c:extLst>
            </c:dLbl>
            <c:dLbl>
              <c:idx val="1"/>
              <c:layout>
                <c:manualLayout>
                  <c:x val="0.22580828245499401"/>
                  <c:y val="0.167676534332652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2400" b="0" i="0" u="none" strike="noStrike" kern="1200" baseline="0">
                      <a:gradFill flip="none" rotWithShape="1">
                        <a:gsLst>
                          <a:gs pos="0">
                            <a:srgbClr val="D93339"/>
                          </a:gs>
                          <a:gs pos="100000">
                            <a:srgbClr val="6AAABA"/>
                          </a:gs>
                        </a:gsLst>
                        <a:lin ang="2700000" scaled="1"/>
                        <a:tileRect/>
                      </a:gra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4739"/>
                        <a:gd name="adj2" fmla="val -32730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41251804722213598"/>
                      <c:h val="0.512300499438644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CBF-4421-9CDF-E45AC1AC68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2400" b="0" i="0" u="none" strike="noStrike" kern="1200" baseline="0">
                    <a:gradFill flip="none" rotWithShape="1">
                      <a:gsLst>
                        <a:gs pos="0">
                          <a:srgbClr val="D93339"/>
                        </a:gs>
                        <a:gs pos="100000">
                          <a:srgbClr val="6AAABA"/>
                        </a:gs>
                      </a:gsLst>
                      <a:lin ang="2700000" scaled="1"/>
                      <a:tileRect/>
                    </a:gra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BF-4421-9CDF-E45AC1AC68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A9A9A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AF8-417E-9CE5-5FC7547E449F}"/>
              </c:ext>
            </c:extLst>
          </c:dPt>
          <c:dPt>
            <c:idx val="1"/>
            <c:bubble3D val="0"/>
            <c:spPr>
              <a:solidFill>
                <a:srgbClr val="007A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AF8-417E-9CE5-5FC7547E449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F8-417E-9CE5-5FC7547E449F}"/>
                </c:ext>
              </c:extLst>
            </c:dLbl>
            <c:dLbl>
              <c:idx val="1"/>
              <c:layout>
                <c:manualLayout>
                  <c:x val="0.22580828245499401"/>
                  <c:y val="0.167676534332652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2400" b="0" i="0" u="none" strike="noStrike" kern="1200" baseline="0">
                      <a:gradFill flip="none" rotWithShape="1">
                        <a:gsLst>
                          <a:gs pos="0">
                            <a:srgbClr val="D93339"/>
                          </a:gs>
                          <a:gs pos="100000">
                            <a:srgbClr val="6AAABA"/>
                          </a:gs>
                        </a:gsLst>
                        <a:lin ang="2700000" scaled="1"/>
                        <a:tileRect/>
                      </a:gra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4739"/>
                        <a:gd name="adj2" fmla="val -32730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41251804722213598"/>
                      <c:h val="0.512300499438644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AF8-417E-9CE5-5FC7547E44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2400" b="0" i="0" u="none" strike="noStrike" kern="1200" baseline="0">
                    <a:gradFill flip="none" rotWithShape="1">
                      <a:gsLst>
                        <a:gs pos="0">
                          <a:srgbClr val="D93339"/>
                        </a:gs>
                        <a:gs pos="100000">
                          <a:srgbClr val="6AAABA"/>
                        </a:gs>
                      </a:gsLst>
                      <a:lin ang="2700000" scaled="1"/>
                      <a:tileRect/>
                    </a:gra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F8-417E-9CE5-5FC7547E4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0488280903036E-2"/>
          <c:y val="0.199942767656132"/>
          <c:w val="0.93613811939745795"/>
          <c:h val="0.71041128569960099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7AFF"/>
            </a:solidFill>
            <a:ln>
              <a:noFill/>
            </a:ln>
            <a:effectLst/>
          </c:spPr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6</c:v>
                </c:pt>
                <c:pt idx="4">
                  <c:v>5</c:v>
                </c:pt>
                <c:pt idx="5">
                  <c:v>7</c:v>
                </c:pt>
                <c:pt idx="6">
                  <c:v>10</c:v>
                </c:pt>
                <c:pt idx="7">
                  <c:v>15</c:v>
                </c:pt>
                <c:pt idx="8">
                  <c:v>14</c:v>
                </c:pt>
                <c:pt idx="9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08-4968-990A-DF8B7AEFCC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A9A9A9">
                <a:alpha val="80000"/>
              </a:srgbClr>
            </a:solidFill>
            <a:ln>
              <a:noFill/>
            </a:ln>
            <a:effectLst/>
          </c:spPr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  <c:pt idx="5">
                  <c:v>8</c:v>
                </c:pt>
                <c:pt idx="6">
                  <c:v>9</c:v>
                </c:pt>
                <c:pt idx="7">
                  <c:v>13</c:v>
                </c:pt>
                <c:pt idx="8">
                  <c:v>15</c:v>
                </c:pt>
                <c:pt idx="9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08-4968-990A-DF8B7AEFCC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4465920"/>
        <c:axId val="596306848"/>
      </c:areaChart>
      <c:catAx>
        <c:axId val="724465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pPr>
            <a:endParaRPr lang="zh-CN"/>
          </a:p>
        </c:txPr>
        <c:crossAx val="596306848"/>
        <c:crosses val="autoZero"/>
        <c:auto val="1"/>
        <c:lblAlgn val="ctr"/>
        <c:lblOffset val="100"/>
        <c:noMultiLvlLbl val="0"/>
      </c:catAx>
      <c:valAx>
        <c:axId val="5963068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244659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tx1"/>
          </a:solidFill>
          <a:latin typeface="+mn-ea"/>
          <a:ea typeface="+mn-ea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0D5D5-D9EA-497C-BB8F-47C2A6418A1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BFCF3-9568-4335-AEEA-ADF4FFE942E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FCF3-9568-4335-AEEA-ADF4FFE942E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FCF3-9568-4335-AEEA-ADF4FFE942E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FCF3-9568-4335-AEEA-ADF4FFE942E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FCF3-9568-4335-AEEA-ADF4FFE942E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FCF3-9568-4335-AEEA-ADF4FFE942E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FCF3-9568-4335-AEEA-ADF4FFE942E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FCF3-9568-4335-AEEA-ADF4FFE942E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FCF3-9568-4335-AEEA-ADF4FFE942E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FCF3-9568-4335-AEEA-ADF4FFE942E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FCF3-9568-4335-AEEA-ADF4FFE942E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FCF3-9568-4335-AEEA-ADF4FFE942E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FCF3-9568-4335-AEEA-ADF4FFE942E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FCF3-9568-4335-AEEA-ADF4FFE942E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FCF3-9568-4335-AEEA-ADF4FFE942E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FCF3-9568-4335-AEEA-ADF4FFE942E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FCF3-9568-4335-AEEA-ADF4FFE942E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FCF3-9568-4335-AEEA-ADF4FFE942E0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FCF3-9568-4335-AEEA-ADF4FFE942E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FCF3-9568-4335-AEEA-ADF4FFE942E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FCF3-9568-4335-AEEA-ADF4FFE942E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FCF3-9568-4335-AEEA-ADF4FFE942E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FCF3-9568-4335-AEEA-ADF4FFE942E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FCF3-9568-4335-AEEA-ADF4FFE942E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FCF3-9568-4335-AEEA-ADF4FFE942E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DC47-2A04-4F77-8131-9290AA841C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B17A-507D-4F23-86E9-B11A8AC1D0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DC47-2A04-4F77-8131-9290AA841C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B17A-507D-4F23-86E9-B11A8AC1D0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DC47-2A04-4F77-8131-9290AA841C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B17A-507D-4F23-86E9-B11A8AC1D0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第四部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 userDrawn="1"/>
        </p:nvGrpSpPr>
        <p:grpSpPr>
          <a:xfrm>
            <a:off x="0" y="0"/>
            <a:ext cx="12192000" cy="661012"/>
            <a:chOff x="0" y="0"/>
            <a:chExt cx="12192000" cy="661012"/>
          </a:xfrm>
        </p:grpSpPr>
        <p:sp>
          <p:nvSpPr>
            <p:cNvPr id="19" name="矩形 18"/>
            <p:cNvSpPr/>
            <p:nvPr/>
          </p:nvSpPr>
          <p:spPr>
            <a:xfrm>
              <a:off x="0" y="0"/>
              <a:ext cx="12192000" cy="661012"/>
            </a:xfrm>
            <a:prstGeom prst="rect">
              <a:avLst/>
            </a:prstGeom>
            <a:solidFill>
              <a:srgbClr val="E7E7E9"/>
            </a:solidFill>
            <a:ln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20" name="组合 19"/>
            <p:cNvGrpSpPr/>
            <p:nvPr/>
          </p:nvGrpSpPr>
          <p:grpSpPr>
            <a:xfrm rot="5400000">
              <a:off x="641564" y="274949"/>
              <a:ext cx="279714" cy="172192"/>
              <a:chOff x="5722295" y="5459104"/>
              <a:chExt cx="741073" cy="184951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5722295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6089663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文本框 20"/>
            <p:cNvSpPr txBox="1"/>
            <p:nvPr/>
          </p:nvSpPr>
          <p:spPr>
            <a:xfrm>
              <a:off x="1006130" y="191768"/>
              <a:ext cx="1281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007A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未来计划</a:t>
              </a:r>
              <a:endParaRPr lang="en-US" altLang="zh-CN" sz="1600" dirty="0">
                <a:solidFill>
                  <a:srgbClr val="007AFF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11028675" y="221187"/>
              <a:ext cx="468000" cy="279716"/>
              <a:chOff x="5475015" y="2767289"/>
              <a:chExt cx="154935" cy="81915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5475015" y="2767289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5475015" y="2808247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5475015" y="2849204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第一部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 userDrawn="1"/>
        </p:nvGrpSpPr>
        <p:grpSpPr>
          <a:xfrm>
            <a:off x="0" y="0"/>
            <a:ext cx="12192000" cy="661012"/>
            <a:chOff x="0" y="0"/>
            <a:chExt cx="12192000" cy="661012"/>
          </a:xfrm>
        </p:grpSpPr>
        <p:sp>
          <p:nvSpPr>
            <p:cNvPr id="19" name="矩形 18"/>
            <p:cNvSpPr/>
            <p:nvPr/>
          </p:nvSpPr>
          <p:spPr>
            <a:xfrm>
              <a:off x="0" y="0"/>
              <a:ext cx="12192000" cy="661012"/>
            </a:xfrm>
            <a:prstGeom prst="rect">
              <a:avLst/>
            </a:prstGeom>
            <a:solidFill>
              <a:srgbClr val="E7E7E9"/>
            </a:solidFill>
            <a:ln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20" name="组合 19"/>
            <p:cNvGrpSpPr/>
            <p:nvPr/>
          </p:nvGrpSpPr>
          <p:grpSpPr>
            <a:xfrm rot="5400000">
              <a:off x="641564" y="274949"/>
              <a:ext cx="279714" cy="172192"/>
              <a:chOff x="5722295" y="5459104"/>
              <a:chExt cx="741073" cy="184951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5722295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6089663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文本框 20"/>
            <p:cNvSpPr txBox="1"/>
            <p:nvPr/>
          </p:nvSpPr>
          <p:spPr>
            <a:xfrm>
              <a:off x="1006130" y="191768"/>
              <a:ext cx="1281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007A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工作概述</a:t>
              </a:r>
              <a:endParaRPr lang="en-US" altLang="zh-CN" sz="1600" dirty="0">
                <a:solidFill>
                  <a:srgbClr val="007AFF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11028675" y="221187"/>
              <a:ext cx="468000" cy="279716"/>
              <a:chOff x="5475015" y="2767289"/>
              <a:chExt cx="154935" cy="81915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5475015" y="2767289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5475015" y="2808247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5475015" y="2849204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096001" y="1705509"/>
            <a:ext cx="4294067" cy="3446981"/>
          </a:xfrm>
          <a:custGeom>
            <a:avLst/>
            <a:gdLst>
              <a:gd name="connsiteX0" fmla="*/ 574508 w 4294067"/>
              <a:gd name="connsiteY0" fmla="*/ 0 h 3446981"/>
              <a:gd name="connsiteX1" fmla="*/ 3719559 w 4294067"/>
              <a:gd name="connsiteY1" fmla="*/ 0 h 3446981"/>
              <a:gd name="connsiteX2" fmla="*/ 4294067 w 4294067"/>
              <a:gd name="connsiteY2" fmla="*/ 574508 h 3446981"/>
              <a:gd name="connsiteX3" fmla="*/ 4294067 w 4294067"/>
              <a:gd name="connsiteY3" fmla="*/ 2872473 h 3446981"/>
              <a:gd name="connsiteX4" fmla="*/ 3719559 w 4294067"/>
              <a:gd name="connsiteY4" fmla="*/ 3446981 h 3446981"/>
              <a:gd name="connsiteX5" fmla="*/ 574508 w 4294067"/>
              <a:gd name="connsiteY5" fmla="*/ 3446981 h 3446981"/>
              <a:gd name="connsiteX6" fmla="*/ 0 w 4294067"/>
              <a:gd name="connsiteY6" fmla="*/ 2872473 h 3446981"/>
              <a:gd name="connsiteX7" fmla="*/ 0 w 4294067"/>
              <a:gd name="connsiteY7" fmla="*/ 574508 h 3446981"/>
              <a:gd name="connsiteX8" fmla="*/ 574508 w 4294067"/>
              <a:gd name="connsiteY8" fmla="*/ 0 h 344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94067" h="3446981">
                <a:moveTo>
                  <a:pt x="574508" y="0"/>
                </a:moveTo>
                <a:lnTo>
                  <a:pt x="3719559" y="0"/>
                </a:lnTo>
                <a:cubicBezTo>
                  <a:pt x="4036851" y="0"/>
                  <a:pt x="4294067" y="257216"/>
                  <a:pt x="4294067" y="574508"/>
                </a:cubicBezTo>
                <a:lnTo>
                  <a:pt x="4294067" y="2872473"/>
                </a:lnTo>
                <a:cubicBezTo>
                  <a:pt x="4294067" y="3189765"/>
                  <a:pt x="4036851" y="3446981"/>
                  <a:pt x="3719559" y="3446981"/>
                </a:cubicBezTo>
                <a:lnTo>
                  <a:pt x="574508" y="3446981"/>
                </a:lnTo>
                <a:cubicBezTo>
                  <a:pt x="257216" y="3446981"/>
                  <a:pt x="0" y="3189765"/>
                  <a:pt x="0" y="2872473"/>
                </a:cubicBezTo>
                <a:lnTo>
                  <a:pt x="0" y="574508"/>
                </a:lnTo>
                <a:cubicBezTo>
                  <a:pt x="0" y="257216"/>
                  <a:pt x="257216" y="0"/>
                  <a:pt x="5745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11125201" y="1705509"/>
            <a:ext cx="4294067" cy="3446981"/>
          </a:xfrm>
          <a:custGeom>
            <a:avLst/>
            <a:gdLst>
              <a:gd name="connsiteX0" fmla="*/ 574508 w 4294067"/>
              <a:gd name="connsiteY0" fmla="*/ 0 h 3446981"/>
              <a:gd name="connsiteX1" fmla="*/ 3719559 w 4294067"/>
              <a:gd name="connsiteY1" fmla="*/ 0 h 3446981"/>
              <a:gd name="connsiteX2" fmla="*/ 4294067 w 4294067"/>
              <a:gd name="connsiteY2" fmla="*/ 574508 h 3446981"/>
              <a:gd name="connsiteX3" fmla="*/ 4294067 w 4294067"/>
              <a:gd name="connsiteY3" fmla="*/ 2872473 h 3446981"/>
              <a:gd name="connsiteX4" fmla="*/ 3719559 w 4294067"/>
              <a:gd name="connsiteY4" fmla="*/ 3446981 h 3446981"/>
              <a:gd name="connsiteX5" fmla="*/ 574508 w 4294067"/>
              <a:gd name="connsiteY5" fmla="*/ 3446981 h 3446981"/>
              <a:gd name="connsiteX6" fmla="*/ 0 w 4294067"/>
              <a:gd name="connsiteY6" fmla="*/ 2872473 h 3446981"/>
              <a:gd name="connsiteX7" fmla="*/ 0 w 4294067"/>
              <a:gd name="connsiteY7" fmla="*/ 574508 h 3446981"/>
              <a:gd name="connsiteX8" fmla="*/ 574508 w 4294067"/>
              <a:gd name="connsiteY8" fmla="*/ 0 h 344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94067" h="3446981">
                <a:moveTo>
                  <a:pt x="574508" y="0"/>
                </a:moveTo>
                <a:lnTo>
                  <a:pt x="3719559" y="0"/>
                </a:lnTo>
                <a:cubicBezTo>
                  <a:pt x="4036851" y="0"/>
                  <a:pt x="4294067" y="257216"/>
                  <a:pt x="4294067" y="574508"/>
                </a:cubicBezTo>
                <a:lnTo>
                  <a:pt x="4294067" y="2872473"/>
                </a:lnTo>
                <a:cubicBezTo>
                  <a:pt x="4294067" y="3189765"/>
                  <a:pt x="4036851" y="3446981"/>
                  <a:pt x="3719559" y="3446981"/>
                </a:cubicBezTo>
                <a:lnTo>
                  <a:pt x="574508" y="3446981"/>
                </a:lnTo>
                <a:cubicBezTo>
                  <a:pt x="257216" y="3446981"/>
                  <a:pt x="0" y="3189765"/>
                  <a:pt x="0" y="2872473"/>
                </a:cubicBezTo>
                <a:lnTo>
                  <a:pt x="0" y="574508"/>
                </a:lnTo>
                <a:cubicBezTo>
                  <a:pt x="0" y="257216"/>
                  <a:pt x="257216" y="0"/>
                  <a:pt x="5745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4" name="组合 3"/>
          <p:cNvGrpSpPr/>
          <p:nvPr userDrawn="1"/>
        </p:nvGrpSpPr>
        <p:grpSpPr>
          <a:xfrm>
            <a:off x="0" y="0"/>
            <a:ext cx="12192000" cy="661012"/>
            <a:chOff x="0" y="0"/>
            <a:chExt cx="12192000" cy="661012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661012"/>
            </a:xfrm>
            <a:prstGeom prst="rect">
              <a:avLst/>
            </a:prstGeom>
            <a:solidFill>
              <a:srgbClr val="E7E7E9"/>
            </a:solidFill>
            <a:ln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6" name="组合 5"/>
            <p:cNvGrpSpPr/>
            <p:nvPr/>
          </p:nvGrpSpPr>
          <p:grpSpPr>
            <a:xfrm rot="5400000">
              <a:off x="641564" y="274949"/>
              <a:ext cx="279714" cy="172192"/>
              <a:chOff x="5722295" y="5459104"/>
              <a:chExt cx="741073" cy="184951"/>
            </a:xfrm>
          </p:grpSpPr>
          <p:cxnSp>
            <p:nvCxnSpPr>
              <p:cNvPr id="14" name="直接连接符 13"/>
              <p:cNvCxnSpPr/>
              <p:nvPr/>
            </p:nvCxnSpPr>
            <p:spPr>
              <a:xfrm>
                <a:off x="5722295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H="1">
                <a:off x="6089663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文本框 6"/>
            <p:cNvSpPr txBox="1"/>
            <p:nvPr/>
          </p:nvSpPr>
          <p:spPr>
            <a:xfrm>
              <a:off x="1006130" y="191768"/>
              <a:ext cx="1281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007A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工作概述</a:t>
              </a:r>
              <a:endParaRPr lang="en-US" altLang="zh-CN" sz="1600" dirty="0">
                <a:solidFill>
                  <a:srgbClr val="007AFF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1028675" y="221187"/>
              <a:ext cx="468000" cy="279716"/>
              <a:chOff x="5475015" y="2767289"/>
              <a:chExt cx="154935" cy="81915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5475015" y="2767289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5475015" y="2808247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5475015" y="2849204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第二部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 userDrawn="1"/>
        </p:nvGrpSpPr>
        <p:grpSpPr>
          <a:xfrm>
            <a:off x="0" y="0"/>
            <a:ext cx="12192000" cy="661012"/>
            <a:chOff x="0" y="0"/>
            <a:chExt cx="12192000" cy="661012"/>
          </a:xfrm>
        </p:grpSpPr>
        <p:sp>
          <p:nvSpPr>
            <p:cNvPr id="19" name="矩形 18"/>
            <p:cNvSpPr/>
            <p:nvPr/>
          </p:nvSpPr>
          <p:spPr>
            <a:xfrm>
              <a:off x="0" y="0"/>
              <a:ext cx="12192000" cy="661012"/>
            </a:xfrm>
            <a:prstGeom prst="rect">
              <a:avLst/>
            </a:prstGeom>
            <a:solidFill>
              <a:srgbClr val="E7E7E9"/>
            </a:solidFill>
            <a:ln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20" name="组合 19"/>
            <p:cNvGrpSpPr/>
            <p:nvPr/>
          </p:nvGrpSpPr>
          <p:grpSpPr>
            <a:xfrm rot="5400000">
              <a:off x="641564" y="274949"/>
              <a:ext cx="279714" cy="172192"/>
              <a:chOff x="5722295" y="5459104"/>
              <a:chExt cx="741073" cy="184951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5722295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6089663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文本框 20"/>
            <p:cNvSpPr txBox="1"/>
            <p:nvPr/>
          </p:nvSpPr>
          <p:spPr>
            <a:xfrm>
              <a:off x="1006130" y="191768"/>
              <a:ext cx="1281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007A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业绩分析</a:t>
              </a:r>
              <a:endParaRPr lang="en-US" altLang="zh-CN" sz="1600" dirty="0">
                <a:solidFill>
                  <a:srgbClr val="007AFF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11028675" y="221187"/>
              <a:ext cx="468000" cy="279716"/>
              <a:chOff x="5475015" y="2767289"/>
              <a:chExt cx="154935" cy="81915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5475015" y="2767289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5475015" y="2808247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5475015" y="2849204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1317218" y="1102010"/>
            <a:ext cx="2524531" cy="3738278"/>
          </a:xfrm>
          <a:prstGeom prst="round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4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901076" y="1102010"/>
            <a:ext cx="2524531" cy="3738278"/>
          </a:xfrm>
          <a:prstGeom prst="round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5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8484885" y="1102010"/>
            <a:ext cx="2524531" cy="3738278"/>
          </a:xfrm>
          <a:prstGeom prst="round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6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-2088922" y="1102010"/>
            <a:ext cx="2524531" cy="3738278"/>
          </a:xfrm>
          <a:prstGeom prst="round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7" name="图片占位符 12"/>
          <p:cNvSpPr>
            <a:spLocks noGrp="1"/>
          </p:cNvSpPr>
          <p:nvPr>
            <p:ph type="pic" sz="quarter" idx="14"/>
          </p:nvPr>
        </p:nvSpPr>
        <p:spPr>
          <a:xfrm>
            <a:off x="11627078" y="1102010"/>
            <a:ext cx="2524531" cy="3738278"/>
          </a:xfrm>
          <a:prstGeom prst="roundRect">
            <a:avLst/>
          </a:prstGeom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组合 27"/>
          <p:cNvGrpSpPr/>
          <p:nvPr userDrawn="1"/>
        </p:nvGrpSpPr>
        <p:grpSpPr>
          <a:xfrm>
            <a:off x="0" y="0"/>
            <a:ext cx="12192000" cy="661012"/>
            <a:chOff x="0" y="0"/>
            <a:chExt cx="12192000" cy="661012"/>
          </a:xfrm>
        </p:grpSpPr>
        <p:sp>
          <p:nvSpPr>
            <p:cNvPr id="29" name="矩形 28"/>
            <p:cNvSpPr/>
            <p:nvPr/>
          </p:nvSpPr>
          <p:spPr>
            <a:xfrm>
              <a:off x="0" y="0"/>
              <a:ext cx="12192000" cy="661012"/>
            </a:xfrm>
            <a:prstGeom prst="rect">
              <a:avLst/>
            </a:prstGeom>
            <a:solidFill>
              <a:srgbClr val="E7E7E9"/>
            </a:solidFill>
            <a:ln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30" name="组合 29"/>
            <p:cNvGrpSpPr/>
            <p:nvPr/>
          </p:nvGrpSpPr>
          <p:grpSpPr>
            <a:xfrm rot="5400000">
              <a:off x="641564" y="274949"/>
              <a:ext cx="279714" cy="172192"/>
              <a:chOff x="5722295" y="5459104"/>
              <a:chExt cx="741073" cy="184951"/>
            </a:xfrm>
          </p:grpSpPr>
          <p:cxnSp>
            <p:nvCxnSpPr>
              <p:cNvPr id="36" name="直接连接符 35"/>
              <p:cNvCxnSpPr/>
              <p:nvPr/>
            </p:nvCxnSpPr>
            <p:spPr>
              <a:xfrm>
                <a:off x="5722295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>
                <a:off x="6089663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文本框 30"/>
            <p:cNvSpPr txBox="1"/>
            <p:nvPr/>
          </p:nvSpPr>
          <p:spPr>
            <a:xfrm>
              <a:off x="1006130" y="191768"/>
              <a:ext cx="1281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007A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业绩分析</a:t>
              </a:r>
              <a:endParaRPr lang="en-US" altLang="zh-CN" sz="1600" dirty="0">
                <a:solidFill>
                  <a:srgbClr val="007AFF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11028675" y="221187"/>
              <a:ext cx="468000" cy="279716"/>
              <a:chOff x="5475015" y="2767289"/>
              <a:chExt cx="154935" cy="81915"/>
            </a:xfrm>
          </p:grpSpPr>
          <p:cxnSp>
            <p:nvCxnSpPr>
              <p:cNvPr id="33" name="直接连接符 32"/>
              <p:cNvCxnSpPr/>
              <p:nvPr/>
            </p:nvCxnSpPr>
            <p:spPr>
              <a:xfrm>
                <a:off x="5475015" y="2767289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5475015" y="2808247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5475015" y="2849204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第三部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 userDrawn="1"/>
        </p:nvGrpSpPr>
        <p:grpSpPr>
          <a:xfrm>
            <a:off x="0" y="0"/>
            <a:ext cx="12192000" cy="661012"/>
            <a:chOff x="0" y="0"/>
            <a:chExt cx="12192000" cy="661012"/>
          </a:xfrm>
        </p:grpSpPr>
        <p:sp>
          <p:nvSpPr>
            <p:cNvPr id="19" name="矩形 18"/>
            <p:cNvSpPr/>
            <p:nvPr/>
          </p:nvSpPr>
          <p:spPr>
            <a:xfrm>
              <a:off x="0" y="0"/>
              <a:ext cx="12192000" cy="661012"/>
            </a:xfrm>
            <a:prstGeom prst="rect">
              <a:avLst/>
            </a:prstGeom>
            <a:solidFill>
              <a:srgbClr val="E7E7E9"/>
            </a:solidFill>
            <a:ln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20" name="组合 19"/>
            <p:cNvGrpSpPr/>
            <p:nvPr/>
          </p:nvGrpSpPr>
          <p:grpSpPr>
            <a:xfrm rot="5400000">
              <a:off x="641564" y="274949"/>
              <a:ext cx="279714" cy="172192"/>
              <a:chOff x="5722295" y="5459104"/>
              <a:chExt cx="741073" cy="184951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5722295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6089663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文本框 20"/>
            <p:cNvSpPr txBox="1"/>
            <p:nvPr/>
          </p:nvSpPr>
          <p:spPr>
            <a:xfrm>
              <a:off x="1006130" y="191768"/>
              <a:ext cx="1281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007A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成果展示</a:t>
              </a:r>
              <a:endParaRPr lang="en-US" altLang="zh-CN" sz="1600" dirty="0">
                <a:solidFill>
                  <a:srgbClr val="007AFF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11028675" y="221187"/>
              <a:ext cx="468000" cy="279716"/>
              <a:chOff x="5475015" y="2767289"/>
              <a:chExt cx="154935" cy="81915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5475015" y="2767289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5475015" y="2808247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5475015" y="2849204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第三部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 userDrawn="1"/>
        </p:nvGrpSpPr>
        <p:grpSpPr>
          <a:xfrm>
            <a:off x="0" y="0"/>
            <a:ext cx="12192000" cy="661012"/>
            <a:chOff x="0" y="0"/>
            <a:chExt cx="12192000" cy="661012"/>
          </a:xfrm>
        </p:grpSpPr>
        <p:sp>
          <p:nvSpPr>
            <p:cNvPr id="19" name="矩形 18"/>
            <p:cNvSpPr/>
            <p:nvPr/>
          </p:nvSpPr>
          <p:spPr>
            <a:xfrm>
              <a:off x="0" y="0"/>
              <a:ext cx="12192000" cy="661012"/>
            </a:xfrm>
            <a:prstGeom prst="rect">
              <a:avLst/>
            </a:prstGeom>
            <a:solidFill>
              <a:srgbClr val="E7E7E9"/>
            </a:solidFill>
            <a:ln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20" name="组合 19"/>
            <p:cNvGrpSpPr/>
            <p:nvPr/>
          </p:nvGrpSpPr>
          <p:grpSpPr>
            <a:xfrm rot="5400000">
              <a:off x="641564" y="274949"/>
              <a:ext cx="279714" cy="172192"/>
              <a:chOff x="5722295" y="5459104"/>
              <a:chExt cx="741073" cy="184951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5722295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6089663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文本框 20"/>
            <p:cNvSpPr txBox="1"/>
            <p:nvPr/>
          </p:nvSpPr>
          <p:spPr>
            <a:xfrm>
              <a:off x="1006130" y="191768"/>
              <a:ext cx="1281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007A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成果展示</a:t>
              </a:r>
              <a:endParaRPr lang="en-US" altLang="zh-CN" sz="1600" dirty="0">
                <a:solidFill>
                  <a:srgbClr val="007AFF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11028675" y="221187"/>
              <a:ext cx="468000" cy="279716"/>
              <a:chOff x="5475015" y="2767289"/>
              <a:chExt cx="154935" cy="81915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5475015" y="2767289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5475015" y="2808247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5475015" y="2849204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" name="图片占位符 50"/>
          <p:cNvSpPr>
            <a:spLocks noGrp="1"/>
          </p:cNvSpPr>
          <p:nvPr>
            <p:ph type="pic" sz="quarter" idx="16"/>
          </p:nvPr>
        </p:nvSpPr>
        <p:spPr>
          <a:xfrm>
            <a:off x="807620" y="1604209"/>
            <a:ext cx="2240380" cy="2129814"/>
          </a:xfrm>
          <a:custGeom>
            <a:avLst/>
            <a:gdLst>
              <a:gd name="connsiteX0" fmla="*/ 450944 w 2240380"/>
              <a:gd name="connsiteY0" fmla="*/ 0 h 2129814"/>
              <a:gd name="connsiteX1" fmla="*/ 1789436 w 2240380"/>
              <a:gd name="connsiteY1" fmla="*/ 0 h 2129814"/>
              <a:gd name="connsiteX2" fmla="*/ 2240380 w 2240380"/>
              <a:gd name="connsiteY2" fmla="*/ 450944 h 2129814"/>
              <a:gd name="connsiteX3" fmla="*/ 2240380 w 2240380"/>
              <a:gd name="connsiteY3" fmla="*/ 2129814 h 2129814"/>
              <a:gd name="connsiteX4" fmla="*/ 0 w 2240380"/>
              <a:gd name="connsiteY4" fmla="*/ 2129814 h 2129814"/>
              <a:gd name="connsiteX5" fmla="*/ 0 w 2240380"/>
              <a:gd name="connsiteY5" fmla="*/ 450944 h 2129814"/>
              <a:gd name="connsiteX6" fmla="*/ 450944 w 2240380"/>
              <a:gd name="connsiteY6" fmla="*/ 0 h 212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0380" h="2129814">
                <a:moveTo>
                  <a:pt x="450944" y="0"/>
                </a:moveTo>
                <a:lnTo>
                  <a:pt x="1789436" y="0"/>
                </a:lnTo>
                <a:cubicBezTo>
                  <a:pt x="2038485" y="0"/>
                  <a:pt x="2240380" y="201895"/>
                  <a:pt x="2240380" y="450944"/>
                </a:cubicBezTo>
                <a:lnTo>
                  <a:pt x="2240380" y="2129814"/>
                </a:lnTo>
                <a:lnTo>
                  <a:pt x="0" y="2129814"/>
                </a:lnTo>
                <a:lnTo>
                  <a:pt x="0" y="450944"/>
                </a:lnTo>
                <a:cubicBezTo>
                  <a:pt x="0" y="201895"/>
                  <a:pt x="201895" y="0"/>
                  <a:pt x="4509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55" name="图片占位符 54"/>
          <p:cNvSpPr>
            <a:spLocks noGrp="1"/>
          </p:cNvSpPr>
          <p:nvPr>
            <p:ph type="pic" sz="quarter" idx="17"/>
          </p:nvPr>
        </p:nvSpPr>
        <p:spPr>
          <a:xfrm>
            <a:off x="3586412" y="1604209"/>
            <a:ext cx="2240380" cy="2129814"/>
          </a:xfrm>
          <a:custGeom>
            <a:avLst/>
            <a:gdLst>
              <a:gd name="connsiteX0" fmla="*/ 450944 w 2240380"/>
              <a:gd name="connsiteY0" fmla="*/ 0 h 2129814"/>
              <a:gd name="connsiteX1" fmla="*/ 1789436 w 2240380"/>
              <a:gd name="connsiteY1" fmla="*/ 0 h 2129814"/>
              <a:gd name="connsiteX2" fmla="*/ 2240380 w 2240380"/>
              <a:gd name="connsiteY2" fmla="*/ 450944 h 2129814"/>
              <a:gd name="connsiteX3" fmla="*/ 2240380 w 2240380"/>
              <a:gd name="connsiteY3" fmla="*/ 2129814 h 2129814"/>
              <a:gd name="connsiteX4" fmla="*/ 0 w 2240380"/>
              <a:gd name="connsiteY4" fmla="*/ 2129814 h 2129814"/>
              <a:gd name="connsiteX5" fmla="*/ 0 w 2240380"/>
              <a:gd name="connsiteY5" fmla="*/ 450944 h 2129814"/>
              <a:gd name="connsiteX6" fmla="*/ 450944 w 2240380"/>
              <a:gd name="connsiteY6" fmla="*/ 0 h 212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0380" h="2129814">
                <a:moveTo>
                  <a:pt x="450944" y="0"/>
                </a:moveTo>
                <a:lnTo>
                  <a:pt x="1789436" y="0"/>
                </a:lnTo>
                <a:cubicBezTo>
                  <a:pt x="2038485" y="0"/>
                  <a:pt x="2240380" y="201895"/>
                  <a:pt x="2240380" y="450944"/>
                </a:cubicBezTo>
                <a:lnTo>
                  <a:pt x="2240380" y="2129814"/>
                </a:lnTo>
                <a:lnTo>
                  <a:pt x="0" y="2129814"/>
                </a:lnTo>
                <a:lnTo>
                  <a:pt x="0" y="450944"/>
                </a:lnTo>
                <a:cubicBezTo>
                  <a:pt x="0" y="201895"/>
                  <a:pt x="201895" y="0"/>
                  <a:pt x="4509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56" name="图片占位符 55"/>
          <p:cNvSpPr>
            <a:spLocks noGrp="1"/>
          </p:cNvSpPr>
          <p:nvPr>
            <p:ph type="pic" sz="quarter" idx="18"/>
          </p:nvPr>
        </p:nvSpPr>
        <p:spPr>
          <a:xfrm>
            <a:off x="6365206" y="1604209"/>
            <a:ext cx="2240380" cy="2129814"/>
          </a:xfrm>
          <a:custGeom>
            <a:avLst/>
            <a:gdLst>
              <a:gd name="connsiteX0" fmla="*/ 450944 w 2240380"/>
              <a:gd name="connsiteY0" fmla="*/ 0 h 2129814"/>
              <a:gd name="connsiteX1" fmla="*/ 1789436 w 2240380"/>
              <a:gd name="connsiteY1" fmla="*/ 0 h 2129814"/>
              <a:gd name="connsiteX2" fmla="*/ 2240380 w 2240380"/>
              <a:gd name="connsiteY2" fmla="*/ 450944 h 2129814"/>
              <a:gd name="connsiteX3" fmla="*/ 2240380 w 2240380"/>
              <a:gd name="connsiteY3" fmla="*/ 2129814 h 2129814"/>
              <a:gd name="connsiteX4" fmla="*/ 0 w 2240380"/>
              <a:gd name="connsiteY4" fmla="*/ 2129814 h 2129814"/>
              <a:gd name="connsiteX5" fmla="*/ 0 w 2240380"/>
              <a:gd name="connsiteY5" fmla="*/ 450944 h 2129814"/>
              <a:gd name="connsiteX6" fmla="*/ 450944 w 2240380"/>
              <a:gd name="connsiteY6" fmla="*/ 0 h 212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0380" h="2129814">
                <a:moveTo>
                  <a:pt x="450944" y="0"/>
                </a:moveTo>
                <a:lnTo>
                  <a:pt x="1789436" y="0"/>
                </a:lnTo>
                <a:cubicBezTo>
                  <a:pt x="2038485" y="0"/>
                  <a:pt x="2240380" y="201895"/>
                  <a:pt x="2240380" y="450944"/>
                </a:cubicBezTo>
                <a:lnTo>
                  <a:pt x="2240380" y="2129814"/>
                </a:lnTo>
                <a:lnTo>
                  <a:pt x="0" y="2129814"/>
                </a:lnTo>
                <a:lnTo>
                  <a:pt x="0" y="450944"/>
                </a:lnTo>
                <a:cubicBezTo>
                  <a:pt x="0" y="201895"/>
                  <a:pt x="201895" y="0"/>
                  <a:pt x="4509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57" name="图片占位符 56"/>
          <p:cNvSpPr>
            <a:spLocks noGrp="1"/>
          </p:cNvSpPr>
          <p:nvPr>
            <p:ph type="pic" sz="quarter" idx="19"/>
          </p:nvPr>
        </p:nvSpPr>
        <p:spPr>
          <a:xfrm>
            <a:off x="9144000" y="1604209"/>
            <a:ext cx="2240380" cy="2129814"/>
          </a:xfrm>
          <a:custGeom>
            <a:avLst/>
            <a:gdLst>
              <a:gd name="connsiteX0" fmla="*/ 450944 w 2240380"/>
              <a:gd name="connsiteY0" fmla="*/ 0 h 2129814"/>
              <a:gd name="connsiteX1" fmla="*/ 1789436 w 2240380"/>
              <a:gd name="connsiteY1" fmla="*/ 0 h 2129814"/>
              <a:gd name="connsiteX2" fmla="*/ 2240380 w 2240380"/>
              <a:gd name="connsiteY2" fmla="*/ 450944 h 2129814"/>
              <a:gd name="connsiteX3" fmla="*/ 2240380 w 2240380"/>
              <a:gd name="connsiteY3" fmla="*/ 2129814 h 2129814"/>
              <a:gd name="connsiteX4" fmla="*/ 0 w 2240380"/>
              <a:gd name="connsiteY4" fmla="*/ 2129814 h 2129814"/>
              <a:gd name="connsiteX5" fmla="*/ 0 w 2240380"/>
              <a:gd name="connsiteY5" fmla="*/ 450944 h 2129814"/>
              <a:gd name="connsiteX6" fmla="*/ 450944 w 2240380"/>
              <a:gd name="connsiteY6" fmla="*/ 0 h 212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0380" h="2129814">
                <a:moveTo>
                  <a:pt x="450944" y="0"/>
                </a:moveTo>
                <a:lnTo>
                  <a:pt x="1789436" y="0"/>
                </a:lnTo>
                <a:cubicBezTo>
                  <a:pt x="2038485" y="0"/>
                  <a:pt x="2240380" y="201895"/>
                  <a:pt x="2240380" y="450944"/>
                </a:cubicBezTo>
                <a:lnTo>
                  <a:pt x="2240380" y="2129814"/>
                </a:lnTo>
                <a:lnTo>
                  <a:pt x="0" y="2129814"/>
                </a:lnTo>
                <a:lnTo>
                  <a:pt x="0" y="450944"/>
                </a:lnTo>
                <a:cubicBezTo>
                  <a:pt x="0" y="201895"/>
                  <a:pt x="201895" y="0"/>
                  <a:pt x="4509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0"/>
          </p:nvPr>
        </p:nvSpPr>
        <p:spPr>
          <a:xfrm>
            <a:off x="822960" y="1188083"/>
            <a:ext cx="2407920" cy="2408400"/>
          </a:xfrm>
          <a:custGeom>
            <a:avLst/>
            <a:gdLst>
              <a:gd name="connsiteX0" fmla="*/ 401328 w 2407920"/>
              <a:gd name="connsiteY0" fmla="*/ 0 h 2408400"/>
              <a:gd name="connsiteX1" fmla="*/ 2006592 w 2407920"/>
              <a:gd name="connsiteY1" fmla="*/ 0 h 2408400"/>
              <a:gd name="connsiteX2" fmla="*/ 2407920 w 2407920"/>
              <a:gd name="connsiteY2" fmla="*/ 401328 h 2408400"/>
              <a:gd name="connsiteX3" fmla="*/ 2407920 w 2407920"/>
              <a:gd name="connsiteY3" fmla="*/ 2007072 h 2408400"/>
              <a:gd name="connsiteX4" fmla="*/ 2006592 w 2407920"/>
              <a:gd name="connsiteY4" fmla="*/ 2408400 h 2408400"/>
              <a:gd name="connsiteX5" fmla="*/ 401328 w 2407920"/>
              <a:gd name="connsiteY5" fmla="*/ 2408400 h 2408400"/>
              <a:gd name="connsiteX6" fmla="*/ 0 w 2407920"/>
              <a:gd name="connsiteY6" fmla="*/ 2007072 h 2408400"/>
              <a:gd name="connsiteX7" fmla="*/ 0 w 2407920"/>
              <a:gd name="connsiteY7" fmla="*/ 401328 h 2408400"/>
              <a:gd name="connsiteX8" fmla="*/ 401328 w 2407920"/>
              <a:gd name="connsiteY8" fmla="*/ 0 h 24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7920" h="2408400">
                <a:moveTo>
                  <a:pt x="401328" y="0"/>
                </a:moveTo>
                <a:lnTo>
                  <a:pt x="2006592" y="0"/>
                </a:lnTo>
                <a:cubicBezTo>
                  <a:pt x="2228239" y="0"/>
                  <a:pt x="2407920" y="179681"/>
                  <a:pt x="2407920" y="401328"/>
                </a:cubicBezTo>
                <a:lnTo>
                  <a:pt x="2407920" y="2007072"/>
                </a:lnTo>
                <a:cubicBezTo>
                  <a:pt x="2407920" y="2228719"/>
                  <a:pt x="2228239" y="2408400"/>
                  <a:pt x="2006592" y="2408400"/>
                </a:cubicBezTo>
                <a:lnTo>
                  <a:pt x="401328" y="2408400"/>
                </a:lnTo>
                <a:cubicBezTo>
                  <a:pt x="179681" y="2408400"/>
                  <a:pt x="0" y="2228719"/>
                  <a:pt x="0" y="2007072"/>
                </a:cubicBezTo>
                <a:lnTo>
                  <a:pt x="0" y="401328"/>
                </a:lnTo>
                <a:cubicBezTo>
                  <a:pt x="0" y="179681"/>
                  <a:pt x="179681" y="0"/>
                  <a:pt x="4013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3403600" y="1188083"/>
            <a:ext cx="2407920" cy="2408400"/>
          </a:xfrm>
          <a:custGeom>
            <a:avLst/>
            <a:gdLst>
              <a:gd name="connsiteX0" fmla="*/ 401328 w 2407920"/>
              <a:gd name="connsiteY0" fmla="*/ 0 h 2408400"/>
              <a:gd name="connsiteX1" fmla="*/ 2006592 w 2407920"/>
              <a:gd name="connsiteY1" fmla="*/ 0 h 2408400"/>
              <a:gd name="connsiteX2" fmla="*/ 2407920 w 2407920"/>
              <a:gd name="connsiteY2" fmla="*/ 401328 h 2408400"/>
              <a:gd name="connsiteX3" fmla="*/ 2407920 w 2407920"/>
              <a:gd name="connsiteY3" fmla="*/ 2007072 h 2408400"/>
              <a:gd name="connsiteX4" fmla="*/ 2006592 w 2407920"/>
              <a:gd name="connsiteY4" fmla="*/ 2408400 h 2408400"/>
              <a:gd name="connsiteX5" fmla="*/ 401328 w 2407920"/>
              <a:gd name="connsiteY5" fmla="*/ 2408400 h 2408400"/>
              <a:gd name="connsiteX6" fmla="*/ 0 w 2407920"/>
              <a:gd name="connsiteY6" fmla="*/ 2007072 h 2408400"/>
              <a:gd name="connsiteX7" fmla="*/ 0 w 2407920"/>
              <a:gd name="connsiteY7" fmla="*/ 401328 h 2408400"/>
              <a:gd name="connsiteX8" fmla="*/ 401328 w 2407920"/>
              <a:gd name="connsiteY8" fmla="*/ 0 h 24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7920" h="2408400">
                <a:moveTo>
                  <a:pt x="401328" y="0"/>
                </a:moveTo>
                <a:lnTo>
                  <a:pt x="2006592" y="0"/>
                </a:lnTo>
                <a:cubicBezTo>
                  <a:pt x="2228239" y="0"/>
                  <a:pt x="2407920" y="179681"/>
                  <a:pt x="2407920" y="401328"/>
                </a:cubicBezTo>
                <a:lnTo>
                  <a:pt x="2407920" y="2007072"/>
                </a:lnTo>
                <a:cubicBezTo>
                  <a:pt x="2407920" y="2228719"/>
                  <a:pt x="2228239" y="2408400"/>
                  <a:pt x="2006592" y="2408400"/>
                </a:cubicBezTo>
                <a:lnTo>
                  <a:pt x="401328" y="2408400"/>
                </a:lnTo>
                <a:cubicBezTo>
                  <a:pt x="179681" y="2408400"/>
                  <a:pt x="0" y="2228719"/>
                  <a:pt x="0" y="2007072"/>
                </a:cubicBezTo>
                <a:lnTo>
                  <a:pt x="0" y="401328"/>
                </a:lnTo>
                <a:cubicBezTo>
                  <a:pt x="0" y="179681"/>
                  <a:pt x="179681" y="0"/>
                  <a:pt x="4013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5984240" y="1188083"/>
            <a:ext cx="2407920" cy="2408400"/>
          </a:xfrm>
          <a:custGeom>
            <a:avLst/>
            <a:gdLst>
              <a:gd name="connsiteX0" fmla="*/ 401328 w 2407920"/>
              <a:gd name="connsiteY0" fmla="*/ 0 h 2408400"/>
              <a:gd name="connsiteX1" fmla="*/ 2006592 w 2407920"/>
              <a:gd name="connsiteY1" fmla="*/ 0 h 2408400"/>
              <a:gd name="connsiteX2" fmla="*/ 2407920 w 2407920"/>
              <a:gd name="connsiteY2" fmla="*/ 401328 h 2408400"/>
              <a:gd name="connsiteX3" fmla="*/ 2407920 w 2407920"/>
              <a:gd name="connsiteY3" fmla="*/ 2007072 h 2408400"/>
              <a:gd name="connsiteX4" fmla="*/ 2006592 w 2407920"/>
              <a:gd name="connsiteY4" fmla="*/ 2408400 h 2408400"/>
              <a:gd name="connsiteX5" fmla="*/ 401328 w 2407920"/>
              <a:gd name="connsiteY5" fmla="*/ 2408400 h 2408400"/>
              <a:gd name="connsiteX6" fmla="*/ 0 w 2407920"/>
              <a:gd name="connsiteY6" fmla="*/ 2007072 h 2408400"/>
              <a:gd name="connsiteX7" fmla="*/ 0 w 2407920"/>
              <a:gd name="connsiteY7" fmla="*/ 401328 h 2408400"/>
              <a:gd name="connsiteX8" fmla="*/ 401328 w 2407920"/>
              <a:gd name="connsiteY8" fmla="*/ 0 h 24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7920" h="2408400">
                <a:moveTo>
                  <a:pt x="401328" y="0"/>
                </a:moveTo>
                <a:lnTo>
                  <a:pt x="2006592" y="0"/>
                </a:lnTo>
                <a:cubicBezTo>
                  <a:pt x="2228239" y="0"/>
                  <a:pt x="2407920" y="179681"/>
                  <a:pt x="2407920" y="401328"/>
                </a:cubicBezTo>
                <a:lnTo>
                  <a:pt x="2407920" y="2007072"/>
                </a:lnTo>
                <a:cubicBezTo>
                  <a:pt x="2407920" y="2228719"/>
                  <a:pt x="2228239" y="2408400"/>
                  <a:pt x="2006592" y="2408400"/>
                </a:cubicBezTo>
                <a:lnTo>
                  <a:pt x="401328" y="2408400"/>
                </a:lnTo>
                <a:cubicBezTo>
                  <a:pt x="179681" y="2408400"/>
                  <a:pt x="0" y="2228719"/>
                  <a:pt x="0" y="2007072"/>
                </a:cubicBezTo>
                <a:lnTo>
                  <a:pt x="0" y="401328"/>
                </a:lnTo>
                <a:cubicBezTo>
                  <a:pt x="0" y="179681"/>
                  <a:pt x="179681" y="0"/>
                  <a:pt x="4013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7" name="组合 16"/>
          <p:cNvGrpSpPr/>
          <p:nvPr userDrawn="1"/>
        </p:nvGrpSpPr>
        <p:grpSpPr>
          <a:xfrm>
            <a:off x="0" y="0"/>
            <a:ext cx="12192000" cy="661012"/>
            <a:chOff x="0" y="0"/>
            <a:chExt cx="12192000" cy="661012"/>
          </a:xfrm>
        </p:grpSpPr>
        <p:sp>
          <p:nvSpPr>
            <p:cNvPr id="18" name="矩形 17"/>
            <p:cNvSpPr/>
            <p:nvPr/>
          </p:nvSpPr>
          <p:spPr>
            <a:xfrm>
              <a:off x="0" y="0"/>
              <a:ext cx="12192000" cy="661012"/>
            </a:xfrm>
            <a:prstGeom prst="rect">
              <a:avLst/>
            </a:prstGeom>
            <a:solidFill>
              <a:srgbClr val="E7E7E9"/>
            </a:solidFill>
            <a:ln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9" name="组合 18"/>
            <p:cNvGrpSpPr/>
            <p:nvPr/>
          </p:nvGrpSpPr>
          <p:grpSpPr>
            <a:xfrm rot="5400000">
              <a:off x="641564" y="274949"/>
              <a:ext cx="279714" cy="172192"/>
              <a:chOff x="5722295" y="5459104"/>
              <a:chExt cx="741073" cy="184951"/>
            </a:xfrm>
          </p:grpSpPr>
          <p:cxnSp>
            <p:nvCxnSpPr>
              <p:cNvPr id="25" name="直接连接符 24"/>
              <p:cNvCxnSpPr/>
              <p:nvPr/>
            </p:nvCxnSpPr>
            <p:spPr>
              <a:xfrm>
                <a:off x="5722295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 flipH="1">
                <a:off x="6089663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文本框 19"/>
            <p:cNvSpPr txBox="1"/>
            <p:nvPr/>
          </p:nvSpPr>
          <p:spPr>
            <a:xfrm>
              <a:off x="1006130" y="191768"/>
              <a:ext cx="1281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007A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成果展示</a:t>
              </a:r>
              <a:endParaRPr lang="en-US" altLang="zh-CN" sz="1600" dirty="0">
                <a:solidFill>
                  <a:srgbClr val="007AFF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1028675" y="221187"/>
              <a:ext cx="468000" cy="279716"/>
              <a:chOff x="5475015" y="2767289"/>
              <a:chExt cx="154935" cy="81915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5475015" y="2767289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5475015" y="2808247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5475015" y="2849204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DC47-2A04-4F77-8131-9290AA841C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B17A-507D-4F23-86E9-B11A8AC1D0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第四部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 userDrawn="1"/>
        </p:nvGrpSpPr>
        <p:grpSpPr>
          <a:xfrm>
            <a:off x="0" y="0"/>
            <a:ext cx="12192000" cy="661012"/>
            <a:chOff x="0" y="0"/>
            <a:chExt cx="12192000" cy="661012"/>
          </a:xfrm>
        </p:grpSpPr>
        <p:sp>
          <p:nvSpPr>
            <p:cNvPr id="19" name="矩形 18"/>
            <p:cNvSpPr/>
            <p:nvPr/>
          </p:nvSpPr>
          <p:spPr>
            <a:xfrm>
              <a:off x="0" y="0"/>
              <a:ext cx="12192000" cy="661012"/>
            </a:xfrm>
            <a:prstGeom prst="rect">
              <a:avLst/>
            </a:prstGeom>
            <a:solidFill>
              <a:srgbClr val="E7E7E9"/>
            </a:solidFill>
            <a:ln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20" name="组合 19"/>
            <p:cNvGrpSpPr/>
            <p:nvPr/>
          </p:nvGrpSpPr>
          <p:grpSpPr>
            <a:xfrm rot="5400000">
              <a:off x="641564" y="274949"/>
              <a:ext cx="279714" cy="172192"/>
              <a:chOff x="5722295" y="5459104"/>
              <a:chExt cx="741073" cy="184951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5722295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6089663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文本框 20"/>
            <p:cNvSpPr txBox="1"/>
            <p:nvPr/>
          </p:nvSpPr>
          <p:spPr>
            <a:xfrm>
              <a:off x="1006130" y="191768"/>
              <a:ext cx="1281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007A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未来计划</a:t>
              </a:r>
              <a:endParaRPr lang="en-US" altLang="zh-CN" sz="1600" dirty="0">
                <a:solidFill>
                  <a:srgbClr val="007AFF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11028675" y="221187"/>
              <a:ext cx="468000" cy="279716"/>
              <a:chOff x="5475015" y="2767289"/>
              <a:chExt cx="154935" cy="81915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5475015" y="2767289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5475015" y="2808247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5475015" y="2849204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>
            <a:off x="0" y="0"/>
            <a:ext cx="12192000" cy="661012"/>
            <a:chOff x="0" y="0"/>
            <a:chExt cx="12192000" cy="661012"/>
          </a:xfrm>
        </p:grpSpPr>
        <p:sp>
          <p:nvSpPr>
            <p:cNvPr id="12" name="矩形 11"/>
            <p:cNvSpPr/>
            <p:nvPr/>
          </p:nvSpPr>
          <p:spPr>
            <a:xfrm>
              <a:off x="0" y="0"/>
              <a:ext cx="12192000" cy="661012"/>
            </a:xfrm>
            <a:prstGeom prst="rect">
              <a:avLst/>
            </a:prstGeom>
            <a:solidFill>
              <a:srgbClr val="E7E7E9"/>
            </a:solidFill>
            <a:ln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3" name="组合 12"/>
            <p:cNvGrpSpPr/>
            <p:nvPr/>
          </p:nvGrpSpPr>
          <p:grpSpPr>
            <a:xfrm rot="5400000">
              <a:off x="641564" y="274949"/>
              <a:ext cx="279714" cy="172192"/>
              <a:chOff x="5722295" y="5459104"/>
              <a:chExt cx="741073" cy="184951"/>
            </a:xfrm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5722295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H="1">
                <a:off x="6089663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文本框 13"/>
            <p:cNvSpPr txBox="1"/>
            <p:nvPr/>
          </p:nvSpPr>
          <p:spPr>
            <a:xfrm>
              <a:off x="1006130" y="191768"/>
              <a:ext cx="1281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007A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未来计划</a:t>
              </a:r>
              <a:endParaRPr lang="en-US" altLang="zh-CN" sz="1600" dirty="0">
                <a:solidFill>
                  <a:srgbClr val="007AFF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1028675" y="221187"/>
              <a:ext cx="468000" cy="279716"/>
              <a:chOff x="5475015" y="2767289"/>
              <a:chExt cx="154935" cy="81915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5475015" y="2767289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5475015" y="2808247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5475015" y="2849204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图片占位符 21"/>
          <p:cNvSpPr>
            <a:spLocks noGrp="1"/>
          </p:cNvSpPr>
          <p:nvPr>
            <p:ph type="pic" sz="quarter" idx="10"/>
          </p:nvPr>
        </p:nvSpPr>
        <p:spPr>
          <a:xfrm>
            <a:off x="6218239" y="1765301"/>
            <a:ext cx="2395108" cy="1627982"/>
          </a:xfrm>
          <a:prstGeom prst="round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3" name="图片占位符 21"/>
          <p:cNvSpPr>
            <a:spLocks noGrp="1"/>
          </p:cNvSpPr>
          <p:nvPr>
            <p:ph type="pic" sz="quarter" idx="11"/>
          </p:nvPr>
        </p:nvSpPr>
        <p:spPr>
          <a:xfrm>
            <a:off x="8867567" y="1765301"/>
            <a:ext cx="2395108" cy="1627982"/>
          </a:xfrm>
          <a:prstGeom prst="round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4" name="图片占位符 21"/>
          <p:cNvSpPr>
            <a:spLocks noGrp="1"/>
          </p:cNvSpPr>
          <p:nvPr>
            <p:ph type="pic" sz="quarter" idx="12"/>
          </p:nvPr>
        </p:nvSpPr>
        <p:spPr>
          <a:xfrm>
            <a:off x="938130" y="3921918"/>
            <a:ext cx="2395108" cy="1627982"/>
          </a:xfrm>
          <a:prstGeom prst="round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5" name="图片占位符 21"/>
          <p:cNvSpPr>
            <a:spLocks noGrp="1"/>
          </p:cNvSpPr>
          <p:nvPr>
            <p:ph type="pic" sz="quarter" idx="13"/>
          </p:nvPr>
        </p:nvSpPr>
        <p:spPr>
          <a:xfrm>
            <a:off x="3578226" y="3921918"/>
            <a:ext cx="2395108" cy="1627982"/>
          </a:xfrm>
          <a:prstGeom prst="round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6" name="图片占位符 21"/>
          <p:cNvSpPr>
            <a:spLocks noGrp="1"/>
          </p:cNvSpPr>
          <p:nvPr>
            <p:ph type="pic" sz="quarter" idx="14"/>
          </p:nvPr>
        </p:nvSpPr>
        <p:spPr>
          <a:xfrm>
            <a:off x="8858418" y="3563936"/>
            <a:ext cx="2395108" cy="1985963"/>
          </a:xfrm>
          <a:prstGeom prst="round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0" y="0"/>
            <a:ext cx="12192000" cy="661012"/>
            <a:chOff x="0" y="0"/>
            <a:chExt cx="12192000" cy="661012"/>
          </a:xfrm>
        </p:grpSpPr>
        <p:sp>
          <p:nvSpPr>
            <p:cNvPr id="14" name="矩形 13"/>
            <p:cNvSpPr/>
            <p:nvPr/>
          </p:nvSpPr>
          <p:spPr>
            <a:xfrm>
              <a:off x="0" y="0"/>
              <a:ext cx="12192000" cy="661012"/>
            </a:xfrm>
            <a:prstGeom prst="rect">
              <a:avLst/>
            </a:prstGeom>
            <a:solidFill>
              <a:srgbClr val="E7E7E9"/>
            </a:solidFill>
            <a:ln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5" name="组合 14"/>
            <p:cNvGrpSpPr/>
            <p:nvPr/>
          </p:nvGrpSpPr>
          <p:grpSpPr>
            <a:xfrm rot="5400000">
              <a:off x="641564" y="274949"/>
              <a:ext cx="279714" cy="172192"/>
              <a:chOff x="5722295" y="5459104"/>
              <a:chExt cx="741073" cy="184951"/>
            </a:xfrm>
          </p:grpSpPr>
          <p:cxnSp>
            <p:nvCxnSpPr>
              <p:cNvPr id="21" name="直接连接符 20"/>
              <p:cNvCxnSpPr/>
              <p:nvPr/>
            </p:nvCxnSpPr>
            <p:spPr>
              <a:xfrm>
                <a:off x="5722295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6089663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文本框 15"/>
            <p:cNvSpPr txBox="1"/>
            <p:nvPr/>
          </p:nvSpPr>
          <p:spPr>
            <a:xfrm>
              <a:off x="1006130" y="191768"/>
              <a:ext cx="1281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007A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未来计划</a:t>
              </a:r>
              <a:endParaRPr lang="en-US" altLang="zh-CN" sz="1600" dirty="0">
                <a:solidFill>
                  <a:srgbClr val="007AFF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11028675" y="221187"/>
              <a:ext cx="468000" cy="279716"/>
              <a:chOff x="5475015" y="2767289"/>
              <a:chExt cx="154935" cy="81915"/>
            </a:xfrm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5475015" y="2767289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5475015" y="2808247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5475015" y="2849204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图片占位符 26"/>
          <p:cNvSpPr>
            <a:spLocks noGrp="1"/>
          </p:cNvSpPr>
          <p:nvPr>
            <p:ph type="pic" sz="quarter" idx="10"/>
          </p:nvPr>
        </p:nvSpPr>
        <p:spPr>
          <a:xfrm>
            <a:off x="-1" y="1691640"/>
            <a:ext cx="4907280" cy="2087880"/>
          </a:xfrm>
          <a:prstGeom prst="roundRect">
            <a:avLst/>
          </a:pr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8" name="图片占位符 27"/>
          <p:cNvSpPr>
            <a:spLocks noGrp="1"/>
          </p:cNvSpPr>
          <p:nvPr>
            <p:ph type="pic" sz="quarter" idx="11"/>
          </p:nvPr>
        </p:nvSpPr>
        <p:spPr>
          <a:xfrm>
            <a:off x="5074919" y="1691640"/>
            <a:ext cx="4907280" cy="2087880"/>
          </a:xfrm>
          <a:prstGeom prst="roundRect">
            <a:avLst/>
          </a:pr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9" name="图片占位符 28"/>
          <p:cNvSpPr>
            <a:spLocks noGrp="1"/>
          </p:cNvSpPr>
          <p:nvPr>
            <p:ph type="pic" sz="quarter" idx="12"/>
          </p:nvPr>
        </p:nvSpPr>
        <p:spPr>
          <a:xfrm>
            <a:off x="10149839" y="1691640"/>
            <a:ext cx="4907280" cy="2087880"/>
          </a:xfrm>
          <a:prstGeom prst="roundRect">
            <a:avLst/>
          </a:pr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2" name="图片占位符 31"/>
          <p:cNvSpPr>
            <a:spLocks noGrp="1"/>
          </p:cNvSpPr>
          <p:nvPr>
            <p:ph type="pic" sz="quarter" idx="13"/>
          </p:nvPr>
        </p:nvSpPr>
        <p:spPr>
          <a:xfrm>
            <a:off x="10953115" y="3914578"/>
            <a:ext cx="4907280" cy="2087880"/>
          </a:xfrm>
          <a:prstGeom prst="roundRect">
            <a:avLst/>
          </a:pr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3" name="图片占位符 32"/>
          <p:cNvSpPr>
            <a:spLocks noGrp="1"/>
          </p:cNvSpPr>
          <p:nvPr>
            <p:ph type="pic" sz="quarter" idx="14"/>
          </p:nvPr>
        </p:nvSpPr>
        <p:spPr>
          <a:xfrm>
            <a:off x="5878195" y="3914578"/>
            <a:ext cx="4907280" cy="2087880"/>
          </a:xfrm>
          <a:prstGeom prst="roundRect">
            <a:avLst/>
          </a:pr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4" name="图片占位符 33"/>
          <p:cNvSpPr>
            <a:spLocks noGrp="1"/>
          </p:cNvSpPr>
          <p:nvPr>
            <p:ph type="pic" sz="quarter" idx="15"/>
          </p:nvPr>
        </p:nvSpPr>
        <p:spPr>
          <a:xfrm>
            <a:off x="803275" y="3914578"/>
            <a:ext cx="4907280" cy="2087880"/>
          </a:xfrm>
          <a:prstGeom prst="roundRect">
            <a:avLst/>
          </a:pr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5" name="图片占位符 34"/>
          <p:cNvSpPr>
            <a:spLocks noGrp="1"/>
          </p:cNvSpPr>
          <p:nvPr>
            <p:ph type="pic" sz="quarter" idx="16"/>
          </p:nvPr>
        </p:nvSpPr>
        <p:spPr>
          <a:xfrm>
            <a:off x="-4271645" y="3914578"/>
            <a:ext cx="4907280" cy="2087880"/>
          </a:xfrm>
          <a:prstGeom prst="roundRect">
            <a:avLst/>
          </a:pr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D29C-35A3-4D35-81D2-3AA60EC3AA3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6AE9-24E4-47C0-BC3A-D5B1B6C5A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D29C-35A3-4D35-81D2-3AA60EC3AA3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6AE9-24E4-47C0-BC3A-D5B1B6C5A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D29C-35A3-4D35-81D2-3AA60EC3AA3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6AE9-24E4-47C0-BC3A-D5B1B6C5A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D29C-35A3-4D35-81D2-3AA60EC3AA3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6AE9-24E4-47C0-BC3A-D5B1B6C5A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D29C-35A3-4D35-81D2-3AA60EC3AA3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6AE9-24E4-47C0-BC3A-D5B1B6C5A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D29C-35A3-4D35-81D2-3AA60EC3AA3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6AE9-24E4-47C0-BC3A-D5B1B6C5A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D29C-35A3-4D35-81D2-3AA60EC3AA3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6AE9-24E4-47C0-BC3A-D5B1B6C5A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DC47-2A04-4F77-8131-9290AA841C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B17A-507D-4F23-86E9-B11A8AC1D0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D29C-35A3-4D35-81D2-3AA60EC3AA3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6AE9-24E4-47C0-BC3A-D5B1B6C5A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D29C-35A3-4D35-81D2-3AA60EC3AA3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6AE9-24E4-47C0-BC3A-D5B1B6C5A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DC47-2A04-4F77-8131-9290AA841C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B17A-507D-4F23-86E9-B11A8AC1D0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DC47-2A04-4F77-8131-9290AA841C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B17A-507D-4F23-86E9-B11A8AC1D0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DC47-2A04-4F77-8131-9290AA841C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B17A-507D-4F23-86E9-B11A8AC1D0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DC47-2A04-4F77-8131-9290AA841C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B17A-507D-4F23-86E9-B11A8AC1D0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DC47-2A04-4F77-8131-9290AA841C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B17A-507D-4F23-86E9-B11A8AC1D0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DC47-2A04-4F77-8131-9290AA841C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B17A-507D-4F23-86E9-B11A8AC1D0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8DC47-2A04-4F77-8131-9290AA841C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AB17A-507D-4F23-86E9-B11A8AC1D0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D29C-35A3-4D35-81D2-3AA60EC3AA3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6AE9-24E4-47C0-BC3A-D5B1B6C5A6A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5458022" y="6561138"/>
            <a:ext cx="1275956" cy="0"/>
          </a:xfrm>
          <a:prstGeom prst="line">
            <a:avLst/>
          </a:prstGeom>
          <a:ln w="444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/>
        </p:nvSpPr>
        <p:spPr>
          <a:xfrm>
            <a:off x="312420" y="593725"/>
            <a:ext cx="11567160" cy="5670545"/>
          </a:xfrm>
          <a:prstGeom prst="roundRect">
            <a:avLst>
              <a:gd name="adj" fmla="val 7976"/>
            </a:avLst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75810" y="1604150"/>
            <a:ext cx="30403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cs typeface="+mn-ea"/>
                <a:sym typeface="+mn-lt"/>
              </a:rPr>
              <a:t>2020</a:t>
            </a:r>
            <a:endParaRPr lang="zh-CN" altLang="en-US" sz="7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02470" y="2815873"/>
            <a:ext cx="99870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1"/>
                </a:solidFill>
                <a:cs typeface="+mn-ea"/>
                <a:sym typeface="+mn-lt"/>
              </a:rPr>
              <a:t>创意</a:t>
            </a:r>
            <a:r>
              <a:rPr lang="en-US" altLang="zh-CN" sz="6600" dirty="0">
                <a:solidFill>
                  <a:schemeClr val="bg1"/>
                </a:solidFill>
                <a:cs typeface="+mn-ea"/>
                <a:sym typeface="+mn-lt"/>
              </a:rPr>
              <a:t>iOS</a:t>
            </a:r>
            <a:r>
              <a:rPr lang="zh-CN" altLang="en-US" sz="6600" dirty="0">
                <a:solidFill>
                  <a:schemeClr val="bg1"/>
                </a:solidFill>
                <a:cs typeface="+mn-ea"/>
                <a:sym typeface="+mn-lt"/>
              </a:rPr>
              <a:t>风格</a:t>
            </a:r>
            <a:r>
              <a:rPr lang="en-US" altLang="zh-CN" sz="66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6600" dirty="0">
                <a:solidFill>
                  <a:schemeClr val="bg1"/>
                </a:solidFill>
                <a:cs typeface="+mn-ea"/>
                <a:sym typeface="+mn-lt"/>
              </a:rPr>
              <a:t>模板</a:t>
            </a:r>
            <a:endParaRPr lang="en-US" altLang="zh-CN" sz="6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IOS STYLE WORK SUMMARY PPT TEMPLATE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928247" y="4441299"/>
            <a:ext cx="1904842" cy="338554"/>
            <a:chOff x="5137692" y="3360294"/>
            <a:chExt cx="1904842" cy="338554"/>
          </a:xfrm>
        </p:grpSpPr>
        <p:sp>
          <p:nvSpPr>
            <p:cNvPr id="12" name="文本框 11"/>
            <p:cNvSpPr txBox="1"/>
            <p:nvPr/>
          </p:nvSpPr>
          <p:spPr>
            <a:xfrm>
              <a:off x="5450114" y="3375682"/>
              <a:ext cx="1592420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汇报人  </a:t>
              </a:r>
              <a:r>
                <a:rPr lang="en-US" altLang="zh-CN" sz="1400">
                  <a:solidFill>
                    <a:schemeClr val="bg1"/>
                  </a:solidFill>
                  <a:cs typeface="+mn-ea"/>
                  <a:sym typeface="+mn-lt"/>
                </a:rPr>
                <a:t>xiazaii</a:t>
              </a:r>
              <a:endParaRPr lang="zh-CN" altLang="en-US" sz="1400" dirty="0">
                <a:solidFill>
                  <a:schemeClr val="bg1"/>
                </a:solidFill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5137692" y="3360294"/>
              <a:ext cx="340285" cy="338554"/>
              <a:chOff x="5137692" y="3360294"/>
              <a:chExt cx="340285" cy="338554"/>
            </a:xfrm>
          </p:grpSpPr>
          <p:sp>
            <p:nvSpPr>
              <p:cNvPr id="16" name="矩形: 圆角 15"/>
              <p:cNvSpPr/>
              <p:nvPr/>
            </p:nvSpPr>
            <p:spPr>
              <a:xfrm>
                <a:off x="5137692" y="3360294"/>
                <a:ext cx="340285" cy="338554"/>
              </a:xfrm>
              <a:prstGeom prst="roundRect">
                <a:avLst>
                  <a:gd name="adj" fmla="val 23932"/>
                </a:avLst>
              </a:prstGeom>
              <a:gradFill>
                <a:gsLst>
                  <a:gs pos="0">
                    <a:srgbClr val="5BF364"/>
                  </a:gs>
                  <a:gs pos="100000">
                    <a:srgbClr val="28B924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Freeform 174"/>
              <p:cNvSpPr/>
              <p:nvPr/>
            </p:nvSpPr>
            <p:spPr>
              <a:xfrm>
                <a:off x="5201449" y="3423186"/>
                <a:ext cx="212770" cy="2127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21600" y="19406"/>
                      <a:pt x="21600" y="19406"/>
                      <a:pt x="21600" y="19406"/>
                    </a:cubicBezTo>
                    <a:cubicBezTo>
                      <a:pt x="21600" y="18225"/>
                      <a:pt x="20925" y="17381"/>
                      <a:pt x="19913" y="17044"/>
                    </a:cubicBezTo>
                    <a:cubicBezTo>
                      <a:pt x="19913" y="17044"/>
                      <a:pt x="19913" y="17044"/>
                      <a:pt x="19913" y="17044"/>
                    </a:cubicBezTo>
                    <a:cubicBezTo>
                      <a:pt x="19744" y="16875"/>
                      <a:pt x="14681" y="15694"/>
                      <a:pt x="14006" y="14175"/>
                    </a:cubicBezTo>
                    <a:cubicBezTo>
                      <a:pt x="13669" y="13500"/>
                      <a:pt x="14006" y="12656"/>
                      <a:pt x="14344" y="12150"/>
                    </a:cubicBezTo>
                    <a:cubicBezTo>
                      <a:pt x="14513" y="11981"/>
                      <a:pt x="14681" y="11644"/>
                      <a:pt x="14850" y="11475"/>
                    </a:cubicBezTo>
                    <a:cubicBezTo>
                      <a:pt x="14850" y="11475"/>
                      <a:pt x="14850" y="11475"/>
                      <a:pt x="14850" y="11475"/>
                    </a:cubicBezTo>
                    <a:cubicBezTo>
                      <a:pt x="14850" y="11475"/>
                      <a:pt x="14850" y="11475"/>
                      <a:pt x="14850" y="11475"/>
                    </a:cubicBezTo>
                    <a:cubicBezTo>
                      <a:pt x="15694" y="10125"/>
                      <a:pt x="16369" y="8269"/>
                      <a:pt x="16369" y="6075"/>
                    </a:cubicBezTo>
                    <a:cubicBezTo>
                      <a:pt x="16538" y="2700"/>
                      <a:pt x="13838" y="0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ubicBezTo>
                      <a:pt x="7762" y="0"/>
                      <a:pt x="5062" y="2700"/>
                      <a:pt x="5231" y="6075"/>
                    </a:cubicBezTo>
                    <a:cubicBezTo>
                      <a:pt x="5231" y="8269"/>
                      <a:pt x="5906" y="10125"/>
                      <a:pt x="6750" y="11475"/>
                    </a:cubicBezTo>
                    <a:cubicBezTo>
                      <a:pt x="6750" y="11475"/>
                      <a:pt x="6750" y="11475"/>
                      <a:pt x="6750" y="11475"/>
                    </a:cubicBezTo>
                    <a:cubicBezTo>
                      <a:pt x="6750" y="11475"/>
                      <a:pt x="6750" y="11475"/>
                      <a:pt x="6750" y="11475"/>
                    </a:cubicBezTo>
                    <a:cubicBezTo>
                      <a:pt x="6919" y="11644"/>
                      <a:pt x="7087" y="11981"/>
                      <a:pt x="7256" y="12150"/>
                    </a:cubicBezTo>
                    <a:cubicBezTo>
                      <a:pt x="7594" y="12656"/>
                      <a:pt x="7931" y="13500"/>
                      <a:pt x="7594" y="14175"/>
                    </a:cubicBezTo>
                    <a:cubicBezTo>
                      <a:pt x="6919" y="15694"/>
                      <a:pt x="1856" y="16875"/>
                      <a:pt x="1687" y="17044"/>
                    </a:cubicBezTo>
                    <a:cubicBezTo>
                      <a:pt x="1687" y="17044"/>
                      <a:pt x="1687" y="17044"/>
                      <a:pt x="1687" y="17044"/>
                    </a:cubicBezTo>
                    <a:cubicBezTo>
                      <a:pt x="675" y="17381"/>
                      <a:pt x="0" y="18225"/>
                      <a:pt x="0" y="19406"/>
                    </a:cubicBezTo>
                    <a:cubicBezTo>
                      <a:pt x="0" y="21600"/>
                      <a:pt x="0" y="21600"/>
                      <a:pt x="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6157285" y="4441299"/>
            <a:ext cx="2106469" cy="534198"/>
            <a:chOff x="5137692" y="3913207"/>
            <a:chExt cx="2106469" cy="534198"/>
          </a:xfrm>
        </p:grpSpPr>
        <p:sp>
          <p:nvSpPr>
            <p:cNvPr id="21" name="文本框 20"/>
            <p:cNvSpPr txBox="1"/>
            <p:nvPr/>
          </p:nvSpPr>
          <p:spPr>
            <a:xfrm>
              <a:off x="5450114" y="3925435"/>
              <a:ext cx="1794047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汇报日期  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2020.03.20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5137692" y="3913207"/>
              <a:ext cx="340285" cy="338554"/>
              <a:chOff x="5137692" y="3913207"/>
              <a:chExt cx="340285" cy="338554"/>
            </a:xfrm>
          </p:grpSpPr>
          <p:sp>
            <p:nvSpPr>
              <p:cNvPr id="23" name="矩形: 圆角 22"/>
              <p:cNvSpPr/>
              <p:nvPr/>
            </p:nvSpPr>
            <p:spPr>
              <a:xfrm>
                <a:off x="5137692" y="3913207"/>
                <a:ext cx="340285" cy="338554"/>
              </a:xfrm>
              <a:prstGeom prst="roundRect">
                <a:avLst>
                  <a:gd name="adj" fmla="val 23932"/>
                </a:avLst>
              </a:prstGeom>
              <a:gradFill>
                <a:gsLst>
                  <a:gs pos="0">
                    <a:srgbClr val="226AF1"/>
                  </a:gs>
                  <a:gs pos="100000">
                    <a:srgbClr val="2DBAFC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5" name="组合 24"/>
              <p:cNvGrpSpPr/>
              <p:nvPr/>
            </p:nvGrpSpPr>
            <p:grpSpPr>
              <a:xfrm>
                <a:off x="5201449" y="3976099"/>
                <a:ext cx="212770" cy="212770"/>
                <a:chOff x="20770137" y="8796040"/>
                <a:chExt cx="553987" cy="553988"/>
              </a:xfrm>
            </p:grpSpPr>
            <p:sp>
              <p:nvSpPr>
                <p:cNvPr id="26" name="Rectangle 39"/>
                <p:cNvSpPr/>
                <p:nvPr/>
              </p:nvSpPr>
              <p:spPr>
                <a:xfrm>
                  <a:off x="20868867" y="9020926"/>
                  <a:ext cx="91418" cy="87761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Rectangle 40"/>
                <p:cNvSpPr/>
                <p:nvPr/>
              </p:nvSpPr>
              <p:spPr>
                <a:xfrm>
                  <a:off x="21004164" y="9020926"/>
                  <a:ext cx="85932" cy="87761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Rectangle 41"/>
                <p:cNvSpPr/>
                <p:nvPr/>
              </p:nvSpPr>
              <p:spPr>
                <a:xfrm>
                  <a:off x="21133976" y="9020926"/>
                  <a:ext cx="89589" cy="87761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Rectangle 42"/>
                <p:cNvSpPr/>
                <p:nvPr/>
              </p:nvSpPr>
              <p:spPr>
                <a:xfrm>
                  <a:off x="20868867" y="9152566"/>
                  <a:ext cx="91418" cy="8958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Rectangle 43"/>
                <p:cNvSpPr/>
                <p:nvPr/>
              </p:nvSpPr>
              <p:spPr>
                <a:xfrm>
                  <a:off x="21004164" y="9152566"/>
                  <a:ext cx="85932" cy="8958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Rectangle 44"/>
                <p:cNvSpPr/>
                <p:nvPr/>
              </p:nvSpPr>
              <p:spPr>
                <a:xfrm>
                  <a:off x="21133976" y="9152566"/>
                  <a:ext cx="89589" cy="8958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Rectangle 45"/>
                <p:cNvSpPr/>
                <p:nvPr/>
              </p:nvSpPr>
              <p:spPr>
                <a:xfrm>
                  <a:off x="21146774" y="8796040"/>
                  <a:ext cx="63993" cy="87761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Rectangle 46"/>
                <p:cNvSpPr/>
                <p:nvPr/>
              </p:nvSpPr>
              <p:spPr>
                <a:xfrm>
                  <a:off x="20881665" y="8796040"/>
                  <a:ext cx="65821" cy="87761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Freeform 47"/>
                <p:cNvSpPr/>
                <p:nvPr/>
              </p:nvSpPr>
              <p:spPr>
                <a:xfrm>
                  <a:off x="20770137" y="8843577"/>
                  <a:ext cx="553987" cy="506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3197"/>
                      </a:moveTo>
                      <a:lnTo>
                        <a:pt x="21600" y="0"/>
                      </a:lnTo>
                      <a:lnTo>
                        <a:pt x="18036" y="0"/>
                      </a:lnTo>
                      <a:lnTo>
                        <a:pt x="18036" y="2807"/>
                      </a:lnTo>
                      <a:lnTo>
                        <a:pt x="13616" y="2807"/>
                      </a:lnTo>
                      <a:lnTo>
                        <a:pt x="13616" y="0"/>
                      </a:lnTo>
                      <a:lnTo>
                        <a:pt x="7913" y="0"/>
                      </a:lnTo>
                      <a:lnTo>
                        <a:pt x="7913" y="2807"/>
                      </a:lnTo>
                      <a:lnTo>
                        <a:pt x="3564" y="2807"/>
                      </a:lnTo>
                      <a:lnTo>
                        <a:pt x="3564" y="0"/>
                      </a:ln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3197"/>
                      </a:lnTo>
                      <a:close/>
                      <a:moveTo>
                        <a:pt x="19034" y="19027"/>
                      </a:moveTo>
                      <a:lnTo>
                        <a:pt x="2495" y="19027"/>
                      </a:lnTo>
                      <a:lnTo>
                        <a:pt x="2495" y="5536"/>
                      </a:lnTo>
                      <a:lnTo>
                        <a:pt x="19034" y="5536"/>
                      </a:lnTo>
                      <a:lnTo>
                        <a:pt x="19034" y="190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</p:grpSp>
        </p:grpSp>
      </p:grpSp>
      <p:cxnSp>
        <p:nvCxnSpPr>
          <p:cNvPr id="47" name="直接连接符 46"/>
          <p:cNvCxnSpPr/>
          <p:nvPr/>
        </p:nvCxnSpPr>
        <p:spPr>
          <a:xfrm>
            <a:off x="5833089" y="2712451"/>
            <a:ext cx="525822" cy="0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组合 53"/>
          <p:cNvGrpSpPr/>
          <p:nvPr/>
        </p:nvGrpSpPr>
        <p:grpSpPr>
          <a:xfrm flipH="1">
            <a:off x="5717767" y="5620763"/>
            <a:ext cx="756466" cy="249435"/>
            <a:chOff x="5722295" y="5459104"/>
            <a:chExt cx="741073" cy="184951"/>
          </a:xfrm>
        </p:grpSpPr>
        <p:cxnSp>
          <p:nvCxnSpPr>
            <p:cNvPr id="55" name="直接连接符 54"/>
            <p:cNvCxnSpPr/>
            <p:nvPr/>
          </p:nvCxnSpPr>
          <p:spPr>
            <a:xfrm>
              <a:off x="5722295" y="5459104"/>
              <a:ext cx="373705" cy="18495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6089663" y="5459104"/>
              <a:ext cx="373705" cy="184951"/>
            </a:xfrm>
            <a:prstGeom prst="line">
              <a:avLst/>
            </a:prstGeom>
            <a:ln w="25400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椭圆 57"/>
          <p:cNvSpPr/>
          <p:nvPr/>
        </p:nvSpPr>
        <p:spPr>
          <a:xfrm>
            <a:off x="6051000" y="6471138"/>
            <a:ext cx="90000" cy="9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5860500" y="6471138"/>
            <a:ext cx="90000" cy="90000"/>
          </a:xfrm>
          <a:prstGeom prst="ellipse">
            <a:avLst/>
          </a:prstGeom>
          <a:solidFill>
            <a:schemeClr val="bg1">
              <a:alpha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6241500" y="6471138"/>
            <a:ext cx="90000" cy="90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62" name="直接连接符 61"/>
          <p:cNvCxnSpPr/>
          <p:nvPr/>
        </p:nvCxnSpPr>
        <p:spPr>
          <a:xfrm>
            <a:off x="5624412" y="763805"/>
            <a:ext cx="943176" cy="0"/>
          </a:xfrm>
          <a:prstGeom prst="line">
            <a:avLst/>
          </a:prstGeom>
          <a:ln w="444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/>
      <p:bldP spid="58" grpId="0" animBg="1"/>
      <p:bldP spid="59" grpId="0" animBg="1"/>
      <p:bldP spid="6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1081166" y="1457712"/>
          <a:ext cx="10111016" cy="2721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4" name="组合 33"/>
          <p:cNvGrpSpPr/>
          <p:nvPr/>
        </p:nvGrpSpPr>
        <p:grpSpPr>
          <a:xfrm>
            <a:off x="803275" y="4586288"/>
            <a:ext cx="5093028" cy="1242254"/>
            <a:chOff x="803275" y="3832527"/>
            <a:chExt cx="5093028" cy="1242254"/>
          </a:xfrm>
        </p:grpSpPr>
        <p:sp>
          <p:nvSpPr>
            <p:cNvPr id="3" name="矩形: 圆角 2"/>
            <p:cNvSpPr/>
            <p:nvPr/>
          </p:nvSpPr>
          <p:spPr>
            <a:xfrm>
              <a:off x="803275" y="3832527"/>
              <a:ext cx="5093028" cy="1242254"/>
            </a:xfrm>
            <a:prstGeom prst="roundRect">
              <a:avLst>
                <a:gd name="adj" fmla="val 30357"/>
              </a:avLst>
            </a:prstGeom>
            <a:solidFill>
              <a:srgbClr val="E7E7E9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Freeform 124"/>
            <p:cNvSpPr/>
            <p:nvPr/>
          </p:nvSpPr>
          <p:spPr>
            <a:xfrm>
              <a:off x="1081166" y="4233897"/>
              <a:ext cx="550760" cy="439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42" y="2958"/>
                  </a:moveTo>
                  <a:lnTo>
                    <a:pt x="6580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2958"/>
                  </a:lnTo>
                  <a:lnTo>
                    <a:pt x="9942" y="2958"/>
                  </a:lnTo>
                  <a:close/>
                </a:path>
              </a:pathLst>
            </a:custGeom>
            <a:solidFill>
              <a:srgbClr val="007A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797990" y="4021615"/>
              <a:ext cx="3901769" cy="864079"/>
              <a:chOff x="1508429" y="4033387"/>
              <a:chExt cx="3901769" cy="864079"/>
            </a:xfrm>
          </p:grpSpPr>
          <p:sp>
            <p:nvSpPr>
              <p:cNvPr id="13" name="文本框 12"/>
              <p:cNvSpPr txBox="1"/>
              <p:nvPr/>
            </p:nvSpPr>
            <p:spPr>
              <a:xfrm flipH="1">
                <a:off x="1508429" y="4251135"/>
                <a:ext cx="39017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cs typeface="+mn-ea"/>
                    <a:sym typeface="+mn-lt"/>
                  </a:rPr>
                  <a:t>在这里添加你的详细小段落文本内容，与标题相关并符合整体语言风格，内容简洁，尽量生动，与设计排版相符合，保持美观大方。</a:t>
                </a: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 flipH="1">
                <a:off x="1508432" y="4033387"/>
                <a:ext cx="9838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rgbClr val="007AFF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295697" y="4586288"/>
            <a:ext cx="5093028" cy="1242254"/>
            <a:chOff x="6295697" y="3832527"/>
            <a:chExt cx="5093028" cy="1242254"/>
          </a:xfrm>
        </p:grpSpPr>
        <p:sp>
          <p:nvSpPr>
            <p:cNvPr id="23" name="矩形: 圆角 22"/>
            <p:cNvSpPr/>
            <p:nvPr/>
          </p:nvSpPr>
          <p:spPr>
            <a:xfrm>
              <a:off x="6295697" y="3832527"/>
              <a:ext cx="5093028" cy="1242254"/>
            </a:xfrm>
            <a:prstGeom prst="roundRect">
              <a:avLst>
                <a:gd name="adj" fmla="val 30357"/>
              </a:avLst>
            </a:prstGeom>
            <a:solidFill>
              <a:srgbClr val="E7E7E9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7290412" y="4021615"/>
              <a:ext cx="3901769" cy="864079"/>
              <a:chOff x="1508429" y="4033387"/>
              <a:chExt cx="3901769" cy="864079"/>
            </a:xfrm>
          </p:grpSpPr>
          <p:sp>
            <p:nvSpPr>
              <p:cNvPr id="26" name="文本框 25"/>
              <p:cNvSpPr txBox="1"/>
              <p:nvPr/>
            </p:nvSpPr>
            <p:spPr>
              <a:xfrm flipH="1">
                <a:off x="1508429" y="4251135"/>
                <a:ext cx="39017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cs typeface="+mn-ea"/>
                    <a:sym typeface="+mn-lt"/>
                  </a:rPr>
                  <a:t>在这里添加你的详细小段落文本内容，与标题相关并符合整体语言风格，内容简洁，尽量生动，与设计排版相符合，保持美观大方。</a:t>
                </a: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flipH="1">
                <a:off x="1508432" y="4033387"/>
                <a:ext cx="9838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cs typeface="+mn-ea"/>
                    <a:sym typeface="+mn-lt"/>
                  </a:rPr>
                  <a:t>添加标题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6573588" y="4224779"/>
              <a:ext cx="550760" cy="448633"/>
              <a:chOff x="9979897" y="7729732"/>
              <a:chExt cx="550760" cy="448633"/>
            </a:xfrm>
            <a:solidFill>
              <a:srgbClr val="A9A9A9"/>
            </a:solidFill>
          </p:grpSpPr>
          <p:sp>
            <p:nvSpPr>
              <p:cNvPr id="8" name="Freeform 71"/>
              <p:cNvSpPr/>
              <p:nvPr/>
            </p:nvSpPr>
            <p:spPr>
              <a:xfrm>
                <a:off x="10147678" y="7729732"/>
                <a:ext cx="215198" cy="857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20" y="10800"/>
                    </a:moveTo>
                    <a:cubicBezTo>
                      <a:pt x="17280" y="10800"/>
                      <a:pt x="17280" y="10800"/>
                      <a:pt x="17280" y="10800"/>
                    </a:cubicBezTo>
                    <a:cubicBezTo>
                      <a:pt x="17280" y="21600"/>
                      <a:pt x="17280" y="21600"/>
                      <a:pt x="1728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10800"/>
                      <a:pt x="21600" y="10800"/>
                      <a:pt x="21600" y="10800"/>
                    </a:cubicBezTo>
                    <a:cubicBezTo>
                      <a:pt x="21600" y="5400"/>
                      <a:pt x="19440" y="0"/>
                      <a:pt x="17280" y="0"/>
                    </a:cubicBezTo>
                    <a:cubicBezTo>
                      <a:pt x="4320" y="0"/>
                      <a:pt x="4320" y="0"/>
                      <a:pt x="4320" y="0"/>
                    </a:cubicBezTo>
                    <a:cubicBezTo>
                      <a:pt x="2160" y="0"/>
                      <a:pt x="0" y="5400"/>
                      <a:pt x="0" y="1080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4320" y="21600"/>
                      <a:pt x="4320" y="21600"/>
                      <a:pt x="4320" y="21600"/>
                    </a:cubicBezTo>
                    <a:lnTo>
                      <a:pt x="4320" y="108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" name="Freeform 72"/>
              <p:cNvSpPr/>
              <p:nvPr/>
            </p:nvSpPr>
            <p:spPr>
              <a:xfrm>
                <a:off x="9979897" y="7837331"/>
                <a:ext cx="550760" cy="341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13" y="0"/>
                    </a:moveTo>
                    <a:cubicBezTo>
                      <a:pt x="1687" y="0"/>
                      <a:pt x="1687" y="0"/>
                      <a:pt x="1687" y="0"/>
                    </a:cubicBezTo>
                    <a:cubicBezTo>
                      <a:pt x="675" y="0"/>
                      <a:pt x="0" y="1367"/>
                      <a:pt x="0" y="2734"/>
                    </a:cubicBezTo>
                    <a:cubicBezTo>
                      <a:pt x="0" y="18866"/>
                      <a:pt x="0" y="18866"/>
                      <a:pt x="0" y="18866"/>
                    </a:cubicBezTo>
                    <a:cubicBezTo>
                      <a:pt x="0" y="20233"/>
                      <a:pt x="675" y="21600"/>
                      <a:pt x="1687" y="21600"/>
                    </a:cubicBezTo>
                    <a:cubicBezTo>
                      <a:pt x="19913" y="21600"/>
                      <a:pt x="19913" y="21600"/>
                      <a:pt x="19913" y="21600"/>
                    </a:cubicBezTo>
                    <a:cubicBezTo>
                      <a:pt x="20925" y="21600"/>
                      <a:pt x="21600" y="20233"/>
                      <a:pt x="21600" y="18866"/>
                    </a:cubicBezTo>
                    <a:cubicBezTo>
                      <a:pt x="21600" y="2734"/>
                      <a:pt x="21600" y="2734"/>
                      <a:pt x="21600" y="2734"/>
                    </a:cubicBezTo>
                    <a:cubicBezTo>
                      <a:pt x="21600" y="1367"/>
                      <a:pt x="20925" y="0"/>
                      <a:pt x="19913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5160265" y="4937931"/>
            <a:ext cx="1871470" cy="1173791"/>
            <a:chOff x="2905962" y="4937931"/>
            <a:chExt cx="1871470" cy="1173791"/>
          </a:xfrm>
        </p:grpSpPr>
        <p:sp>
          <p:nvSpPr>
            <p:cNvPr id="13" name="文本框 12"/>
            <p:cNvSpPr txBox="1"/>
            <p:nvPr/>
          </p:nvSpPr>
          <p:spPr>
            <a:xfrm>
              <a:off x="2905962" y="5280725"/>
              <a:ext cx="18714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在这里添加你的详细小段落文本内容，与标题相关并符合整体语言风格，保持美观大方。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349787" y="4937931"/>
              <a:ext cx="9838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b="1" dirty="0">
                  <a:cs typeface="+mn-ea"/>
                  <a:sym typeface="+mn-lt"/>
                </a:rPr>
                <a:t>添加标题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3584034" y="5245708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1666150" y="4937931"/>
            <a:ext cx="1872000" cy="1173791"/>
            <a:chOff x="2880036" y="4937931"/>
            <a:chExt cx="1872000" cy="1173791"/>
          </a:xfrm>
        </p:grpSpPr>
        <p:sp>
          <p:nvSpPr>
            <p:cNvPr id="18" name="文本框 17"/>
            <p:cNvSpPr txBox="1"/>
            <p:nvPr/>
          </p:nvSpPr>
          <p:spPr>
            <a:xfrm>
              <a:off x="2880036" y="5280725"/>
              <a:ext cx="18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在这里添加你的详细小段落文本内容，与标题相关并符合整体语言风格，保持美观大方。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324126" y="4937931"/>
              <a:ext cx="9838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b="1" dirty="0">
                  <a:cs typeface="+mn-ea"/>
                  <a:sym typeface="+mn-lt"/>
                </a:rPr>
                <a:t>添加标题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3558373" y="5245708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8653850" y="4937931"/>
            <a:ext cx="1872000" cy="989125"/>
            <a:chOff x="2607129" y="4937931"/>
            <a:chExt cx="1872000" cy="989125"/>
          </a:xfrm>
        </p:grpSpPr>
        <p:sp>
          <p:nvSpPr>
            <p:cNvPr id="22" name="文本框 21"/>
            <p:cNvSpPr txBox="1"/>
            <p:nvPr/>
          </p:nvSpPr>
          <p:spPr>
            <a:xfrm>
              <a:off x="2607129" y="5280725"/>
              <a:ext cx="187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在这里添加你的详细小段落文本内容，与标题相关并符合整体语言风格，保持美观大方。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051219" y="4937931"/>
              <a:ext cx="9838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b="1" dirty="0">
                  <a:cs typeface="+mn-ea"/>
                  <a:sym typeface="+mn-lt"/>
                </a:rPr>
                <a:t>添加标题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3285466" y="5245708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图片占位符 30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76654" y="1612291"/>
            <a:ext cx="2250993" cy="3178569"/>
          </a:xfrm>
        </p:spPr>
      </p:pic>
      <p:pic>
        <p:nvPicPr>
          <p:cNvPr id="35" name="图片占位符 34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69796" y="1612291"/>
            <a:ext cx="2250993" cy="3178569"/>
          </a:xfrm>
        </p:spPr>
      </p:pic>
      <p:pic>
        <p:nvPicPr>
          <p:cNvPr id="33" name="图片占位符 32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8462938" y="1612291"/>
            <a:ext cx="2252409" cy="317856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938630" y="1930945"/>
            <a:ext cx="2184787" cy="2124570"/>
            <a:chOff x="954117" y="1833454"/>
            <a:chExt cx="2285169" cy="2222184"/>
          </a:xfrm>
        </p:grpSpPr>
        <p:sp>
          <p:nvSpPr>
            <p:cNvPr id="71" name="矩形: 圆角 70"/>
            <p:cNvSpPr/>
            <p:nvPr/>
          </p:nvSpPr>
          <p:spPr>
            <a:xfrm>
              <a:off x="985906" y="1833454"/>
              <a:ext cx="2221589" cy="2222184"/>
            </a:xfrm>
            <a:prstGeom prst="roundRect">
              <a:avLst>
                <a:gd name="adj" fmla="val 23932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aphicFrame>
          <p:nvGraphicFramePr>
            <p:cNvPr id="72" name="图表 71"/>
            <p:cNvGraphicFramePr/>
            <p:nvPr/>
          </p:nvGraphicFramePr>
          <p:xfrm>
            <a:off x="954117" y="1995995"/>
            <a:ext cx="2285169" cy="18971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65" name="组合 64"/>
          <p:cNvGrpSpPr/>
          <p:nvPr/>
        </p:nvGrpSpPr>
        <p:grpSpPr>
          <a:xfrm>
            <a:off x="969023" y="4397302"/>
            <a:ext cx="2124000" cy="1540289"/>
            <a:chOff x="5045194" y="4583655"/>
            <a:chExt cx="2124000" cy="1540289"/>
          </a:xfrm>
        </p:grpSpPr>
        <p:sp>
          <p:nvSpPr>
            <p:cNvPr id="66" name="矩形: 圆角 65"/>
            <p:cNvSpPr/>
            <p:nvPr/>
          </p:nvSpPr>
          <p:spPr>
            <a:xfrm>
              <a:off x="5045194" y="4583655"/>
              <a:ext cx="2124000" cy="1540289"/>
            </a:xfrm>
            <a:prstGeom prst="roundRect">
              <a:avLst>
                <a:gd name="adj" fmla="val 23932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5161943" y="4765487"/>
              <a:ext cx="1890502" cy="1173791"/>
              <a:chOff x="6834430" y="4146872"/>
              <a:chExt cx="1890502" cy="1173791"/>
            </a:xfrm>
          </p:grpSpPr>
          <p:sp>
            <p:nvSpPr>
              <p:cNvPr id="68" name="文本框 67"/>
              <p:cNvSpPr txBox="1"/>
              <p:nvPr/>
            </p:nvSpPr>
            <p:spPr>
              <a:xfrm>
                <a:off x="6834430" y="4489666"/>
                <a:ext cx="189050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cs typeface="+mn-ea"/>
                    <a:sym typeface="+mn-lt"/>
                  </a:rPr>
                  <a:t>在这里添加你的详细小段落文本内容，与标题相关并符合整体语言风格，保持美观大方。</a:t>
                </a:r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7287771" y="4146872"/>
                <a:ext cx="9838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b="1" dirty="0">
                    <a:cs typeface="+mn-ea"/>
                    <a:sym typeface="+mn-lt"/>
                  </a:rPr>
                  <a:t>添加标题</a:t>
                </a:r>
              </a:p>
            </p:txBody>
          </p:sp>
          <p:cxnSp>
            <p:nvCxnSpPr>
              <p:cNvPr id="70" name="直接连接符 69"/>
              <p:cNvCxnSpPr/>
              <p:nvPr/>
            </p:nvCxnSpPr>
            <p:spPr>
              <a:xfrm>
                <a:off x="7522018" y="4454649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3" name="文本框 92"/>
          <p:cNvSpPr txBox="1"/>
          <p:nvPr/>
        </p:nvSpPr>
        <p:spPr>
          <a:xfrm>
            <a:off x="4796659" y="759988"/>
            <a:ext cx="2598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gradFill>
                  <a:gsLst>
                    <a:gs pos="0">
                      <a:srgbClr val="D93339"/>
                    </a:gs>
                    <a:gs pos="100000">
                      <a:srgbClr val="6AAABA"/>
                    </a:gs>
                  </a:gsLst>
                  <a:lin ang="5400000" scaled="1"/>
                </a:gradFill>
              </a:defRPr>
            </a:lvl1pPr>
          </a:lstStyle>
          <a:p>
            <a:r>
              <a:rPr lang="zh-CN" altLang="en-US" sz="2400" b="1" dirty="0">
                <a:gradFill>
                  <a:gsLst>
                    <a:gs pos="100000">
                      <a:srgbClr val="6AAABA"/>
                    </a:gs>
                    <a:gs pos="0">
                      <a:srgbClr val="D93339"/>
                    </a:gs>
                  </a:gsLst>
                  <a:lin ang="2700000" scaled="1"/>
                </a:gradFill>
                <a:cs typeface="+mn-ea"/>
                <a:sym typeface="+mn-lt"/>
              </a:rPr>
              <a:t>此处添加标题</a:t>
            </a:r>
            <a:endParaRPr lang="en-US" altLang="zh-CN" sz="2400" b="1" dirty="0">
              <a:gradFill>
                <a:gsLst>
                  <a:gs pos="100000">
                    <a:srgbClr val="6AAABA"/>
                  </a:gs>
                  <a:gs pos="0">
                    <a:srgbClr val="D93339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en-US" altLang="zh-CN" sz="1200" dirty="0">
                <a:gradFill>
                  <a:gsLst>
                    <a:gs pos="100000">
                      <a:srgbClr val="6AAABA"/>
                    </a:gs>
                    <a:gs pos="0">
                      <a:srgbClr val="D93339"/>
                    </a:gs>
                  </a:gsLst>
                  <a:lin ang="2700000" scaled="1"/>
                </a:gradFill>
                <a:cs typeface="+mn-ea"/>
                <a:sym typeface="+mn-lt"/>
              </a:rPr>
              <a:t>Add the title here</a:t>
            </a:r>
            <a:endParaRPr lang="zh-CN" altLang="en-US" sz="1200" dirty="0">
              <a:gradFill>
                <a:gsLst>
                  <a:gs pos="100000">
                    <a:srgbClr val="6AAABA"/>
                  </a:gs>
                  <a:gs pos="0">
                    <a:srgbClr val="D93339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94" name="直接连接符 93"/>
          <p:cNvCxnSpPr/>
          <p:nvPr/>
        </p:nvCxnSpPr>
        <p:spPr>
          <a:xfrm>
            <a:off x="5924112" y="1406544"/>
            <a:ext cx="343776" cy="0"/>
          </a:xfrm>
          <a:prstGeom prst="line">
            <a:avLst/>
          </a:prstGeom>
          <a:ln w="12700" cap="rnd">
            <a:gradFill flip="none" rotWithShape="1">
              <a:gsLst>
                <a:gs pos="0">
                  <a:srgbClr val="D93339"/>
                </a:gs>
                <a:gs pos="100000">
                  <a:srgbClr val="6AAABA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/>
          <p:cNvGrpSpPr/>
          <p:nvPr/>
        </p:nvGrpSpPr>
        <p:grpSpPr>
          <a:xfrm>
            <a:off x="9068482" y="1930945"/>
            <a:ext cx="2184787" cy="2124570"/>
            <a:chOff x="954117" y="1833454"/>
            <a:chExt cx="2285169" cy="2222184"/>
          </a:xfrm>
        </p:grpSpPr>
        <p:sp>
          <p:nvSpPr>
            <p:cNvPr id="41" name="矩形: 圆角 40"/>
            <p:cNvSpPr/>
            <p:nvPr/>
          </p:nvSpPr>
          <p:spPr>
            <a:xfrm>
              <a:off x="979928" y="1833454"/>
              <a:ext cx="2233546" cy="2222184"/>
            </a:xfrm>
            <a:prstGeom prst="roundRect">
              <a:avLst>
                <a:gd name="adj" fmla="val 23932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aphicFrame>
          <p:nvGraphicFramePr>
            <p:cNvPr id="42" name="图表 41"/>
            <p:cNvGraphicFramePr/>
            <p:nvPr/>
          </p:nvGraphicFramePr>
          <p:xfrm>
            <a:off x="954117" y="1995995"/>
            <a:ext cx="2285169" cy="18971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43" name="组合 42"/>
          <p:cNvGrpSpPr/>
          <p:nvPr/>
        </p:nvGrpSpPr>
        <p:grpSpPr>
          <a:xfrm>
            <a:off x="6358532" y="1930945"/>
            <a:ext cx="2184787" cy="2124570"/>
            <a:chOff x="954117" y="1833454"/>
            <a:chExt cx="2285169" cy="2222184"/>
          </a:xfrm>
        </p:grpSpPr>
        <p:sp>
          <p:nvSpPr>
            <p:cNvPr id="44" name="矩形: 圆角 43"/>
            <p:cNvSpPr/>
            <p:nvPr/>
          </p:nvSpPr>
          <p:spPr>
            <a:xfrm>
              <a:off x="979928" y="1833454"/>
              <a:ext cx="2233546" cy="2222184"/>
            </a:xfrm>
            <a:prstGeom prst="roundRect">
              <a:avLst>
                <a:gd name="adj" fmla="val 23932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aphicFrame>
          <p:nvGraphicFramePr>
            <p:cNvPr id="45" name="图表 44"/>
            <p:cNvGraphicFramePr/>
            <p:nvPr/>
          </p:nvGraphicFramePr>
          <p:xfrm>
            <a:off x="954117" y="1995995"/>
            <a:ext cx="2285169" cy="18971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46" name="组合 45"/>
          <p:cNvGrpSpPr/>
          <p:nvPr/>
        </p:nvGrpSpPr>
        <p:grpSpPr>
          <a:xfrm>
            <a:off x="3648581" y="1930945"/>
            <a:ext cx="2184787" cy="2124570"/>
            <a:chOff x="954117" y="1833454"/>
            <a:chExt cx="2285169" cy="2222184"/>
          </a:xfrm>
        </p:grpSpPr>
        <p:sp>
          <p:nvSpPr>
            <p:cNvPr id="47" name="矩形: 圆角 46"/>
            <p:cNvSpPr/>
            <p:nvPr/>
          </p:nvSpPr>
          <p:spPr>
            <a:xfrm>
              <a:off x="979928" y="1833454"/>
              <a:ext cx="2233546" cy="2222184"/>
            </a:xfrm>
            <a:prstGeom prst="roundRect">
              <a:avLst>
                <a:gd name="adj" fmla="val 23932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aphicFrame>
          <p:nvGraphicFramePr>
            <p:cNvPr id="48" name="图表 47"/>
            <p:cNvGraphicFramePr/>
            <p:nvPr/>
          </p:nvGraphicFramePr>
          <p:xfrm>
            <a:off x="954117" y="1995995"/>
            <a:ext cx="2285169" cy="18971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pSp>
        <p:nvGrpSpPr>
          <p:cNvPr id="83" name="组合 82"/>
          <p:cNvGrpSpPr/>
          <p:nvPr/>
        </p:nvGrpSpPr>
        <p:grpSpPr>
          <a:xfrm>
            <a:off x="3734659" y="4397302"/>
            <a:ext cx="2124000" cy="1540289"/>
            <a:chOff x="5045194" y="4583655"/>
            <a:chExt cx="2124000" cy="1540289"/>
          </a:xfrm>
        </p:grpSpPr>
        <p:sp>
          <p:nvSpPr>
            <p:cNvPr id="95" name="矩形: 圆角 94"/>
            <p:cNvSpPr/>
            <p:nvPr/>
          </p:nvSpPr>
          <p:spPr>
            <a:xfrm>
              <a:off x="5045194" y="4583655"/>
              <a:ext cx="2124000" cy="1540289"/>
            </a:xfrm>
            <a:prstGeom prst="roundRect">
              <a:avLst>
                <a:gd name="adj" fmla="val 23932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96" name="组合 95"/>
            <p:cNvGrpSpPr/>
            <p:nvPr/>
          </p:nvGrpSpPr>
          <p:grpSpPr>
            <a:xfrm>
              <a:off x="5161943" y="4765487"/>
              <a:ext cx="1890502" cy="1173791"/>
              <a:chOff x="6834430" y="4146872"/>
              <a:chExt cx="1890502" cy="1173791"/>
            </a:xfrm>
          </p:grpSpPr>
          <p:sp>
            <p:nvSpPr>
              <p:cNvPr id="97" name="文本框 96"/>
              <p:cNvSpPr txBox="1"/>
              <p:nvPr/>
            </p:nvSpPr>
            <p:spPr>
              <a:xfrm>
                <a:off x="6834430" y="4489666"/>
                <a:ext cx="189050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cs typeface="+mn-ea"/>
                    <a:sym typeface="+mn-lt"/>
                  </a:rPr>
                  <a:t>在这里添加你的详细小段落文本内容，与标题相关并符合整体语言风格，保持美观大方。</a:t>
                </a:r>
              </a:p>
            </p:txBody>
          </p:sp>
          <p:sp>
            <p:nvSpPr>
              <p:cNvPr id="98" name="文本框 97"/>
              <p:cNvSpPr txBox="1"/>
              <p:nvPr/>
            </p:nvSpPr>
            <p:spPr>
              <a:xfrm>
                <a:off x="7287771" y="4146872"/>
                <a:ext cx="9838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b="1" dirty="0">
                    <a:cs typeface="+mn-ea"/>
                    <a:sym typeface="+mn-lt"/>
                  </a:rPr>
                  <a:t>添加标题</a:t>
                </a:r>
              </a:p>
            </p:txBody>
          </p:sp>
          <p:cxnSp>
            <p:nvCxnSpPr>
              <p:cNvPr id="99" name="直接连接符 98"/>
              <p:cNvCxnSpPr/>
              <p:nvPr/>
            </p:nvCxnSpPr>
            <p:spPr>
              <a:xfrm>
                <a:off x="7522018" y="4454649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0" name="组合 99"/>
          <p:cNvGrpSpPr/>
          <p:nvPr/>
        </p:nvGrpSpPr>
        <p:grpSpPr>
          <a:xfrm>
            <a:off x="6388925" y="4397302"/>
            <a:ext cx="2124000" cy="1540289"/>
            <a:chOff x="5045194" y="4583655"/>
            <a:chExt cx="2124000" cy="1540289"/>
          </a:xfrm>
        </p:grpSpPr>
        <p:sp>
          <p:nvSpPr>
            <p:cNvPr id="101" name="矩形: 圆角 100"/>
            <p:cNvSpPr/>
            <p:nvPr/>
          </p:nvSpPr>
          <p:spPr>
            <a:xfrm>
              <a:off x="5045194" y="4583655"/>
              <a:ext cx="2124000" cy="1540289"/>
            </a:xfrm>
            <a:prstGeom prst="roundRect">
              <a:avLst>
                <a:gd name="adj" fmla="val 23932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02" name="组合 101"/>
            <p:cNvGrpSpPr/>
            <p:nvPr/>
          </p:nvGrpSpPr>
          <p:grpSpPr>
            <a:xfrm>
              <a:off x="5161943" y="4765487"/>
              <a:ext cx="1890502" cy="1173791"/>
              <a:chOff x="6834430" y="4146872"/>
              <a:chExt cx="1890502" cy="1173791"/>
            </a:xfrm>
          </p:grpSpPr>
          <p:sp>
            <p:nvSpPr>
              <p:cNvPr id="103" name="文本框 102"/>
              <p:cNvSpPr txBox="1"/>
              <p:nvPr/>
            </p:nvSpPr>
            <p:spPr>
              <a:xfrm>
                <a:off x="6834430" y="4489666"/>
                <a:ext cx="189050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cs typeface="+mn-ea"/>
                    <a:sym typeface="+mn-lt"/>
                  </a:rPr>
                  <a:t>在这里添加你的详细小段落文本内容，与标题相关并符合整体语言风格，保持美观大方。</a:t>
                </a:r>
              </a:p>
            </p:txBody>
          </p:sp>
          <p:sp>
            <p:nvSpPr>
              <p:cNvPr id="104" name="文本框 103"/>
              <p:cNvSpPr txBox="1"/>
              <p:nvPr/>
            </p:nvSpPr>
            <p:spPr>
              <a:xfrm>
                <a:off x="7287771" y="4146872"/>
                <a:ext cx="9838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b="1" dirty="0">
                    <a:cs typeface="+mn-ea"/>
                    <a:sym typeface="+mn-lt"/>
                  </a:rPr>
                  <a:t>添加标题</a:t>
                </a:r>
              </a:p>
            </p:txBody>
          </p:sp>
          <p:cxnSp>
            <p:nvCxnSpPr>
              <p:cNvPr id="105" name="直接连接符 104"/>
              <p:cNvCxnSpPr/>
              <p:nvPr/>
            </p:nvCxnSpPr>
            <p:spPr>
              <a:xfrm>
                <a:off x="7522018" y="4454649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6" name="组合 105"/>
          <p:cNvGrpSpPr/>
          <p:nvPr/>
        </p:nvGrpSpPr>
        <p:grpSpPr>
          <a:xfrm>
            <a:off x="9098875" y="4397302"/>
            <a:ext cx="2124000" cy="1540289"/>
            <a:chOff x="5045194" y="4583655"/>
            <a:chExt cx="2124000" cy="1540289"/>
          </a:xfrm>
        </p:grpSpPr>
        <p:sp>
          <p:nvSpPr>
            <p:cNvPr id="107" name="矩形: 圆角 106"/>
            <p:cNvSpPr/>
            <p:nvPr/>
          </p:nvSpPr>
          <p:spPr>
            <a:xfrm>
              <a:off x="5045194" y="4583655"/>
              <a:ext cx="2124000" cy="1540289"/>
            </a:xfrm>
            <a:prstGeom prst="roundRect">
              <a:avLst>
                <a:gd name="adj" fmla="val 23932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08" name="组合 107"/>
            <p:cNvGrpSpPr/>
            <p:nvPr/>
          </p:nvGrpSpPr>
          <p:grpSpPr>
            <a:xfrm>
              <a:off x="5161943" y="4765487"/>
              <a:ext cx="1890502" cy="1173791"/>
              <a:chOff x="6834430" y="4146872"/>
              <a:chExt cx="1890502" cy="1173791"/>
            </a:xfrm>
          </p:grpSpPr>
          <p:sp>
            <p:nvSpPr>
              <p:cNvPr id="109" name="文本框 108"/>
              <p:cNvSpPr txBox="1"/>
              <p:nvPr/>
            </p:nvSpPr>
            <p:spPr>
              <a:xfrm>
                <a:off x="6834430" y="4489666"/>
                <a:ext cx="189050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cs typeface="+mn-ea"/>
                    <a:sym typeface="+mn-lt"/>
                  </a:rPr>
                  <a:t>在这里添加你的详细小段落文本内容，与标题相关并符合整体语言风格，保持美观大方。</a:t>
                </a:r>
              </a:p>
            </p:txBody>
          </p:sp>
          <p:sp>
            <p:nvSpPr>
              <p:cNvPr id="110" name="文本框 109"/>
              <p:cNvSpPr txBox="1"/>
              <p:nvPr/>
            </p:nvSpPr>
            <p:spPr>
              <a:xfrm>
                <a:off x="7287771" y="4146872"/>
                <a:ext cx="9838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b="1" dirty="0">
                    <a:cs typeface="+mn-ea"/>
                    <a:sym typeface="+mn-lt"/>
                  </a:rPr>
                  <a:t>添加标题</a:t>
                </a:r>
              </a:p>
            </p:txBody>
          </p:sp>
          <p:cxnSp>
            <p:nvCxnSpPr>
              <p:cNvPr id="111" name="直接连接符 110"/>
              <p:cNvCxnSpPr/>
              <p:nvPr/>
            </p:nvCxnSpPr>
            <p:spPr>
              <a:xfrm>
                <a:off x="7522018" y="4454649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5955750" y="6471138"/>
            <a:ext cx="90000" cy="90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765250" y="6471138"/>
            <a:ext cx="90000" cy="90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146250" y="6471138"/>
            <a:ext cx="90000" cy="9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336750" y="6471138"/>
            <a:ext cx="90000" cy="90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 rot="5400000">
            <a:off x="529149" y="3304283"/>
            <a:ext cx="581785" cy="249435"/>
            <a:chOff x="5722295" y="5459104"/>
            <a:chExt cx="741073" cy="184951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5722295" y="5459104"/>
              <a:ext cx="373705" cy="184951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6089663" y="5459104"/>
              <a:ext cx="373705" cy="184951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 rot="16200000" flipH="1">
            <a:off x="11081066" y="3304283"/>
            <a:ext cx="581785" cy="249435"/>
            <a:chOff x="5722295" y="5459104"/>
            <a:chExt cx="741073" cy="184951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5722295" y="5459104"/>
              <a:ext cx="373705" cy="18495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6089663" y="5459104"/>
              <a:ext cx="373705" cy="184951"/>
            </a:xfrm>
            <a:prstGeom prst="line">
              <a:avLst/>
            </a:prstGeom>
            <a:ln w="25400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/>
          <p:cNvSpPr txBox="1"/>
          <p:nvPr/>
        </p:nvSpPr>
        <p:spPr>
          <a:xfrm>
            <a:off x="5201765" y="2752600"/>
            <a:ext cx="34874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成果展示 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achievement exhibition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502798" y="2642436"/>
            <a:ext cx="1540935" cy="1573129"/>
            <a:chOff x="3502798" y="2642436"/>
            <a:chExt cx="1540935" cy="1573129"/>
          </a:xfrm>
        </p:grpSpPr>
        <p:sp>
          <p:nvSpPr>
            <p:cNvPr id="22" name="矩形: 圆角 21"/>
            <p:cNvSpPr/>
            <p:nvPr/>
          </p:nvSpPr>
          <p:spPr>
            <a:xfrm>
              <a:off x="3502798" y="2674631"/>
              <a:ext cx="1540934" cy="15409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502799" y="2642436"/>
              <a:ext cx="154093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gradFill>
                    <a:gsLst>
                      <a:gs pos="0">
                        <a:srgbClr val="D93339"/>
                      </a:gs>
                      <a:gs pos="100000">
                        <a:srgbClr val="6AAABA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03</a:t>
              </a:r>
              <a:endParaRPr lang="zh-CN" altLang="en-US" sz="8800" dirty="0">
                <a:gradFill>
                  <a:gsLst>
                    <a:gs pos="0">
                      <a:srgbClr val="D93339"/>
                    </a:gs>
                    <a:gs pos="100000">
                      <a:srgbClr val="6AAABA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8027325" y="1188086"/>
            <a:ext cx="2804160" cy="4731442"/>
            <a:chOff x="822960" y="1035686"/>
            <a:chExt cx="2804160" cy="4731442"/>
          </a:xfrm>
        </p:grpSpPr>
        <p:sp>
          <p:nvSpPr>
            <p:cNvPr id="2" name="矩形: 圆角 1"/>
            <p:cNvSpPr/>
            <p:nvPr/>
          </p:nvSpPr>
          <p:spPr>
            <a:xfrm>
              <a:off x="822960" y="1035686"/>
              <a:ext cx="2804160" cy="4731442"/>
            </a:xfrm>
            <a:prstGeom prst="roundRect">
              <a:avLst>
                <a:gd name="adj" fmla="val 20128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030605" y="3247550"/>
              <a:ext cx="241363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尽量生动，将你需要表达的意思表述清楚，不宜冗长，控制好字数，与设计排版相符合，保持美观大方。在这里添加你的详细小段落文本内容，与标题相关并符合整体语言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 flipV="1">
              <a:off x="1125856" y="3032761"/>
              <a:ext cx="824864" cy="1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/>
            <p:cNvSpPr txBox="1"/>
            <p:nvPr/>
          </p:nvSpPr>
          <p:spPr>
            <a:xfrm>
              <a:off x="1030606" y="1762302"/>
              <a:ext cx="2544832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800">
                  <a:gradFill>
                    <a:gsLst>
                      <a:gs pos="0">
                        <a:srgbClr val="D93339"/>
                      </a:gs>
                      <a:gs pos="100000">
                        <a:srgbClr val="6AAABA"/>
                      </a:gs>
                    </a:gsLst>
                    <a:lin ang="5400000" scaled="1"/>
                  </a:gradFill>
                </a:defRPr>
              </a:lvl1pPr>
            </a:lstStyle>
            <a:p>
              <a:pPr algn="l"/>
              <a:r>
                <a:rPr lang="zh-CN" altLang="en-US" sz="2800" b="1" dirty="0">
                  <a:solidFill>
                    <a:schemeClr val="tx1"/>
                  </a:solidFill>
                  <a:cs typeface="+mn-ea"/>
                  <a:sym typeface="+mn-lt"/>
                </a:rPr>
                <a:t>此处</a:t>
              </a:r>
              <a:endParaRPr lang="en-US" altLang="zh-CN" sz="2800" b="1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algn="l"/>
              <a:r>
                <a:rPr lang="zh-CN" altLang="en-US" sz="2800" b="1" dirty="0">
                  <a:solidFill>
                    <a:schemeClr val="tx1"/>
                  </a:solidFill>
                  <a:cs typeface="+mn-ea"/>
                  <a:sym typeface="+mn-lt"/>
                </a:rPr>
                <a:t>添加标题</a:t>
              </a:r>
              <a:endParaRPr lang="en-US" altLang="zh-CN" sz="2800" b="1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algn="l"/>
              <a:r>
                <a:rPr lang="en-US" altLang="zh-CN" sz="1200" dirty="0">
                  <a:solidFill>
                    <a:schemeClr val="tx1"/>
                  </a:solidFill>
                  <a:cs typeface="+mn-ea"/>
                  <a:sym typeface="+mn-lt"/>
                </a:rPr>
                <a:t>Add the title here</a:t>
              </a:r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360687" y="4414984"/>
            <a:ext cx="2457333" cy="989125"/>
            <a:chOff x="1030604" y="4616037"/>
            <a:chExt cx="2457333" cy="989125"/>
          </a:xfrm>
        </p:grpSpPr>
        <p:sp>
          <p:nvSpPr>
            <p:cNvPr id="19" name="文本框 18"/>
            <p:cNvSpPr txBox="1"/>
            <p:nvPr/>
          </p:nvSpPr>
          <p:spPr>
            <a:xfrm>
              <a:off x="1030604" y="4958831"/>
              <a:ext cx="24573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在这里添加你的详细小段落文本内容，与标题相关并符合整体语言风格，保持美观大方。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030605" y="4616037"/>
              <a:ext cx="9838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cs typeface="+mn-ea"/>
                  <a:sym typeface="+mn-lt"/>
                </a:rPr>
                <a:t>添加标题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1125856" y="4923814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4694006" y="4414984"/>
            <a:ext cx="2457332" cy="989125"/>
            <a:chOff x="1030605" y="4616037"/>
            <a:chExt cx="2457332" cy="989125"/>
          </a:xfrm>
        </p:grpSpPr>
        <p:sp>
          <p:nvSpPr>
            <p:cNvPr id="23" name="文本框 22"/>
            <p:cNvSpPr txBox="1"/>
            <p:nvPr/>
          </p:nvSpPr>
          <p:spPr>
            <a:xfrm>
              <a:off x="1030605" y="4958831"/>
              <a:ext cx="24573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在这里添加你的详细小段落文本内容，与标题相关并符合整体语言风格，保持美观大方。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030605" y="4616037"/>
              <a:ext cx="9838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cs typeface="+mn-ea"/>
                  <a:sym typeface="+mn-lt"/>
                </a:rPr>
                <a:t>添加标题</a:t>
              </a: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1125856" y="4923814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图片占位符 25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61152" y="1458913"/>
            <a:ext cx="2803525" cy="2409825"/>
          </a:xfrm>
        </p:spPr>
      </p:pic>
      <p:pic>
        <p:nvPicPr>
          <p:cNvPr id="28" name="图片占位符 27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94238" y="1458913"/>
            <a:ext cx="2803525" cy="2409825"/>
          </a:xfrm>
        </p:spPr>
      </p:pic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95326" y="1575245"/>
            <a:ext cx="2544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gradFill>
                  <a:gsLst>
                    <a:gs pos="0">
                      <a:srgbClr val="D93339"/>
                    </a:gs>
                    <a:gs pos="100000">
                      <a:srgbClr val="6AAABA"/>
                    </a:gs>
                  </a:gsLst>
                  <a:lin ang="5400000" scaled="1"/>
                </a:gradFill>
              </a:defRPr>
            </a:lvl1pPr>
          </a:lstStyle>
          <a:p>
            <a:pPr algn="l"/>
            <a:r>
              <a:rPr lang="zh-CN" altLang="en-US" sz="2800" b="1" dirty="0">
                <a:solidFill>
                  <a:schemeClr val="tx1"/>
                </a:solidFill>
                <a:cs typeface="+mn-ea"/>
                <a:sym typeface="+mn-lt"/>
              </a:rPr>
              <a:t>此处添加标题</a:t>
            </a:r>
            <a:endParaRPr lang="en-US" altLang="zh-CN" sz="2800" b="1" dirty="0">
              <a:solidFill>
                <a:schemeClr val="tx1"/>
              </a:solidFill>
              <a:cs typeface="+mn-ea"/>
              <a:sym typeface="+mn-lt"/>
            </a:endParaRPr>
          </a:p>
          <a:p>
            <a:pPr algn="l"/>
            <a:r>
              <a:rPr lang="en-US" altLang="zh-CN" sz="1200" dirty="0">
                <a:solidFill>
                  <a:schemeClr val="tx1"/>
                </a:solidFill>
                <a:cs typeface="+mn-ea"/>
                <a:sym typeface="+mn-lt"/>
              </a:rPr>
              <a:t>Add the title here</a:t>
            </a: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5325" y="2629606"/>
            <a:ext cx="438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cs typeface="+mn-ea"/>
                <a:sym typeface="+mn-lt"/>
              </a:rPr>
              <a:t>在这里添加你的详细小段落文本内容，与标题相关并符合整体语言风格内容请简洁，尽量生动，将你需要表达的意思表述清楚，不宜冗长，控制好字数。</a:t>
            </a: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790576" y="2414817"/>
            <a:ext cx="824864" cy="1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组合 53"/>
          <p:cNvGrpSpPr/>
          <p:nvPr/>
        </p:nvGrpSpPr>
        <p:grpSpPr>
          <a:xfrm>
            <a:off x="5996473" y="2029697"/>
            <a:ext cx="2693437" cy="1246240"/>
            <a:chOff x="5996473" y="2182760"/>
            <a:chExt cx="2693437" cy="1246240"/>
          </a:xfrm>
        </p:grpSpPr>
        <p:grpSp>
          <p:nvGrpSpPr>
            <p:cNvPr id="8" name="组合 7"/>
            <p:cNvGrpSpPr/>
            <p:nvPr/>
          </p:nvGrpSpPr>
          <p:grpSpPr>
            <a:xfrm>
              <a:off x="5996473" y="2749587"/>
              <a:ext cx="2693437" cy="679413"/>
              <a:chOff x="1508430" y="4033387"/>
              <a:chExt cx="2693437" cy="679413"/>
            </a:xfrm>
          </p:grpSpPr>
          <p:sp>
            <p:nvSpPr>
              <p:cNvPr id="9" name="文本框 8"/>
              <p:cNvSpPr txBox="1"/>
              <p:nvPr/>
            </p:nvSpPr>
            <p:spPr>
              <a:xfrm flipH="1">
                <a:off x="1508430" y="4251135"/>
                <a:ext cx="26934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cs typeface="+mn-ea"/>
                    <a:sym typeface="+mn-lt"/>
                  </a:rPr>
                  <a:t>在这里添加你的详细小段落文本内容，与标题相关并符合整体语言风格。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 flipH="1">
                <a:off x="1508432" y="4033387"/>
                <a:ext cx="9838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cs typeface="+mn-ea"/>
                    <a:sym typeface="+mn-lt"/>
                  </a:rPr>
                  <a:t>添加标题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6096000" y="2182760"/>
              <a:ext cx="536495" cy="533766"/>
              <a:chOff x="790576" y="4130033"/>
              <a:chExt cx="590907" cy="587901"/>
            </a:xfrm>
          </p:grpSpPr>
          <p:sp>
            <p:nvSpPr>
              <p:cNvPr id="18" name="矩形: 圆角 17"/>
              <p:cNvSpPr/>
              <p:nvPr/>
            </p:nvSpPr>
            <p:spPr>
              <a:xfrm>
                <a:off x="790576" y="4130033"/>
                <a:ext cx="590907" cy="587901"/>
              </a:xfrm>
              <a:prstGeom prst="roundRect">
                <a:avLst>
                  <a:gd name="adj" fmla="val 23932"/>
                </a:avLst>
              </a:prstGeom>
              <a:gradFill>
                <a:gsLst>
                  <a:gs pos="0">
                    <a:srgbClr val="5BF364"/>
                  </a:gs>
                  <a:gs pos="100000">
                    <a:srgbClr val="28B924"/>
                  </a:gs>
                </a:gsLst>
                <a:lin ang="5400000" scaled="1"/>
              </a:gradFill>
              <a:ln>
                <a:noFill/>
              </a:ln>
              <a:effectLst>
                <a:outerShdw blurRad="38100" sx="101000" sy="101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70"/>
              <p:cNvSpPr/>
              <p:nvPr/>
            </p:nvSpPr>
            <p:spPr>
              <a:xfrm>
                <a:off x="938616" y="4227216"/>
                <a:ext cx="294826" cy="393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10800" y="0"/>
                      <a:pt x="10800" y="0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ubicBezTo>
                      <a:pt x="4950" y="0"/>
                      <a:pt x="0" y="3544"/>
                      <a:pt x="0" y="8100"/>
                    </a:cubicBezTo>
                    <a:cubicBezTo>
                      <a:pt x="0" y="13669"/>
                      <a:pt x="10800" y="21600"/>
                      <a:pt x="10800" y="21600"/>
                    </a:cubicBezTo>
                    <a:cubicBezTo>
                      <a:pt x="10800" y="21600"/>
                      <a:pt x="21600" y="13669"/>
                      <a:pt x="21600" y="8100"/>
                    </a:cubicBezTo>
                    <a:cubicBezTo>
                      <a:pt x="21600" y="3544"/>
                      <a:pt x="16650" y="0"/>
                      <a:pt x="10800" y="0"/>
                    </a:cubicBezTo>
                    <a:close/>
                    <a:moveTo>
                      <a:pt x="10800" y="12150"/>
                    </a:moveTo>
                    <a:cubicBezTo>
                      <a:pt x="7650" y="12150"/>
                      <a:pt x="5175" y="10294"/>
                      <a:pt x="5175" y="7931"/>
                    </a:cubicBezTo>
                    <a:cubicBezTo>
                      <a:pt x="5175" y="5737"/>
                      <a:pt x="7650" y="3881"/>
                      <a:pt x="10800" y="3881"/>
                    </a:cubicBezTo>
                    <a:cubicBezTo>
                      <a:pt x="13950" y="3881"/>
                      <a:pt x="16425" y="5737"/>
                      <a:pt x="16425" y="7931"/>
                    </a:cubicBezTo>
                    <a:cubicBezTo>
                      <a:pt x="16425" y="10294"/>
                      <a:pt x="13950" y="12150"/>
                      <a:pt x="10800" y="1215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8823083" y="2029697"/>
            <a:ext cx="2693437" cy="1246240"/>
            <a:chOff x="8823083" y="2182760"/>
            <a:chExt cx="2693437" cy="1246240"/>
          </a:xfrm>
        </p:grpSpPr>
        <p:grpSp>
          <p:nvGrpSpPr>
            <p:cNvPr id="34" name="组合 33"/>
            <p:cNvGrpSpPr/>
            <p:nvPr/>
          </p:nvGrpSpPr>
          <p:grpSpPr>
            <a:xfrm>
              <a:off x="8922610" y="2182760"/>
              <a:ext cx="536495" cy="533766"/>
              <a:chOff x="8922610" y="1088571"/>
              <a:chExt cx="536495" cy="533766"/>
            </a:xfrm>
          </p:grpSpPr>
          <p:sp>
            <p:nvSpPr>
              <p:cNvPr id="15" name="矩形: 圆角 14"/>
              <p:cNvSpPr/>
              <p:nvPr/>
            </p:nvSpPr>
            <p:spPr>
              <a:xfrm>
                <a:off x="8922610" y="1088571"/>
                <a:ext cx="536495" cy="533766"/>
              </a:xfrm>
              <a:prstGeom prst="roundRect">
                <a:avLst>
                  <a:gd name="adj" fmla="val 23932"/>
                </a:avLst>
              </a:prstGeom>
              <a:gradFill>
                <a:gsLst>
                  <a:gs pos="0">
                    <a:srgbClr val="226AF1"/>
                  </a:gs>
                  <a:gs pos="100000">
                    <a:srgbClr val="2DBAFC"/>
                  </a:gs>
                </a:gsLst>
                <a:lin ang="5400000" scaled="1"/>
              </a:gradFill>
              <a:ln>
                <a:noFill/>
              </a:ln>
              <a:effectLst>
                <a:outerShdw blurRad="38100" sx="101000" sy="101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Freeform 58"/>
              <p:cNvSpPr/>
              <p:nvPr/>
            </p:nvSpPr>
            <p:spPr>
              <a:xfrm>
                <a:off x="9061146" y="1176805"/>
                <a:ext cx="259424" cy="3572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82" y="7271"/>
                    </a:moveTo>
                    <a:lnTo>
                      <a:pt x="18065" y="7271"/>
                    </a:lnTo>
                    <a:lnTo>
                      <a:pt x="21600" y="5275"/>
                    </a:lnTo>
                    <a:lnTo>
                      <a:pt x="18065" y="3422"/>
                    </a:lnTo>
                    <a:lnTo>
                      <a:pt x="11782" y="3422"/>
                    </a:lnTo>
                    <a:lnTo>
                      <a:pt x="11782" y="0"/>
                    </a:lnTo>
                    <a:lnTo>
                      <a:pt x="8345" y="0"/>
                    </a:lnTo>
                    <a:lnTo>
                      <a:pt x="8345" y="3422"/>
                    </a:lnTo>
                    <a:lnTo>
                      <a:pt x="2062" y="3422"/>
                    </a:lnTo>
                    <a:lnTo>
                      <a:pt x="2062" y="7271"/>
                    </a:lnTo>
                    <a:lnTo>
                      <a:pt x="8345" y="7271"/>
                    </a:lnTo>
                    <a:lnTo>
                      <a:pt x="8345" y="9838"/>
                    </a:lnTo>
                    <a:lnTo>
                      <a:pt x="3240" y="9838"/>
                    </a:lnTo>
                    <a:lnTo>
                      <a:pt x="0" y="11691"/>
                    </a:lnTo>
                    <a:lnTo>
                      <a:pt x="3240" y="13687"/>
                    </a:lnTo>
                    <a:lnTo>
                      <a:pt x="8345" y="13687"/>
                    </a:lnTo>
                    <a:lnTo>
                      <a:pt x="8345" y="21600"/>
                    </a:lnTo>
                    <a:lnTo>
                      <a:pt x="11782" y="21600"/>
                    </a:lnTo>
                    <a:lnTo>
                      <a:pt x="11782" y="13687"/>
                    </a:lnTo>
                    <a:lnTo>
                      <a:pt x="19244" y="13687"/>
                    </a:lnTo>
                    <a:lnTo>
                      <a:pt x="19244" y="9838"/>
                    </a:lnTo>
                    <a:lnTo>
                      <a:pt x="11782" y="9838"/>
                    </a:lnTo>
                    <a:lnTo>
                      <a:pt x="11782" y="727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8823083" y="2749587"/>
              <a:ext cx="2693437" cy="679413"/>
              <a:chOff x="1508430" y="4033387"/>
              <a:chExt cx="2693437" cy="679413"/>
            </a:xfrm>
          </p:grpSpPr>
          <p:sp>
            <p:nvSpPr>
              <p:cNvPr id="32" name="文本框 31"/>
              <p:cNvSpPr txBox="1"/>
              <p:nvPr/>
            </p:nvSpPr>
            <p:spPr>
              <a:xfrm flipH="1">
                <a:off x="1508430" y="4251135"/>
                <a:ext cx="26934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cs typeface="+mn-ea"/>
                    <a:sym typeface="+mn-lt"/>
                  </a:rPr>
                  <a:t>在这里添加你的详细小段落文本内容，与标题相关并符合整体语言风格。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 flipH="1">
                <a:off x="1508432" y="4033387"/>
                <a:ext cx="9838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790575" y="4107052"/>
            <a:ext cx="10598151" cy="2079930"/>
            <a:chOff x="790575" y="4107052"/>
            <a:chExt cx="10598151" cy="207993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3" cstate="print"/>
            <a:srcRect l="59887" t="6589" r="9784" b="6485"/>
            <a:stretch>
              <a:fillRect/>
            </a:stretch>
          </p:blipFill>
          <p:spPr>
            <a:xfrm rot="5400000">
              <a:off x="5049686" y="-152059"/>
              <a:ext cx="2079930" cy="10598151"/>
            </a:xfrm>
            <a:prstGeom prst="rect">
              <a:avLst/>
            </a:prstGeom>
          </p:spPr>
        </p:pic>
        <p:grpSp>
          <p:nvGrpSpPr>
            <p:cNvPr id="37" name="组合 36"/>
            <p:cNvGrpSpPr/>
            <p:nvPr/>
          </p:nvGrpSpPr>
          <p:grpSpPr>
            <a:xfrm>
              <a:off x="1024791" y="4467787"/>
              <a:ext cx="2215367" cy="1358456"/>
              <a:chOff x="822690" y="4258158"/>
              <a:chExt cx="2215367" cy="1358456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822690" y="4258158"/>
                <a:ext cx="208800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bg1"/>
                    </a:solidFill>
                  </a:rPr>
                  <a:t>654k</a:t>
                </a:r>
                <a:endParaRPr lang="zh-CN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822690" y="5154949"/>
                <a:ext cx="22153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在这里添加你的详细小段落文本内容，保持美观大方。</a:t>
                </a: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822690" y="4906608"/>
                <a:ext cx="9838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8956011" y="4467787"/>
              <a:ext cx="2215367" cy="1358456"/>
              <a:chOff x="822690" y="4258158"/>
              <a:chExt cx="2215367" cy="1358456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822690" y="4258158"/>
                <a:ext cx="208800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bg1"/>
                    </a:solidFill>
                  </a:rPr>
                  <a:t>24.0k</a:t>
                </a:r>
                <a:endParaRPr lang="zh-CN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822690" y="5154949"/>
                <a:ext cx="22153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在这里添加你的详细小段落文本内容，保持美观大方。</a:t>
                </a: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822690" y="4906608"/>
                <a:ext cx="9838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6312271" y="4467787"/>
              <a:ext cx="2215367" cy="1358456"/>
              <a:chOff x="822690" y="4258158"/>
              <a:chExt cx="2215367" cy="1358456"/>
            </a:xfrm>
          </p:grpSpPr>
          <p:sp>
            <p:nvSpPr>
              <p:cNvPr id="46" name="文本框 45"/>
              <p:cNvSpPr txBox="1"/>
              <p:nvPr/>
            </p:nvSpPr>
            <p:spPr>
              <a:xfrm>
                <a:off x="822690" y="4258158"/>
                <a:ext cx="208800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bg1"/>
                    </a:solidFill>
                  </a:rPr>
                  <a:t>1500</a:t>
                </a:r>
                <a:endParaRPr lang="zh-CN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822690" y="5154949"/>
                <a:ext cx="22153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在这里添加你的详细小段落文本内容，保持美观大方。</a:t>
                </a: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822690" y="4906608"/>
                <a:ext cx="9838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3668531" y="4467787"/>
              <a:ext cx="2215367" cy="1358456"/>
              <a:chOff x="822690" y="4258158"/>
              <a:chExt cx="2215367" cy="1358456"/>
            </a:xfrm>
          </p:grpSpPr>
          <p:sp>
            <p:nvSpPr>
              <p:cNvPr id="50" name="文本框 49"/>
              <p:cNvSpPr txBox="1"/>
              <p:nvPr/>
            </p:nvSpPr>
            <p:spPr>
              <a:xfrm>
                <a:off x="822690" y="4258158"/>
                <a:ext cx="208800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bg1"/>
                    </a:solidFill>
                  </a:rPr>
                  <a:t>65%</a:t>
                </a:r>
                <a:endParaRPr lang="zh-CN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822690" y="5154949"/>
                <a:ext cx="22153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在这里添加你的详细小段落文本内容，保持美观大方。</a:t>
                </a: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822690" y="4906608"/>
                <a:ext cx="9838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 rot="5400000">
            <a:off x="-1600452" y="2257677"/>
            <a:ext cx="6200778" cy="2999874"/>
          </a:xfrm>
          <a:prstGeom prst="rect">
            <a:avLst/>
          </a:prstGeom>
        </p:spPr>
      </p:pic>
      <p:graphicFrame>
        <p:nvGraphicFramePr>
          <p:cNvPr id="3" name="图表 2"/>
          <p:cNvGraphicFramePr/>
          <p:nvPr/>
        </p:nvGraphicFramePr>
        <p:xfrm>
          <a:off x="5044815" y="1815517"/>
          <a:ext cx="6248391" cy="4319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组合 3"/>
          <p:cNvGrpSpPr/>
          <p:nvPr/>
        </p:nvGrpSpPr>
        <p:grpSpPr>
          <a:xfrm>
            <a:off x="1604326" y="1674752"/>
            <a:ext cx="2791097" cy="4619012"/>
            <a:chOff x="4653723" y="1535051"/>
            <a:chExt cx="2884554" cy="477367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print"/>
            <a:srcRect/>
            <a:stretch>
              <a:fillRect/>
            </a:stretch>
          </p:blipFill>
          <p:spPr>
            <a:xfrm>
              <a:off x="5091640" y="1848533"/>
              <a:ext cx="1960779" cy="4165377"/>
            </a:xfrm>
            <a:prstGeom prst="roundRect">
              <a:avLst>
                <a:gd name="adj" fmla="val 12339"/>
              </a:avLst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53723" y="1535051"/>
              <a:ext cx="2884554" cy="4773674"/>
            </a:xfrm>
            <a:prstGeom prst="rect">
              <a:avLst/>
            </a:prstGeom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</p:pic>
      </p:grpSp>
      <p:grpSp>
        <p:nvGrpSpPr>
          <p:cNvPr id="35" name="组合 34"/>
          <p:cNvGrpSpPr/>
          <p:nvPr/>
        </p:nvGrpSpPr>
        <p:grpSpPr>
          <a:xfrm>
            <a:off x="5246350" y="2712678"/>
            <a:ext cx="1633282" cy="379960"/>
            <a:chOff x="5479223" y="2862196"/>
            <a:chExt cx="1633282" cy="379960"/>
          </a:xfrm>
        </p:grpSpPr>
        <p:sp>
          <p:nvSpPr>
            <p:cNvPr id="29" name="矩形: 圆角 28"/>
            <p:cNvSpPr/>
            <p:nvPr/>
          </p:nvSpPr>
          <p:spPr>
            <a:xfrm>
              <a:off x="5479223" y="2862196"/>
              <a:ext cx="1633282" cy="379960"/>
            </a:xfrm>
            <a:prstGeom prst="roundRect">
              <a:avLst>
                <a:gd name="adj" fmla="val 20128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541484" y="2898288"/>
              <a:ext cx="150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rgbClr val="007AFF"/>
                  </a:solidFill>
                </a:rPr>
                <a:t>添加小段文字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246350" y="3394145"/>
            <a:ext cx="1633282" cy="379960"/>
            <a:chOff x="5479223" y="3752534"/>
            <a:chExt cx="1633282" cy="379960"/>
          </a:xfrm>
        </p:grpSpPr>
        <p:sp>
          <p:nvSpPr>
            <p:cNvPr id="31" name="矩形: 圆角 30"/>
            <p:cNvSpPr/>
            <p:nvPr/>
          </p:nvSpPr>
          <p:spPr>
            <a:xfrm>
              <a:off x="5479223" y="3752534"/>
              <a:ext cx="1633282" cy="379960"/>
            </a:xfrm>
            <a:prstGeom prst="roundRect">
              <a:avLst>
                <a:gd name="adj" fmla="val 20128"/>
              </a:avLst>
            </a:prstGeom>
            <a:solidFill>
              <a:srgbClr val="007AFF"/>
            </a:solidFill>
            <a:ln>
              <a:noFill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541484" y="3788626"/>
              <a:ext cx="150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</a:rPr>
                <a:t>添加小段文字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145185" y="1815517"/>
            <a:ext cx="4278387" cy="679413"/>
            <a:chOff x="5368532" y="1815517"/>
            <a:chExt cx="4278387" cy="679413"/>
          </a:xfrm>
        </p:grpSpPr>
        <p:sp>
          <p:nvSpPr>
            <p:cNvPr id="37" name="文本框 36"/>
            <p:cNvSpPr txBox="1"/>
            <p:nvPr/>
          </p:nvSpPr>
          <p:spPr>
            <a:xfrm flipH="1">
              <a:off x="5368532" y="2033265"/>
              <a:ext cx="42783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在这里添加你的详细小段落文本内容，与标题相关并符合整体语言风格内容请简洁，尽量生动，控制好字数。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 flipH="1">
              <a:off x="5368535" y="1815517"/>
              <a:ext cx="9838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cs typeface="+mn-ea"/>
                  <a:sym typeface="+mn-lt"/>
                </a:rPr>
                <a:t>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96659" y="759988"/>
            <a:ext cx="2598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gradFill>
                  <a:gsLst>
                    <a:gs pos="0">
                      <a:srgbClr val="D93339"/>
                    </a:gs>
                    <a:gs pos="100000">
                      <a:srgbClr val="6AAABA"/>
                    </a:gs>
                  </a:gsLst>
                  <a:lin ang="5400000" scaled="1"/>
                </a:gradFill>
              </a:defRPr>
            </a:lvl1pPr>
          </a:lstStyle>
          <a:p>
            <a:r>
              <a:rPr lang="zh-CN" altLang="en-US" sz="2400" b="1" dirty="0">
                <a:gradFill>
                  <a:gsLst>
                    <a:gs pos="100000">
                      <a:srgbClr val="6AAABA"/>
                    </a:gs>
                    <a:gs pos="0">
                      <a:srgbClr val="D93339"/>
                    </a:gs>
                  </a:gsLst>
                  <a:lin ang="2700000" scaled="1"/>
                </a:gradFill>
                <a:cs typeface="+mn-ea"/>
                <a:sym typeface="+mn-lt"/>
              </a:rPr>
              <a:t>此处添加标题</a:t>
            </a:r>
            <a:endParaRPr lang="en-US" altLang="zh-CN" sz="2400" b="1" dirty="0">
              <a:gradFill>
                <a:gsLst>
                  <a:gs pos="100000">
                    <a:srgbClr val="6AAABA"/>
                  </a:gs>
                  <a:gs pos="0">
                    <a:srgbClr val="D93339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en-US" altLang="zh-CN" sz="1200" dirty="0">
                <a:gradFill>
                  <a:gsLst>
                    <a:gs pos="100000">
                      <a:srgbClr val="6AAABA"/>
                    </a:gs>
                    <a:gs pos="0">
                      <a:srgbClr val="D93339"/>
                    </a:gs>
                  </a:gsLst>
                  <a:lin ang="2700000" scaled="1"/>
                </a:gradFill>
                <a:cs typeface="+mn-ea"/>
                <a:sym typeface="+mn-lt"/>
              </a:rPr>
              <a:t>Add the title here</a:t>
            </a:r>
            <a:endParaRPr lang="zh-CN" altLang="en-US" sz="1200" dirty="0">
              <a:gradFill>
                <a:gsLst>
                  <a:gs pos="100000">
                    <a:srgbClr val="6AAABA"/>
                  </a:gs>
                  <a:gs pos="0">
                    <a:srgbClr val="D93339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924112" y="1406544"/>
            <a:ext cx="343776" cy="0"/>
          </a:xfrm>
          <a:prstGeom prst="line">
            <a:avLst/>
          </a:prstGeom>
          <a:ln w="12700" cap="rnd">
            <a:gradFill flip="none" rotWithShape="1">
              <a:gsLst>
                <a:gs pos="0">
                  <a:srgbClr val="D93339"/>
                </a:gs>
                <a:gs pos="100000">
                  <a:srgbClr val="6AAABA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组合 78"/>
          <p:cNvGrpSpPr/>
          <p:nvPr/>
        </p:nvGrpSpPr>
        <p:grpSpPr>
          <a:xfrm>
            <a:off x="803275" y="1844840"/>
            <a:ext cx="2240380" cy="4154907"/>
            <a:chOff x="807620" y="1604209"/>
            <a:chExt cx="2240380" cy="4154907"/>
          </a:xfrm>
        </p:grpSpPr>
        <p:sp>
          <p:nvSpPr>
            <p:cNvPr id="6" name="矩形: 圆角 5"/>
            <p:cNvSpPr/>
            <p:nvPr/>
          </p:nvSpPr>
          <p:spPr>
            <a:xfrm>
              <a:off x="807620" y="1604209"/>
              <a:ext cx="2240380" cy="4154907"/>
            </a:xfrm>
            <a:prstGeom prst="roundRect">
              <a:avLst>
                <a:gd name="adj" fmla="val 20128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080336" y="4153039"/>
              <a:ext cx="1694948" cy="1187060"/>
              <a:chOff x="2994223" y="4897306"/>
              <a:chExt cx="1694948" cy="1187060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2994223" y="5253369"/>
                <a:ext cx="16949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cs typeface="+mn-ea"/>
                    <a:sym typeface="+mn-lt"/>
                  </a:rPr>
                  <a:t>在这里添加你的详细小段落文本内容，与标题相关并符合整体语言风格，内容简洁。</a:t>
                </a: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3349787" y="4897306"/>
                <a:ext cx="9838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b="1" dirty="0">
                    <a:cs typeface="+mn-ea"/>
                    <a:sym typeface="+mn-lt"/>
                  </a:rPr>
                  <a:t>添加标题</a:t>
                </a:r>
              </a:p>
            </p:txBody>
          </p:sp>
          <p:cxnSp>
            <p:nvCxnSpPr>
              <p:cNvPr id="16" name="直接连接符 15"/>
              <p:cNvCxnSpPr/>
              <p:nvPr/>
            </p:nvCxnSpPr>
            <p:spPr>
              <a:xfrm>
                <a:off x="3584034" y="5205083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组合 79"/>
          <p:cNvGrpSpPr/>
          <p:nvPr/>
        </p:nvGrpSpPr>
        <p:grpSpPr>
          <a:xfrm>
            <a:off x="3584965" y="1844840"/>
            <a:ext cx="2240380" cy="4154907"/>
            <a:chOff x="3586413" y="1604209"/>
            <a:chExt cx="2240380" cy="4154907"/>
          </a:xfrm>
        </p:grpSpPr>
        <p:sp>
          <p:nvSpPr>
            <p:cNvPr id="12" name="矩形: 圆角 11"/>
            <p:cNvSpPr/>
            <p:nvPr/>
          </p:nvSpPr>
          <p:spPr>
            <a:xfrm>
              <a:off x="3586413" y="1604209"/>
              <a:ext cx="2240380" cy="4154907"/>
            </a:xfrm>
            <a:prstGeom prst="roundRect">
              <a:avLst>
                <a:gd name="adj" fmla="val 20128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3858802" y="4153039"/>
              <a:ext cx="1695600" cy="1173791"/>
              <a:chOff x="2993896" y="4897306"/>
              <a:chExt cx="1695600" cy="1173791"/>
            </a:xfrm>
          </p:grpSpPr>
          <p:sp>
            <p:nvSpPr>
              <p:cNvPr id="56" name="文本框 55"/>
              <p:cNvSpPr txBox="1"/>
              <p:nvPr/>
            </p:nvSpPr>
            <p:spPr>
              <a:xfrm>
                <a:off x="2993896" y="5240100"/>
                <a:ext cx="1695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cs typeface="+mn-ea"/>
                    <a:sym typeface="+mn-lt"/>
                  </a:rPr>
                  <a:t>在这里添加你的详细小段落文本内容，与标题相关并符合整体语言风格，内容简洁。</a:t>
                </a:r>
              </a:p>
            </p:txBody>
          </p:sp>
          <p:sp>
            <p:nvSpPr>
              <p:cNvPr id="57" name="文本框 56"/>
              <p:cNvSpPr txBox="1"/>
              <p:nvPr/>
            </p:nvSpPr>
            <p:spPr>
              <a:xfrm>
                <a:off x="3349787" y="4897306"/>
                <a:ext cx="9838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b="1" dirty="0">
                    <a:cs typeface="+mn-ea"/>
                    <a:sym typeface="+mn-lt"/>
                  </a:rPr>
                  <a:t>添加标题</a:t>
                </a:r>
              </a:p>
            </p:txBody>
          </p:sp>
          <p:cxnSp>
            <p:nvCxnSpPr>
              <p:cNvPr id="58" name="直接连接符 57"/>
              <p:cNvCxnSpPr/>
              <p:nvPr/>
            </p:nvCxnSpPr>
            <p:spPr>
              <a:xfrm>
                <a:off x="3584034" y="5205083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1" name="组合 80"/>
          <p:cNvGrpSpPr/>
          <p:nvPr/>
        </p:nvGrpSpPr>
        <p:grpSpPr>
          <a:xfrm>
            <a:off x="6366655" y="1844840"/>
            <a:ext cx="2240380" cy="4154907"/>
            <a:chOff x="6365206" y="1604209"/>
            <a:chExt cx="2240380" cy="4154907"/>
          </a:xfrm>
        </p:grpSpPr>
        <p:sp>
          <p:nvSpPr>
            <p:cNvPr id="11" name="矩形: 圆角 10"/>
            <p:cNvSpPr/>
            <p:nvPr/>
          </p:nvSpPr>
          <p:spPr>
            <a:xfrm>
              <a:off x="6365206" y="1604209"/>
              <a:ext cx="2240380" cy="4154907"/>
            </a:xfrm>
            <a:prstGeom prst="roundRect">
              <a:avLst>
                <a:gd name="adj" fmla="val 20128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6633071" y="4157109"/>
              <a:ext cx="1695600" cy="1173791"/>
              <a:chOff x="2993897" y="4901376"/>
              <a:chExt cx="1695600" cy="1173791"/>
            </a:xfrm>
          </p:grpSpPr>
          <p:sp>
            <p:nvSpPr>
              <p:cNvPr id="60" name="文本框 59"/>
              <p:cNvSpPr txBox="1"/>
              <p:nvPr/>
            </p:nvSpPr>
            <p:spPr>
              <a:xfrm>
                <a:off x="2993897" y="5244170"/>
                <a:ext cx="1695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cs typeface="+mn-ea"/>
                    <a:sym typeface="+mn-lt"/>
                  </a:rPr>
                  <a:t>在这里添加你的详细小段落文本内容，与标题相关并符合整体语言风格，内容简洁。</a:t>
                </a: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3349787" y="4901376"/>
                <a:ext cx="9838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b="1" dirty="0">
                    <a:cs typeface="+mn-ea"/>
                    <a:sym typeface="+mn-lt"/>
                  </a:rPr>
                  <a:t>添加标题</a:t>
                </a:r>
              </a:p>
            </p:txBody>
          </p:sp>
          <p:cxnSp>
            <p:nvCxnSpPr>
              <p:cNvPr id="62" name="直接连接符 61"/>
              <p:cNvCxnSpPr/>
              <p:nvPr/>
            </p:nvCxnSpPr>
            <p:spPr>
              <a:xfrm>
                <a:off x="3584034" y="5209153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组合 81"/>
          <p:cNvGrpSpPr/>
          <p:nvPr/>
        </p:nvGrpSpPr>
        <p:grpSpPr>
          <a:xfrm>
            <a:off x="9148345" y="1844840"/>
            <a:ext cx="2240380" cy="4154907"/>
            <a:chOff x="9144000" y="1604209"/>
            <a:chExt cx="2240380" cy="4154907"/>
          </a:xfrm>
        </p:grpSpPr>
        <p:sp>
          <p:nvSpPr>
            <p:cNvPr id="10" name="矩形: 圆角 9"/>
            <p:cNvSpPr/>
            <p:nvPr/>
          </p:nvSpPr>
          <p:spPr>
            <a:xfrm>
              <a:off x="9144000" y="1604209"/>
              <a:ext cx="2240380" cy="4154907"/>
            </a:xfrm>
            <a:prstGeom prst="roundRect">
              <a:avLst>
                <a:gd name="adj" fmla="val 20128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9416390" y="4157109"/>
              <a:ext cx="1695600" cy="1173791"/>
              <a:chOff x="2993897" y="4901376"/>
              <a:chExt cx="1695600" cy="1173791"/>
            </a:xfrm>
          </p:grpSpPr>
          <p:sp>
            <p:nvSpPr>
              <p:cNvPr id="64" name="文本框 63"/>
              <p:cNvSpPr txBox="1"/>
              <p:nvPr/>
            </p:nvSpPr>
            <p:spPr>
              <a:xfrm>
                <a:off x="2993897" y="5244170"/>
                <a:ext cx="1695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cs typeface="+mn-ea"/>
                    <a:sym typeface="+mn-lt"/>
                  </a:rPr>
                  <a:t>在这里添加你的详细小段落文本内容，与标题相关并符合整体语言风格，内容简洁。</a:t>
                </a:r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3349787" y="4901376"/>
                <a:ext cx="9838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b="1" dirty="0">
                    <a:cs typeface="+mn-ea"/>
                    <a:sym typeface="+mn-lt"/>
                  </a:rPr>
                  <a:t>添加标题</a:t>
                </a:r>
              </a:p>
            </p:txBody>
          </p:sp>
          <p:cxnSp>
            <p:nvCxnSpPr>
              <p:cNvPr id="66" name="直接连接符 65"/>
              <p:cNvCxnSpPr/>
              <p:nvPr/>
            </p:nvCxnSpPr>
            <p:spPr>
              <a:xfrm>
                <a:off x="3584034" y="5209153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2" name="图片占位符 71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03275" y="1844840"/>
            <a:ext cx="2240380" cy="2129814"/>
          </a:xfrm>
        </p:spPr>
      </p:pic>
      <p:pic>
        <p:nvPicPr>
          <p:cNvPr id="74" name="图片占位符 73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584548" y="1844840"/>
            <a:ext cx="2240380" cy="2129814"/>
          </a:xfrm>
        </p:spPr>
      </p:pic>
      <p:pic>
        <p:nvPicPr>
          <p:cNvPr id="76" name="图片占位符 75"/>
          <p:cNvPicPr>
            <a:picLocks noGrp="1" noChangeAspect="1"/>
          </p:cNvPicPr>
          <p:nvPr>
            <p:ph type="pic" sz="quarter" idx="18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366655" y="1844840"/>
            <a:ext cx="2240380" cy="2129814"/>
          </a:xfrm>
        </p:spPr>
      </p:pic>
      <p:pic>
        <p:nvPicPr>
          <p:cNvPr id="78" name="图片占位符 77"/>
          <p:cNvPicPr>
            <a:picLocks noGrp="1" noChangeAspect="1"/>
          </p:cNvPicPr>
          <p:nvPr>
            <p:ph type="pic" sz="quarter" idx="19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9148345" y="1845594"/>
            <a:ext cx="2239963" cy="212883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5955750" y="6471138"/>
            <a:ext cx="90000" cy="90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765250" y="6471138"/>
            <a:ext cx="90000" cy="90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146250" y="6471138"/>
            <a:ext cx="90000" cy="90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336750" y="6471138"/>
            <a:ext cx="90000" cy="9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 rot="5400000">
            <a:off x="529149" y="3304283"/>
            <a:ext cx="581785" cy="249435"/>
            <a:chOff x="5722295" y="5459104"/>
            <a:chExt cx="741073" cy="184951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5722295" y="5459104"/>
              <a:ext cx="373705" cy="184951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6089663" y="5459104"/>
              <a:ext cx="373705" cy="184951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 rot="16200000" flipH="1">
            <a:off x="11081066" y="3304283"/>
            <a:ext cx="581785" cy="249435"/>
            <a:chOff x="5722295" y="5459104"/>
            <a:chExt cx="741073" cy="184951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5722295" y="5459104"/>
              <a:ext cx="373705" cy="18495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6089663" y="5459104"/>
              <a:ext cx="373705" cy="184951"/>
            </a:xfrm>
            <a:prstGeom prst="line">
              <a:avLst/>
            </a:prstGeom>
            <a:ln w="25400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/>
          <p:cNvSpPr txBox="1"/>
          <p:nvPr/>
        </p:nvSpPr>
        <p:spPr>
          <a:xfrm>
            <a:off x="5201765" y="2752600"/>
            <a:ext cx="34874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未来计划 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Future plans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502798" y="2642436"/>
            <a:ext cx="1540935" cy="1573129"/>
            <a:chOff x="3502798" y="2642436"/>
            <a:chExt cx="1540935" cy="1573129"/>
          </a:xfrm>
        </p:grpSpPr>
        <p:sp>
          <p:nvSpPr>
            <p:cNvPr id="22" name="矩形: 圆角 21"/>
            <p:cNvSpPr/>
            <p:nvPr/>
          </p:nvSpPr>
          <p:spPr>
            <a:xfrm>
              <a:off x="3502798" y="2674631"/>
              <a:ext cx="1540934" cy="15409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502799" y="2642436"/>
              <a:ext cx="154093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gradFill>
                    <a:gsLst>
                      <a:gs pos="0">
                        <a:srgbClr val="D93339"/>
                      </a:gs>
                      <a:gs pos="100000">
                        <a:srgbClr val="6AAABA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04</a:t>
              </a:r>
              <a:endParaRPr lang="zh-CN" altLang="en-US" sz="8800" dirty="0">
                <a:gradFill>
                  <a:gsLst>
                    <a:gs pos="0">
                      <a:srgbClr val="D93339"/>
                    </a:gs>
                    <a:gs pos="100000">
                      <a:srgbClr val="6AAABA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5242560" y="1676400"/>
            <a:ext cx="6949440" cy="3779508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-2" y="1676400"/>
            <a:ext cx="5242561" cy="3779523"/>
            <a:chOff x="-2" y="1676400"/>
            <a:chExt cx="5242561" cy="377952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print"/>
            <a:srcRect/>
            <a:stretch>
              <a:fillRect/>
            </a:stretch>
          </p:blipFill>
          <p:spPr>
            <a:xfrm rot="5400000">
              <a:off x="731517" y="944881"/>
              <a:ext cx="3779523" cy="5242561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695326" y="2593439"/>
              <a:ext cx="25448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800">
                  <a:gradFill>
                    <a:gsLst>
                      <a:gs pos="0">
                        <a:srgbClr val="D93339"/>
                      </a:gs>
                      <a:gs pos="100000">
                        <a:srgbClr val="6AAABA"/>
                      </a:gs>
                    </a:gsLst>
                    <a:lin ang="5400000" scaled="1"/>
                  </a:gradFill>
                </a:defRPr>
              </a:lvl1pPr>
            </a:lstStyle>
            <a:p>
              <a:pPr algn="l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此处添加标题</a:t>
              </a:r>
              <a:endParaRPr lang="en-US" altLang="zh-CN" sz="28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l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Add the title here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95325" y="3647800"/>
              <a:ext cx="38919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在这里添加你的详细小段落文本内容，与标题相关并符合整体语言风格内容请简洁，尽量生动，将你需要表达的意思表述清楚，不宜冗长，控制好字数，与设计排版相符合，保持美观大方。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 flipV="1">
              <a:off x="790576" y="3433011"/>
              <a:ext cx="824864" cy="1"/>
            </a:xfrm>
            <a:prstGeom prst="line">
              <a:avLst/>
            </a:prstGeom>
            <a:ln w="127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组合 9"/>
            <p:cNvGrpSpPr/>
            <p:nvPr/>
          </p:nvGrpSpPr>
          <p:grpSpPr>
            <a:xfrm>
              <a:off x="4754880" y="1836733"/>
              <a:ext cx="325387" cy="325388"/>
              <a:chOff x="19662163" y="4365972"/>
              <a:chExt cx="553987" cy="553988"/>
            </a:xfrm>
          </p:grpSpPr>
          <p:sp>
            <p:nvSpPr>
              <p:cNvPr id="11" name="Rectangle 119"/>
              <p:cNvSpPr/>
              <p:nvPr/>
            </p:nvSpPr>
            <p:spPr>
              <a:xfrm>
                <a:off x="19662163" y="4365972"/>
                <a:ext cx="246826" cy="24682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" name="Rectangle 120"/>
              <p:cNvSpPr/>
              <p:nvPr/>
            </p:nvSpPr>
            <p:spPr>
              <a:xfrm>
                <a:off x="19969324" y="4365972"/>
                <a:ext cx="246826" cy="24682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" name="Rectangle 121"/>
              <p:cNvSpPr/>
              <p:nvPr/>
            </p:nvSpPr>
            <p:spPr>
              <a:xfrm>
                <a:off x="19662163" y="4673134"/>
                <a:ext cx="246826" cy="24682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" name="Rectangle 122"/>
              <p:cNvSpPr/>
              <p:nvPr/>
            </p:nvSpPr>
            <p:spPr>
              <a:xfrm>
                <a:off x="19969324" y="4673134"/>
                <a:ext cx="246826" cy="24682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766441" y="557877"/>
            <a:ext cx="2659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endParaRPr lang="en-US" altLang="zh-CN" sz="6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970989" y="2602892"/>
            <a:ext cx="4830721" cy="1141200"/>
            <a:chOff x="970989" y="2602892"/>
            <a:chExt cx="4830721" cy="1141200"/>
          </a:xfrm>
        </p:grpSpPr>
        <p:sp>
          <p:nvSpPr>
            <p:cNvPr id="7" name="矩形: 圆角 6"/>
            <p:cNvSpPr/>
            <p:nvPr/>
          </p:nvSpPr>
          <p:spPr>
            <a:xfrm>
              <a:off x="970989" y="2603823"/>
              <a:ext cx="4830721" cy="1139339"/>
            </a:xfrm>
            <a:prstGeom prst="roundRect">
              <a:avLst>
                <a:gd name="adj" fmla="val 19191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9" name="任意多边形: 形状 98"/>
            <p:cNvSpPr/>
            <p:nvPr/>
          </p:nvSpPr>
          <p:spPr>
            <a:xfrm>
              <a:off x="970990" y="2602892"/>
              <a:ext cx="1141239" cy="1141200"/>
            </a:xfrm>
            <a:custGeom>
              <a:avLst/>
              <a:gdLst>
                <a:gd name="connsiteX0" fmla="*/ 232109 w 1141239"/>
                <a:gd name="connsiteY0" fmla="*/ 0 h 1141200"/>
                <a:gd name="connsiteX1" fmla="*/ 650157 w 1141239"/>
                <a:gd name="connsiteY1" fmla="*/ 0 h 1141200"/>
                <a:gd name="connsiteX2" fmla="*/ 909130 w 1141239"/>
                <a:gd name="connsiteY2" fmla="*/ 0 h 1141200"/>
                <a:gd name="connsiteX3" fmla="*/ 1141238 w 1141239"/>
                <a:gd name="connsiteY3" fmla="*/ 0 h 1141200"/>
                <a:gd name="connsiteX4" fmla="*/ 1141238 w 1141239"/>
                <a:gd name="connsiteY4" fmla="*/ 232099 h 1141200"/>
                <a:gd name="connsiteX5" fmla="*/ 1141239 w 1141239"/>
                <a:gd name="connsiteY5" fmla="*/ 232109 h 1141200"/>
                <a:gd name="connsiteX6" fmla="*/ 1141239 w 1141239"/>
                <a:gd name="connsiteY6" fmla="*/ 909091 h 1141200"/>
                <a:gd name="connsiteX7" fmla="*/ 1141238 w 1141239"/>
                <a:gd name="connsiteY7" fmla="*/ 909101 h 1141200"/>
                <a:gd name="connsiteX8" fmla="*/ 1141238 w 1141239"/>
                <a:gd name="connsiteY8" fmla="*/ 1141200 h 1141200"/>
                <a:gd name="connsiteX9" fmla="*/ 909130 w 1141239"/>
                <a:gd name="connsiteY9" fmla="*/ 1141200 h 1141200"/>
                <a:gd name="connsiteX10" fmla="*/ 650157 w 1141239"/>
                <a:gd name="connsiteY10" fmla="*/ 1141200 h 1141200"/>
                <a:gd name="connsiteX11" fmla="*/ 232109 w 1141239"/>
                <a:gd name="connsiteY11" fmla="*/ 1141200 h 1141200"/>
                <a:gd name="connsiteX12" fmla="*/ 0 w 1141239"/>
                <a:gd name="connsiteY12" fmla="*/ 909091 h 1141200"/>
                <a:gd name="connsiteX13" fmla="*/ 0 w 1141239"/>
                <a:gd name="connsiteY13" fmla="*/ 232109 h 1141200"/>
                <a:gd name="connsiteX14" fmla="*/ 232109 w 1141239"/>
                <a:gd name="connsiteY14" fmla="*/ 0 h 114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1239" h="1141200">
                  <a:moveTo>
                    <a:pt x="232109" y="0"/>
                  </a:moveTo>
                  <a:lnTo>
                    <a:pt x="650157" y="0"/>
                  </a:lnTo>
                  <a:lnTo>
                    <a:pt x="909130" y="0"/>
                  </a:lnTo>
                  <a:lnTo>
                    <a:pt x="1141238" y="0"/>
                  </a:lnTo>
                  <a:lnTo>
                    <a:pt x="1141238" y="232099"/>
                  </a:lnTo>
                  <a:lnTo>
                    <a:pt x="1141239" y="232109"/>
                  </a:lnTo>
                  <a:lnTo>
                    <a:pt x="1141239" y="909091"/>
                  </a:lnTo>
                  <a:lnTo>
                    <a:pt x="1141238" y="909101"/>
                  </a:lnTo>
                  <a:lnTo>
                    <a:pt x="1141238" y="1141200"/>
                  </a:lnTo>
                  <a:lnTo>
                    <a:pt x="909130" y="1141200"/>
                  </a:lnTo>
                  <a:lnTo>
                    <a:pt x="650157" y="1141200"/>
                  </a:lnTo>
                  <a:lnTo>
                    <a:pt x="232109" y="1141200"/>
                  </a:lnTo>
                  <a:cubicBezTo>
                    <a:pt x="103919" y="1141200"/>
                    <a:pt x="0" y="1037281"/>
                    <a:pt x="0" y="909091"/>
                  </a:cubicBezTo>
                  <a:lnTo>
                    <a:pt x="0" y="232109"/>
                  </a:lnTo>
                  <a:cubicBezTo>
                    <a:pt x="0" y="103919"/>
                    <a:pt x="103919" y="0"/>
                    <a:pt x="2321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068644" y="2748041"/>
              <a:ext cx="94593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gradFill>
                    <a:gsLst>
                      <a:gs pos="0">
                        <a:srgbClr val="D93339"/>
                      </a:gs>
                      <a:gs pos="100000">
                        <a:srgbClr val="6AAABA"/>
                      </a:gs>
                    </a:gsLst>
                    <a:lin ang="5400000" scaled="1"/>
                  </a:gradFill>
                </a:defRPr>
              </a:lvl1pPr>
            </a:lstStyle>
            <a:p>
              <a:r>
                <a:rPr lang="en-US" altLang="zh-CN" sz="4400" dirty="0">
                  <a:cs typeface="+mn-ea"/>
                  <a:sym typeface="+mn-lt"/>
                </a:rPr>
                <a:t>01</a:t>
              </a:r>
              <a:endParaRPr lang="zh-CN" altLang="en-US" sz="4400" dirty="0"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342308" y="2941930"/>
              <a:ext cx="3210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工作概述 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Summary of work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5475015" y="2767289"/>
              <a:ext cx="154935" cy="81915"/>
              <a:chOff x="5422106" y="2718180"/>
              <a:chExt cx="154935" cy="81915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5422106" y="2718180"/>
                <a:ext cx="154935" cy="0"/>
              </a:xfrm>
              <a:prstGeom prst="line">
                <a:avLst/>
              </a:prstGeom>
              <a:ln w="2222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5422106" y="2759138"/>
                <a:ext cx="154935" cy="0"/>
              </a:xfrm>
              <a:prstGeom prst="line">
                <a:avLst/>
              </a:prstGeom>
              <a:ln w="2222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5422106" y="2800095"/>
                <a:ext cx="154935" cy="0"/>
              </a:xfrm>
              <a:prstGeom prst="line">
                <a:avLst/>
              </a:prstGeom>
              <a:ln w="2222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0" name="组合 109"/>
          <p:cNvGrpSpPr/>
          <p:nvPr/>
        </p:nvGrpSpPr>
        <p:grpSpPr>
          <a:xfrm>
            <a:off x="970989" y="4406085"/>
            <a:ext cx="4830721" cy="1141200"/>
            <a:chOff x="970989" y="2602892"/>
            <a:chExt cx="4830721" cy="1141200"/>
          </a:xfrm>
        </p:grpSpPr>
        <p:sp>
          <p:nvSpPr>
            <p:cNvPr id="111" name="矩形: 圆角 110"/>
            <p:cNvSpPr/>
            <p:nvPr/>
          </p:nvSpPr>
          <p:spPr>
            <a:xfrm>
              <a:off x="970989" y="2603823"/>
              <a:ext cx="4830721" cy="1139339"/>
            </a:xfrm>
            <a:prstGeom prst="roundRect">
              <a:avLst>
                <a:gd name="adj" fmla="val 19191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2" name="任意多边形: 形状 111"/>
            <p:cNvSpPr/>
            <p:nvPr/>
          </p:nvSpPr>
          <p:spPr>
            <a:xfrm>
              <a:off x="970990" y="2602892"/>
              <a:ext cx="1141239" cy="1141200"/>
            </a:xfrm>
            <a:custGeom>
              <a:avLst/>
              <a:gdLst>
                <a:gd name="connsiteX0" fmla="*/ 232109 w 1141239"/>
                <a:gd name="connsiteY0" fmla="*/ 0 h 1141200"/>
                <a:gd name="connsiteX1" fmla="*/ 650157 w 1141239"/>
                <a:gd name="connsiteY1" fmla="*/ 0 h 1141200"/>
                <a:gd name="connsiteX2" fmla="*/ 909130 w 1141239"/>
                <a:gd name="connsiteY2" fmla="*/ 0 h 1141200"/>
                <a:gd name="connsiteX3" fmla="*/ 1141238 w 1141239"/>
                <a:gd name="connsiteY3" fmla="*/ 0 h 1141200"/>
                <a:gd name="connsiteX4" fmla="*/ 1141238 w 1141239"/>
                <a:gd name="connsiteY4" fmla="*/ 232099 h 1141200"/>
                <a:gd name="connsiteX5" fmla="*/ 1141239 w 1141239"/>
                <a:gd name="connsiteY5" fmla="*/ 232109 h 1141200"/>
                <a:gd name="connsiteX6" fmla="*/ 1141239 w 1141239"/>
                <a:gd name="connsiteY6" fmla="*/ 909091 h 1141200"/>
                <a:gd name="connsiteX7" fmla="*/ 1141238 w 1141239"/>
                <a:gd name="connsiteY7" fmla="*/ 909101 h 1141200"/>
                <a:gd name="connsiteX8" fmla="*/ 1141238 w 1141239"/>
                <a:gd name="connsiteY8" fmla="*/ 1141200 h 1141200"/>
                <a:gd name="connsiteX9" fmla="*/ 909130 w 1141239"/>
                <a:gd name="connsiteY9" fmla="*/ 1141200 h 1141200"/>
                <a:gd name="connsiteX10" fmla="*/ 650157 w 1141239"/>
                <a:gd name="connsiteY10" fmla="*/ 1141200 h 1141200"/>
                <a:gd name="connsiteX11" fmla="*/ 232109 w 1141239"/>
                <a:gd name="connsiteY11" fmla="*/ 1141200 h 1141200"/>
                <a:gd name="connsiteX12" fmla="*/ 0 w 1141239"/>
                <a:gd name="connsiteY12" fmla="*/ 909091 h 1141200"/>
                <a:gd name="connsiteX13" fmla="*/ 0 w 1141239"/>
                <a:gd name="connsiteY13" fmla="*/ 232109 h 1141200"/>
                <a:gd name="connsiteX14" fmla="*/ 232109 w 1141239"/>
                <a:gd name="connsiteY14" fmla="*/ 0 h 114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1239" h="1141200">
                  <a:moveTo>
                    <a:pt x="232109" y="0"/>
                  </a:moveTo>
                  <a:lnTo>
                    <a:pt x="650157" y="0"/>
                  </a:lnTo>
                  <a:lnTo>
                    <a:pt x="909130" y="0"/>
                  </a:lnTo>
                  <a:lnTo>
                    <a:pt x="1141238" y="0"/>
                  </a:lnTo>
                  <a:lnTo>
                    <a:pt x="1141238" y="232099"/>
                  </a:lnTo>
                  <a:lnTo>
                    <a:pt x="1141239" y="232109"/>
                  </a:lnTo>
                  <a:lnTo>
                    <a:pt x="1141239" y="909091"/>
                  </a:lnTo>
                  <a:lnTo>
                    <a:pt x="1141238" y="909101"/>
                  </a:lnTo>
                  <a:lnTo>
                    <a:pt x="1141238" y="1141200"/>
                  </a:lnTo>
                  <a:lnTo>
                    <a:pt x="909130" y="1141200"/>
                  </a:lnTo>
                  <a:lnTo>
                    <a:pt x="650157" y="1141200"/>
                  </a:lnTo>
                  <a:lnTo>
                    <a:pt x="232109" y="1141200"/>
                  </a:lnTo>
                  <a:cubicBezTo>
                    <a:pt x="103919" y="1141200"/>
                    <a:pt x="0" y="1037281"/>
                    <a:pt x="0" y="909091"/>
                  </a:cubicBezTo>
                  <a:lnTo>
                    <a:pt x="0" y="232109"/>
                  </a:lnTo>
                  <a:cubicBezTo>
                    <a:pt x="0" y="103919"/>
                    <a:pt x="103919" y="0"/>
                    <a:pt x="2321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1068644" y="2748041"/>
              <a:ext cx="94593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gradFill>
                    <a:gsLst>
                      <a:gs pos="0">
                        <a:srgbClr val="D93339"/>
                      </a:gs>
                      <a:gs pos="100000">
                        <a:srgbClr val="6AAABA"/>
                      </a:gs>
                    </a:gsLst>
                    <a:lin ang="5400000" scaled="1"/>
                  </a:gradFill>
                </a:defRPr>
              </a:lvl1pPr>
            </a:lstStyle>
            <a:p>
              <a:r>
                <a:rPr lang="en-US" altLang="zh-CN" sz="4400" dirty="0">
                  <a:cs typeface="+mn-ea"/>
                  <a:sym typeface="+mn-lt"/>
                </a:rPr>
                <a:t>03</a:t>
              </a:r>
              <a:endParaRPr lang="zh-CN" altLang="en-US" sz="4400" dirty="0">
                <a:cs typeface="+mn-ea"/>
                <a:sym typeface="+mn-lt"/>
              </a:endParaRPr>
            </a:p>
          </p:txBody>
        </p:sp>
        <p:sp>
          <p:nvSpPr>
            <p:cNvPr id="114" name="文本框 113"/>
            <p:cNvSpPr txBox="1"/>
            <p:nvPr/>
          </p:nvSpPr>
          <p:spPr>
            <a:xfrm>
              <a:off x="2342308" y="2941930"/>
              <a:ext cx="3210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成果展示 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achievement exhibition</a:t>
              </a:r>
            </a:p>
          </p:txBody>
        </p:sp>
        <p:grpSp>
          <p:nvGrpSpPr>
            <p:cNvPr id="115" name="组合 114"/>
            <p:cNvGrpSpPr/>
            <p:nvPr/>
          </p:nvGrpSpPr>
          <p:grpSpPr>
            <a:xfrm>
              <a:off x="5475015" y="2767289"/>
              <a:ext cx="154935" cy="81915"/>
              <a:chOff x="5422106" y="2718180"/>
              <a:chExt cx="154935" cy="81915"/>
            </a:xfrm>
          </p:grpSpPr>
          <p:cxnSp>
            <p:nvCxnSpPr>
              <p:cNvPr id="116" name="直接连接符 115"/>
              <p:cNvCxnSpPr/>
              <p:nvPr/>
            </p:nvCxnSpPr>
            <p:spPr>
              <a:xfrm>
                <a:off x="5422106" y="2718180"/>
                <a:ext cx="154935" cy="0"/>
              </a:xfrm>
              <a:prstGeom prst="line">
                <a:avLst/>
              </a:prstGeom>
              <a:ln w="2222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接连接符 116"/>
              <p:cNvCxnSpPr/>
              <p:nvPr/>
            </p:nvCxnSpPr>
            <p:spPr>
              <a:xfrm>
                <a:off x="5422106" y="2759138"/>
                <a:ext cx="154935" cy="0"/>
              </a:xfrm>
              <a:prstGeom prst="line">
                <a:avLst/>
              </a:prstGeom>
              <a:ln w="2222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接连接符 117"/>
              <p:cNvCxnSpPr/>
              <p:nvPr/>
            </p:nvCxnSpPr>
            <p:spPr>
              <a:xfrm>
                <a:off x="5422106" y="2800095"/>
                <a:ext cx="154935" cy="0"/>
              </a:xfrm>
              <a:prstGeom prst="line">
                <a:avLst/>
              </a:prstGeom>
              <a:ln w="2222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9" name="组合 118"/>
          <p:cNvGrpSpPr/>
          <p:nvPr/>
        </p:nvGrpSpPr>
        <p:grpSpPr>
          <a:xfrm>
            <a:off x="6390292" y="2602892"/>
            <a:ext cx="4830721" cy="1141200"/>
            <a:chOff x="970989" y="2602892"/>
            <a:chExt cx="4830721" cy="1141200"/>
          </a:xfrm>
        </p:grpSpPr>
        <p:sp>
          <p:nvSpPr>
            <p:cNvPr id="120" name="矩形: 圆角 119"/>
            <p:cNvSpPr/>
            <p:nvPr/>
          </p:nvSpPr>
          <p:spPr>
            <a:xfrm>
              <a:off x="970989" y="2603823"/>
              <a:ext cx="4830721" cy="1139339"/>
            </a:xfrm>
            <a:prstGeom prst="roundRect">
              <a:avLst>
                <a:gd name="adj" fmla="val 19191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1" name="任意多边形: 形状 120"/>
            <p:cNvSpPr/>
            <p:nvPr/>
          </p:nvSpPr>
          <p:spPr>
            <a:xfrm>
              <a:off x="970990" y="2602892"/>
              <a:ext cx="1141239" cy="1141200"/>
            </a:xfrm>
            <a:custGeom>
              <a:avLst/>
              <a:gdLst>
                <a:gd name="connsiteX0" fmla="*/ 232109 w 1141239"/>
                <a:gd name="connsiteY0" fmla="*/ 0 h 1141200"/>
                <a:gd name="connsiteX1" fmla="*/ 650157 w 1141239"/>
                <a:gd name="connsiteY1" fmla="*/ 0 h 1141200"/>
                <a:gd name="connsiteX2" fmla="*/ 909130 w 1141239"/>
                <a:gd name="connsiteY2" fmla="*/ 0 h 1141200"/>
                <a:gd name="connsiteX3" fmla="*/ 1141238 w 1141239"/>
                <a:gd name="connsiteY3" fmla="*/ 0 h 1141200"/>
                <a:gd name="connsiteX4" fmla="*/ 1141238 w 1141239"/>
                <a:gd name="connsiteY4" fmla="*/ 232099 h 1141200"/>
                <a:gd name="connsiteX5" fmla="*/ 1141239 w 1141239"/>
                <a:gd name="connsiteY5" fmla="*/ 232109 h 1141200"/>
                <a:gd name="connsiteX6" fmla="*/ 1141239 w 1141239"/>
                <a:gd name="connsiteY6" fmla="*/ 909091 h 1141200"/>
                <a:gd name="connsiteX7" fmla="*/ 1141238 w 1141239"/>
                <a:gd name="connsiteY7" fmla="*/ 909101 h 1141200"/>
                <a:gd name="connsiteX8" fmla="*/ 1141238 w 1141239"/>
                <a:gd name="connsiteY8" fmla="*/ 1141200 h 1141200"/>
                <a:gd name="connsiteX9" fmla="*/ 909130 w 1141239"/>
                <a:gd name="connsiteY9" fmla="*/ 1141200 h 1141200"/>
                <a:gd name="connsiteX10" fmla="*/ 650157 w 1141239"/>
                <a:gd name="connsiteY10" fmla="*/ 1141200 h 1141200"/>
                <a:gd name="connsiteX11" fmla="*/ 232109 w 1141239"/>
                <a:gd name="connsiteY11" fmla="*/ 1141200 h 1141200"/>
                <a:gd name="connsiteX12" fmla="*/ 0 w 1141239"/>
                <a:gd name="connsiteY12" fmla="*/ 909091 h 1141200"/>
                <a:gd name="connsiteX13" fmla="*/ 0 w 1141239"/>
                <a:gd name="connsiteY13" fmla="*/ 232109 h 1141200"/>
                <a:gd name="connsiteX14" fmla="*/ 232109 w 1141239"/>
                <a:gd name="connsiteY14" fmla="*/ 0 h 114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1239" h="1141200">
                  <a:moveTo>
                    <a:pt x="232109" y="0"/>
                  </a:moveTo>
                  <a:lnTo>
                    <a:pt x="650157" y="0"/>
                  </a:lnTo>
                  <a:lnTo>
                    <a:pt x="909130" y="0"/>
                  </a:lnTo>
                  <a:lnTo>
                    <a:pt x="1141238" y="0"/>
                  </a:lnTo>
                  <a:lnTo>
                    <a:pt x="1141238" y="232099"/>
                  </a:lnTo>
                  <a:lnTo>
                    <a:pt x="1141239" y="232109"/>
                  </a:lnTo>
                  <a:lnTo>
                    <a:pt x="1141239" y="909091"/>
                  </a:lnTo>
                  <a:lnTo>
                    <a:pt x="1141238" y="909101"/>
                  </a:lnTo>
                  <a:lnTo>
                    <a:pt x="1141238" y="1141200"/>
                  </a:lnTo>
                  <a:lnTo>
                    <a:pt x="909130" y="1141200"/>
                  </a:lnTo>
                  <a:lnTo>
                    <a:pt x="650157" y="1141200"/>
                  </a:lnTo>
                  <a:lnTo>
                    <a:pt x="232109" y="1141200"/>
                  </a:lnTo>
                  <a:cubicBezTo>
                    <a:pt x="103919" y="1141200"/>
                    <a:pt x="0" y="1037281"/>
                    <a:pt x="0" y="909091"/>
                  </a:cubicBezTo>
                  <a:lnTo>
                    <a:pt x="0" y="232109"/>
                  </a:lnTo>
                  <a:cubicBezTo>
                    <a:pt x="0" y="103919"/>
                    <a:pt x="103919" y="0"/>
                    <a:pt x="2321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2" name="文本框 121"/>
            <p:cNvSpPr txBox="1"/>
            <p:nvPr/>
          </p:nvSpPr>
          <p:spPr>
            <a:xfrm>
              <a:off x="1068644" y="2748041"/>
              <a:ext cx="94593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gradFill>
                    <a:gsLst>
                      <a:gs pos="0">
                        <a:srgbClr val="D93339"/>
                      </a:gs>
                      <a:gs pos="100000">
                        <a:srgbClr val="6AAABA"/>
                      </a:gs>
                    </a:gsLst>
                    <a:lin ang="5400000" scaled="1"/>
                  </a:gradFill>
                </a:defRPr>
              </a:lvl1pPr>
            </a:lstStyle>
            <a:p>
              <a:r>
                <a:rPr lang="en-US" altLang="zh-CN" sz="4400" dirty="0">
                  <a:cs typeface="+mn-ea"/>
                  <a:sym typeface="+mn-lt"/>
                </a:rPr>
                <a:t>02</a:t>
              </a:r>
              <a:endParaRPr lang="zh-CN" altLang="en-US" sz="4400" dirty="0">
                <a:cs typeface="+mn-ea"/>
                <a:sym typeface="+mn-lt"/>
              </a:endParaRPr>
            </a:p>
          </p:txBody>
        </p:sp>
        <p:sp>
          <p:nvSpPr>
            <p:cNvPr id="123" name="文本框 122"/>
            <p:cNvSpPr txBox="1"/>
            <p:nvPr/>
          </p:nvSpPr>
          <p:spPr>
            <a:xfrm>
              <a:off x="2342308" y="2941930"/>
              <a:ext cx="3210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业绩分析 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Performance analysis</a:t>
              </a:r>
            </a:p>
          </p:txBody>
        </p:sp>
        <p:grpSp>
          <p:nvGrpSpPr>
            <p:cNvPr id="124" name="组合 123"/>
            <p:cNvGrpSpPr/>
            <p:nvPr/>
          </p:nvGrpSpPr>
          <p:grpSpPr>
            <a:xfrm>
              <a:off x="5475015" y="2767289"/>
              <a:ext cx="154935" cy="81915"/>
              <a:chOff x="5422106" y="2718180"/>
              <a:chExt cx="154935" cy="81915"/>
            </a:xfrm>
          </p:grpSpPr>
          <p:cxnSp>
            <p:nvCxnSpPr>
              <p:cNvPr id="125" name="直接连接符 124"/>
              <p:cNvCxnSpPr/>
              <p:nvPr/>
            </p:nvCxnSpPr>
            <p:spPr>
              <a:xfrm>
                <a:off x="5422106" y="2718180"/>
                <a:ext cx="154935" cy="0"/>
              </a:xfrm>
              <a:prstGeom prst="line">
                <a:avLst/>
              </a:prstGeom>
              <a:ln w="2222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接连接符 125"/>
              <p:cNvCxnSpPr/>
              <p:nvPr/>
            </p:nvCxnSpPr>
            <p:spPr>
              <a:xfrm>
                <a:off x="5422106" y="2759138"/>
                <a:ext cx="154935" cy="0"/>
              </a:xfrm>
              <a:prstGeom prst="line">
                <a:avLst/>
              </a:prstGeom>
              <a:ln w="2222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>
                <a:off x="5422106" y="2800095"/>
                <a:ext cx="154935" cy="0"/>
              </a:xfrm>
              <a:prstGeom prst="line">
                <a:avLst/>
              </a:prstGeom>
              <a:ln w="2222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8" name="组合 127"/>
          <p:cNvGrpSpPr/>
          <p:nvPr/>
        </p:nvGrpSpPr>
        <p:grpSpPr>
          <a:xfrm>
            <a:off x="6390292" y="4406085"/>
            <a:ext cx="4830721" cy="1141200"/>
            <a:chOff x="970989" y="2602892"/>
            <a:chExt cx="4830721" cy="1141200"/>
          </a:xfrm>
        </p:grpSpPr>
        <p:sp>
          <p:nvSpPr>
            <p:cNvPr id="129" name="矩形: 圆角 128"/>
            <p:cNvSpPr/>
            <p:nvPr/>
          </p:nvSpPr>
          <p:spPr>
            <a:xfrm>
              <a:off x="970989" y="2603823"/>
              <a:ext cx="4830721" cy="1139339"/>
            </a:xfrm>
            <a:prstGeom prst="roundRect">
              <a:avLst>
                <a:gd name="adj" fmla="val 19191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0" name="任意多边形: 形状 129"/>
            <p:cNvSpPr/>
            <p:nvPr/>
          </p:nvSpPr>
          <p:spPr>
            <a:xfrm>
              <a:off x="970990" y="2602892"/>
              <a:ext cx="1141239" cy="1141200"/>
            </a:xfrm>
            <a:custGeom>
              <a:avLst/>
              <a:gdLst>
                <a:gd name="connsiteX0" fmla="*/ 232109 w 1141239"/>
                <a:gd name="connsiteY0" fmla="*/ 0 h 1141200"/>
                <a:gd name="connsiteX1" fmla="*/ 650157 w 1141239"/>
                <a:gd name="connsiteY1" fmla="*/ 0 h 1141200"/>
                <a:gd name="connsiteX2" fmla="*/ 909130 w 1141239"/>
                <a:gd name="connsiteY2" fmla="*/ 0 h 1141200"/>
                <a:gd name="connsiteX3" fmla="*/ 1141238 w 1141239"/>
                <a:gd name="connsiteY3" fmla="*/ 0 h 1141200"/>
                <a:gd name="connsiteX4" fmla="*/ 1141238 w 1141239"/>
                <a:gd name="connsiteY4" fmla="*/ 232099 h 1141200"/>
                <a:gd name="connsiteX5" fmla="*/ 1141239 w 1141239"/>
                <a:gd name="connsiteY5" fmla="*/ 232109 h 1141200"/>
                <a:gd name="connsiteX6" fmla="*/ 1141239 w 1141239"/>
                <a:gd name="connsiteY6" fmla="*/ 909091 h 1141200"/>
                <a:gd name="connsiteX7" fmla="*/ 1141238 w 1141239"/>
                <a:gd name="connsiteY7" fmla="*/ 909101 h 1141200"/>
                <a:gd name="connsiteX8" fmla="*/ 1141238 w 1141239"/>
                <a:gd name="connsiteY8" fmla="*/ 1141200 h 1141200"/>
                <a:gd name="connsiteX9" fmla="*/ 909130 w 1141239"/>
                <a:gd name="connsiteY9" fmla="*/ 1141200 h 1141200"/>
                <a:gd name="connsiteX10" fmla="*/ 650157 w 1141239"/>
                <a:gd name="connsiteY10" fmla="*/ 1141200 h 1141200"/>
                <a:gd name="connsiteX11" fmla="*/ 232109 w 1141239"/>
                <a:gd name="connsiteY11" fmla="*/ 1141200 h 1141200"/>
                <a:gd name="connsiteX12" fmla="*/ 0 w 1141239"/>
                <a:gd name="connsiteY12" fmla="*/ 909091 h 1141200"/>
                <a:gd name="connsiteX13" fmla="*/ 0 w 1141239"/>
                <a:gd name="connsiteY13" fmla="*/ 232109 h 1141200"/>
                <a:gd name="connsiteX14" fmla="*/ 232109 w 1141239"/>
                <a:gd name="connsiteY14" fmla="*/ 0 h 114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1239" h="1141200">
                  <a:moveTo>
                    <a:pt x="232109" y="0"/>
                  </a:moveTo>
                  <a:lnTo>
                    <a:pt x="650157" y="0"/>
                  </a:lnTo>
                  <a:lnTo>
                    <a:pt x="909130" y="0"/>
                  </a:lnTo>
                  <a:lnTo>
                    <a:pt x="1141238" y="0"/>
                  </a:lnTo>
                  <a:lnTo>
                    <a:pt x="1141238" y="232099"/>
                  </a:lnTo>
                  <a:lnTo>
                    <a:pt x="1141239" y="232109"/>
                  </a:lnTo>
                  <a:lnTo>
                    <a:pt x="1141239" y="909091"/>
                  </a:lnTo>
                  <a:lnTo>
                    <a:pt x="1141238" y="909101"/>
                  </a:lnTo>
                  <a:lnTo>
                    <a:pt x="1141238" y="1141200"/>
                  </a:lnTo>
                  <a:lnTo>
                    <a:pt x="909130" y="1141200"/>
                  </a:lnTo>
                  <a:lnTo>
                    <a:pt x="650157" y="1141200"/>
                  </a:lnTo>
                  <a:lnTo>
                    <a:pt x="232109" y="1141200"/>
                  </a:lnTo>
                  <a:cubicBezTo>
                    <a:pt x="103919" y="1141200"/>
                    <a:pt x="0" y="1037281"/>
                    <a:pt x="0" y="909091"/>
                  </a:cubicBezTo>
                  <a:lnTo>
                    <a:pt x="0" y="232109"/>
                  </a:lnTo>
                  <a:cubicBezTo>
                    <a:pt x="0" y="103919"/>
                    <a:pt x="103919" y="0"/>
                    <a:pt x="2321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1" name="文本框 130"/>
            <p:cNvSpPr txBox="1"/>
            <p:nvPr/>
          </p:nvSpPr>
          <p:spPr>
            <a:xfrm>
              <a:off x="1068644" y="2748041"/>
              <a:ext cx="94593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gradFill>
                    <a:gsLst>
                      <a:gs pos="0">
                        <a:srgbClr val="D93339"/>
                      </a:gs>
                      <a:gs pos="100000">
                        <a:srgbClr val="6AAABA"/>
                      </a:gs>
                    </a:gsLst>
                    <a:lin ang="5400000" scaled="1"/>
                  </a:gradFill>
                </a:defRPr>
              </a:lvl1pPr>
            </a:lstStyle>
            <a:p>
              <a:r>
                <a:rPr lang="en-US" altLang="zh-CN" sz="4400" dirty="0">
                  <a:cs typeface="+mn-ea"/>
                  <a:sym typeface="+mn-lt"/>
                </a:rPr>
                <a:t>04</a:t>
              </a:r>
              <a:endParaRPr lang="zh-CN" altLang="en-US" sz="4400" dirty="0">
                <a:cs typeface="+mn-ea"/>
                <a:sym typeface="+mn-lt"/>
              </a:endParaRPr>
            </a:p>
          </p:txBody>
        </p:sp>
        <p:sp>
          <p:nvSpPr>
            <p:cNvPr id="132" name="文本框 131"/>
            <p:cNvSpPr txBox="1"/>
            <p:nvPr/>
          </p:nvSpPr>
          <p:spPr>
            <a:xfrm>
              <a:off x="2342308" y="2941930"/>
              <a:ext cx="3210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未来计划 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Future plans</a:t>
              </a:r>
            </a:p>
          </p:txBody>
        </p:sp>
        <p:grpSp>
          <p:nvGrpSpPr>
            <p:cNvPr id="133" name="组合 132"/>
            <p:cNvGrpSpPr/>
            <p:nvPr/>
          </p:nvGrpSpPr>
          <p:grpSpPr>
            <a:xfrm>
              <a:off x="5475015" y="2767289"/>
              <a:ext cx="154935" cy="81915"/>
              <a:chOff x="5422106" y="2718180"/>
              <a:chExt cx="154935" cy="81915"/>
            </a:xfrm>
          </p:grpSpPr>
          <p:cxnSp>
            <p:nvCxnSpPr>
              <p:cNvPr id="134" name="直接连接符 133"/>
              <p:cNvCxnSpPr/>
              <p:nvPr/>
            </p:nvCxnSpPr>
            <p:spPr>
              <a:xfrm>
                <a:off x="5422106" y="2718180"/>
                <a:ext cx="154935" cy="0"/>
              </a:xfrm>
              <a:prstGeom prst="line">
                <a:avLst/>
              </a:prstGeom>
              <a:ln w="2222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连接符 134"/>
              <p:cNvCxnSpPr/>
              <p:nvPr/>
            </p:nvCxnSpPr>
            <p:spPr>
              <a:xfrm>
                <a:off x="5422106" y="2759138"/>
                <a:ext cx="154935" cy="0"/>
              </a:xfrm>
              <a:prstGeom prst="line">
                <a:avLst/>
              </a:prstGeom>
              <a:ln w="2222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/>
              <p:cNvCxnSpPr/>
              <p:nvPr/>
            </p:nvCxnSpPr>
            <p:spPr>
              <a:xfrm>
                <a:off x="5422106" y="2800095"/>
                <a:ext cx="154935" cy="0"/>
              </a:xfrm>
              <a:prstGeom prst="line">
                <a:avLst/>
              </a:prstGeom>
              <a:ln w="2222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762917" y="3814253"/>
            <a:ext cx="2050208" cy="1543053"/>
            <a:chOff x="5063427" y="4583655"/>
            <a:chExt cx="2050208" cy="1543053"/>
          </a:xfrm>
        </p:grpSpPr>
        <p:sp>
          <p:nvSpPr>
            <p:cNvPr id="7" name="矩形: 圆角 6"/>
            <p:cNvSpPr/>
            <p:nvPr/>
          </p:nvSpPr>
          <p:spPr>
            <a:xfrm>
              <a:off x="5063427" y="4583655"/>
              <a:ext cx="2050208" cy="1543053"/>
            </a:xfrm>
            <a:prstGeom prst="roundRect">
              <a:avLst>
                <a:gd name="adj" fmla="val 23932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5226331" y="4765487"/>
              <a:ext cx="1724400" cy="1173791"/>
              <a:chOff x="6898818" y="4146872"/>
              <a:chExt cx="1724400" cy="1173791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6898818" y="4489666"/>
                <a:ext cx="1724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cs typeface="+mn-ea"/>
                    <a:sym typeface="+mn-lt"/>
                  </a:rPr>
                  <a:t>在这里添加你的详细小段落文本内容，与标题相关并符合整体语言风格，保持美观大方。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7269108" y="4146872"/>
                <a:ext cx="9838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b="1" dirty="0">
                    <a:cs typeface="+mn-ea"/>
                    <a:sym typeface="+mn-lt"/>
                  </a:rPr>
                  <a:t>添加标题</a:t>
                </a:r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>
                <a:off x="7503355" y="4454649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9384245" y="3814253"/>
            <a:ext cx="2052000" cy="1544400"/>
            <a:chOff x="4971758" y="4583655"/>
            <a:chExt cx="2052000" cy="1544400"/>
          </a:xfrm>
        </p:grpSpPr>
        <p:sp>
          <p:nvSpPr>
            <p:cNvPr id="17" name="矩形: 圆角 16"/>
            <p:cNvSpPr/>
            <p:nvPr/>
          </p:nvSpPr>
          <p:spPr>
            <a:xfrm>
              <a:off x="4971758" y="4583655"/>
              <a:ext cx="2052000" cy="1544400"/>
            </a:xfrm>
            <a:prstGeom prst="roundRect">
              <a:avLst>
                <a:gd name="adj" fmla="val 23932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5135023" y="4765487"/>
              <a:ext cx="1725470" cy="1173791"/>
              <a:chOff x="6807510" y="4146872"/>
              <a:chExt cx="1725470" cy="1173791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6807510" y="4489666"/>
                <a:ext cx="17254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cs typeface="+mn-ea"/>
                    <a:sym typeface="+mn-lt"/>
                  </a:rPr>
                  <a:t>在这里添加你的详细小段落文本内容，与标题相关并符合整体语言风格，保持美观大方。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7178335" y="4146872"/>
                <a:ext cx="9838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b="1" dirty="0">
                    <a:cs typeface="+mn-ea"/>
                    <a:sym typeface="+mn-lt"/>
                  </a:rPr>
                  <a:t>添加标题</a:t>
                </a:r>
              </a:p>
            </p:txBody>
          </p:sp>
          <p:cxnSp>
            <p:nvCxnSpPr>
              <p:cNvPr id="21" name="直接连接符 20"/>
              <p:cNvCxnSpPr/>
              <p:nvPr/>
            </p:nvCxnSpPr>
            <p:spPr>
              <a:xfrm>
                <a:off x="7412582" y="4454649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组合 22"/>
          <p:cNvGrpSpPr/>
          <p:nvPr/>
        </p:nvGrpSpPr>
        <p:grpSpPr>
          <a:xfrm>
            <a:off x="6512362" y="3814253"/>
            <a:ext cx="2052000" cy="1544400"/>
            <a:chOff x="4971758" y="4583655"/>
            <a:chExt cx="2052000" cy="1544400"/>
          </a:xfrm>
        </p:grpSpPr>
        <p:sp>
          <p:nvSpPr>
            <p:cNvPr id="25" name="矩形: 圆角 24"/>
            <p:cNvSpPr/>
            <p:nvPr/>
          </p:nvSpPr>
          <p:spPr>
            <a:xfrm>
              <a:off x="4971758" y="4583655"/>
              <a:ext cx="2052000" cy="1544400"/>
            </a:xfrm>
            <a:prstGeom prst="roundRect">
              <a:avLst>
                <a:gd name="adj" fmla="val 23932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5135558" y="4765487"/>
              <a:ext cx="1724400" cy="1173791"/>
              <a:chOff x="6808045" y="4146872"/>
              <a:chExt cx="1724400" cy="1173791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6808045" y="4489666"/>
                <a:ext cx="1724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cs typeface="+mn-ea"/>
                    <a:sym typeface="+mn-lt"/>
                  </a:rPr>
                  <a:t>在这里添加你的详细小段落文本内容，与标题相关并符合整体语言风格，保持美观大方。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7178335" y="4146872"/>
                <a:ext cx="9838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b="1" dirty="0">
                    <a:cs typeface="+mn-ea"/>
                    <a:sym typeface="+mn-lt"/>
                  </a:rPr>
                  <a:t>添加标题</a:t>
                </a:r>
              </a:p>
            </p:txBody>
          </p:sp>
          <p:cxnSp>
            <p:nvCxnSpPr>
              <p:cNvPr id="29" name="直接连接符 28"/>
              <p:cNvCxnSpPr/>
              <p:nvPr/>
            </p:nvCxnSpPr>
            <p:spPr>
              <a:xfrm>
                <a:off x="7412582" y="4454649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组合 30"/>
          <p:cNvGrpSpPr/>
          <p:nvPr/>
        </p:nvGrpSpPr>
        <p:grpSpPr>
          <a:xfrm>
            <a:off x="2199058" y="1944154"/>
            <a:ext cx="2052000" cy="1544400"/>
            <a:chOff x="4971758" y="4583655"/>
            <a:chExt cx="2052000" cy="1544400"/>
          </a:xfrm>
        </p:grpSpPr>
        <p:sp>
          <p:nvSpPr>
            <p:cNvPr id="33" name="矩形: 圆角 32"/>
            <p:cNvSpPr/>
            <p:nvPr/>
          </p:nvSpPr>
          <p:spPr>
            <a:xfrm>
              <a:off x="4971758" y="4583655"/>
              <a:ext cx="2052000" cy="1544400"/>
            </a:xfrm>
            <a:prstGeom prst="roundRect">
              <a:avLst>
                <a:gd name="adj" fmla="val 23932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5135558" y="4765487"/>
              <a:ext cx="1724400" cy="1173791"/>
              <a:chOff x="6808045" y="4146872"/>
              <a:chExt cx="1724400" cy="1173791"/>
            </a:xfrm>
          </p:grpSpPr>
          <p:sp>
            <p:nvSpPr>
              <p:cNvPr id="35" name="文本框 34"/>
              <p:cNvSpPr txBox="1"/>
              <p:nvPr/>
            </p:nvSpPr>
            <p:spPr>
              <a:xfrm>
                <a:off x="6808045" y="4489666"/>
                <a:ext cx="1724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cs typeface="+mn-ea"/>
                    <a:sym typeface="+mn-lt"/>
                  </a:rPr>
                  <a:t>在这里添加你的详细小段落文本内容，与标题相关并符合整体语言风格，保持美观大方。</a:t>
                </a: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7178335" y="4146872"/>
                <a:ext cx="9838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b="1" dirty="0">
                    <a:cs typeface="+mn-ea"/>
                    <a:sym typeface="+mn-lt"/>
                  </a:rPr>
                  <a:t>添加标题</a:t>
                </a:r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7412582" y="4454649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组合 39"/>
          <p:cNvGrpSpPr/>
          <p:nvPr/>
        </p:nvGrpSpPr>
        <p:grpSpPr>
          <a:xfrm>
            <a:off x="5070000" y="1944154"/>
            <a:ext cx="2052000" cy="1544400"/>
            <a:chOff x="4971758" y="4583655"/>
            <a:chExt cx="2052000" cy="1544400"/>
          </a:xfrm>
        </p:grpSpPr>
        <p:sp>
          <p:nvSpPr>
            <p:cNvPr id="42" name="矩形: 圆角 41"/>
            <p:cNvSpPr/>
            <p:nvPr/>
          </p:nvSpPr>
          <p:spPr>
            <a:xfrm>
              <a:off x="4971758" y="4583655"/>
              <a:ext cx="2052000" cy="1544400"/>
            </a:xfrm>
            <a:prstGeom prst="roundRect">
              <a:avLst>
                <a:gd name="adj" fmla="val 23932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5135558" y="4765487"/>
              <a:ext cx="1724400" cy="1173791"/>
              <a:chOff x="6808045" y="4146872"/>
              <a:chExt cx="1724400" cy="1173791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6808045" y="4489666"/>
                <a:ext cx="1724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cs typeface="+mn-ea"/>
                    <a:sym typeface="+mn-lt"/>
                  </a:rPr>
                  <a:t>在这里添加你的详细小段落文本内容，与标题相关并符合整体语言风格，保持美观大方。</a:t>
                </a: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7178335" y="4146872"/>
                <a:ext cx="9838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b="1" dirty="0">
                    <a:cs typeface="+mn-ea"/>
                    <a:sym typeface="+mn-lt"/>
                  </a:rPr>
                  <a:t>添加标题</a:t>
                </a:r>
              </a:p>
            </p:txBody>
          </p:sp>
          <p:cxnSp>
            <p:nvCxnSpPr>
              <p:cNvPr id="46" name="直接连接符 45"/>
              <p:cNvCxnSpPr/>
              <p:nvPr/>
            </p:nvCxnSpPr>
            <p:spPr>
              <a:xfrm>
                <a:off x="7412582" y="4454649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组合 47"/>
          <p:cNvGrpSpPr/>
          <p:nvPr/>
        </p:nvGrpSpPr>
        <p:grpSpPr>
          <a:xfrm>
            <a:off x="7947206" y="1944154"/>
            <a:ext cx="2052000" cy="1544400"/>
            <a:chOff x="4971758" y="4583655"/>
            <a:chExt cx="2052000" cy="1544400"/>
          </a:xfrm>
        </p:grpSpPr>
        <p:sp>
          <p:nvSpPr>
            <p:cNvPr id="50" name="矩形: 圆角 49"/>
            <p:cNvSpPr/>
            <p:nvPr/>
          </p:nvSpPr>
          <p:spPr>
            <a:xfrm>
              <a:off x="4971758" y="4583655"/>
              <a:ext cx="2052000" cy="1544400"/>
            </a:xfrm>
            <a:prstGeom prst="roundRect">
              <a:avLst>
                <a:gd name="adj" fmla="val 23932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5135558" y="4765487"/>
              <a:ext cx="1724400" cy="1173791"/>
              <a:chOff x="6808045" y="4146872"/>
              <a:chExt cx="1724400" cy="1173791"/>
            </a:xfrm>
          </p:grpSpPr>
          <p:sp>
            <p:nvSpPr>
              <p:cNvPr id="52" name="文本框 51"/>
              <p:cNvSpPr txBox="1"/>
              <p:nvPr/>
            </p:nvSpPr>
            <p:spPr>
              <a:xfrm>
                <a:off x="6808045" y="4489666"/>
                <a:ext cx="1724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cs typeface="+mn-ea"/>
                    <a:sym typeface="+mn-lt"/>
                  </a:rPr>
                  <a:t>在这里添加你的详细小段落文本内容，与标题相关并符合整体语言风格，保持美观大方。</a:t>
                </a: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7178335" y="4146872"/>
                <a:ext cx="9838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b="1" dirty="0">
                    <a:cs typeface="+mn-ea"/>
                    <a:sym typeface="+mn-lt"/>
                  </a:rPr>
                  <a:t>添加标题</a:t>
                </a:r>
              </a:p>
            </p:txBody>
          </p:sp>
          <p:cxnSp>
            <p:nvCxnSpPr>
              <p:cNvPr id="54" name="直接连接符 53"/>
              <p:cNvCxnSpPr/>
              <p:nvPr/>
            </p:nvCxnSpPr>
            <p:spPr>
              <a:xfrm>
                <a:off x="7412582" y="4454649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6" name="组合 55"/>
          <p:cNvGrpSpPr/>
          <p:nvPr/>
        </p:nvGrpSpPr>
        <p:grpSpPr>
          <a:xfrm>
            <a:off x="3636095" y="3814253"/>
            <a:ext cx="2052000" cy="1544400"/>
            <a:chOff x="4971758" y="4583655"/>
            <a:chExt cx="2052000" cy="1544400"/>
          </a:xfrm>
        </p:grpSpPr>
        <p:sp>
          <p:nvSpPr>
            <p:cNvPr id="58" name="矩形: 圆角 57"/>
            <p:cNvSpPr/>
            <p:nvPr/>
          </p:nvSpPr>
          <p:spPr>
            <a:xfrm>
              <a:off x="4971758" y="4583655"/>
              <a:ext cx="2052000" cy="1544400"/>
            </a:xfrm>
            <a:prstGeom prst="roundRect">
              <a:avLst>
                <a:gd name="adj" fmla="val 23932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5135558" y="4765487"/>
              <a:ext cx="1724400" cy="1173791"/>
              <a:chOff x="6808045" y="4146872"/>
              <a:chExt cx="1724400" cy="1173791"/>
            </a:xfrm>
          </p:grpSpPr>
          <p:sp>
            <p:nvSpPr>
              <p:cNvPr id="60" name="文本框 59"/>
              <p:cNvSpPr txBox="1"/>
              <p:nvPr/>
            </p:nvSpPr>
            <p:spPr>
              <a:xfrm>
                <a:off x="6808045" y="4489666"/>
                <a:ext cx="1724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cs typeface="+mn-ea"/>
                    <a:sym typeface="+mn-lt"/>
                  </a:rPr>
                  <a:t>在这里添加你的详细小段落文本内容，与标题相关并符合整体语言风格，保持美观大方。</a:t>
                </a: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7178335" y="4146872"/>
                <a:ext cx="9838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b="1" dirty="0">
                    <a:cs typeface="+mn-ea"/>
                    <a:sym typeface="+mn-lt"/>
                  </a:rPr>
                  <a:t>添加标题</a:t>
                </a:r>
              </a:p>
            </p:txBody>
          </p:sp>
          <p:cxnSp>
            <p:nvCxnSpPr>
              <p:cNvPr id="62" name="直接连接符 61"/>
              <p:cNvCxnSpPr/>
              <p:nvPr/>
            </p:nvCxnSpPr>
            <p:spPr>
              <a:xfrm>
                <a:off x="7412582" y="4454649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组合 62"/>
          <p:cNvGrpSpPr/>
          <p:nvPr/>
        </p:nvGrpSpPr>
        <p:grpSpPr>
          <a:xfrm>
            <a:off x="0" y="3582120"/>
            <a:ext cx="12192000" cy="90000"/>
            <a:chOff x="0" y="3582120"/>
            <a:chExt cx="12192000" cy="900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0" y="3627120"/>
              <a:ext cx="12192000" cy="0"/>
            </a:xfrm>
            <a:prstGeom prst="line">
              <a:avLst/>
            </a:prstGeom>
            <a:ln w="12700" cap="rnd">
              <a:gradFill flip="none" rotWithShape="1">
                <a:gsLst>
                  <a:gs pos="0">
                    <a:srgbClr val="D93339"/>
                  </a:gs>
                  <a:gs pos="100000">
                    <a:srgbClr val="6AAABA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 11"/>
            <p:cNvSpPr/>
            <p:nvPr/>
          </p:nvSpPr>
          <p:spPr>
            <a:xfrm>
              <a:off x="1743021" y="3582120"/>
              <a:ext cx="90000" cy="90000"/>
            </a:xfrm>
            <a:prstGeom prst="ellipse">
              <a:avLst/>
            </a:prstGeom>
            <a:solidFill>
              <a:srgbClr val="007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0365245" y="3582120"/>
              <a:ext cx="90000" cy="90000"/>
            </a:xfrm>
            <a:prstGeom prst="ellipse">
              <a:avLst/>
            </a:prstGeom>
            <a:solidFill>
              <a:srgbClr val="007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7491169" y="3582120"/>
              <a:ext cx="90000" cy="90000"/>
            </a:xfrm>
            <a:prstGeom prst="ellipse">
              <a:avLst/>
            </a:prstGeom>
            <a:solidFill>
              <a:srgbClr val="007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3180058" y="3582120"/>
              <a:ext cx="90000" cy="90000"/>
            </a:xfrm>
            <a:prstGeom prst="ellipse">
              <a:avLst/>
            </a:prstGeom>
            <a:solidFill>
              <a:srgbClr val="007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6054132" y="3582120"/>
              <a:ext cx="90000" cy="90000"/>
            </a:xfrm>
            <a:prstGeom prst="ellipse">
              <a:avLst/>
            </a:prstGeom>
            <a:solidFill>
              <a:srgbClr val="007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8928206" y="3582120"/>
              <a:ext cx="90000" cy="90000"/>
            </a:xfrm>
            <a:prstGeom prst="ellipse">
              <a:avLst/>
            </a:prstGeom>
            <a:solidFill>
              <a:srgbClr val="007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4617095" y="3582120"/>
              <a:ext cx="90000" cy="90000"/>
            </a:xfrm>
            <a:prstGeom prst="ellipse">
              <a:avLst/>
            </a:prstGeom>
            <a:solidFill>
              <a:srgbClr val="007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占位符 49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/>
          <a:stretch>
            <a:fillRect/>
          </a:stretch>
        </p:blipFill>
        <p:spPr/>
      </p:pic>
      <p:pic>
        <p:nvPicPr>
          <p:cNvPr id="52" name="图片占位符 51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/>
          <a:srcRect/>
          <a:stretch>
            <a:fillRect/>
          </a:stretch>
        </p:blipFill>
        <p:spPr/>
      </p:pic>
      <p:pic>
        <p:nvPicPr>
          <p:cNvPr id="46" name="图片占位符 45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938130" y="3921918"/>
            <a:ext cx="2395108" cy="1627982"/>
          </a:xfrm>
        </p:spPr>
      </p:pic>
      <p:pic>
        <p:nvPicPr>
          <p:cNvPr id="48" name="图片占位符 47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/>
          <a:srcRect/>
          <a:stretch>
            <a:fillRect/>
          </a:stretch>
        </p:blipFill>
        <p:spPr/>
      </p:pic>
      <p:pic>
        <p:nvPicPr>
          <p:cNvPr id="54" name="图片占位符 53"/>
          <p:cNvPicPr>
            <a:picLocks noGrp="1" noChangeAspect="1"/>
          </p:cNvPicPr>
          <p:nvPr>
            <p:ph type="pic" sz="quarter" idx="14"/>
          </p:nvPr>
        </p:nvPicPr>
        <p:blipFill>
          <a:blip r:embed="rId7" cstate="print"/>
          <a:srcRect/>
          <a:stretch>
            <a:fillRect/>
          </a:stretch>
        </p:blipFill>
        <p:spPr/>
      </p:pic>
      <p:grpSp>
        <p:nvGrpSpPr>
          <p:cNvPr id="56" name="组合 55"/>
          <p:cNvGrpSpPr/>
          <p:nvPr/>
        </p:nvGrpSpPr>
        <p:grpSpPr>
          <a:xfrm>
            <a:off x="6218667" y="3564730"/>
            <a:ext cx="2395108" cy="1985963"/>
            <a:chOff x="6218667" y="3564730"/>
            <a:chExt cx="2395108" cy="1985963"/>
          </a:xfrm>
        </p:grpSpPr>
        <p:sp>
          <p:nvSpPr>
            <p:cNvPr id="30" name="矩形: 圆角 29"/>
            <p:cNvSpPr/>
            <p:nvPr/>
          </p:nvSpPr>
          <p:spPr>
            <a:xfrm>
              <a:off x="6218667" y="3564730"/>
              <a:ext cx="2395108" cy="1985963"/>
            </a:xfrm>
            <a:prstGeom prst="roundRect">
              <a:avLst/>
            </a:prstGeom>
            <a:gradFill flip="none" rotWithShape="1">
              <a:gsLst>
                <a:gs pos="0">
                  <a:srgbClr val="D93339"/>
                </a:gs>
                <a:gs pos="100000">
                  <a:srgbClr val="6AAABA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6553593" y="3970021"/>
              <a:ext cx="1724400" cy="1173791"/>
              <a:chOff x="2362858" y="2125986"/>
              <a:chExt cx="1724400" cy="1173791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2362858" y="2468780"/>
                <a:ext cx="1724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在这里添加你的详细小段落文本内容，与标题相关并符合整体语言风格，保持美观大方。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2733148" y="2125986"/>
                <a:ext cx="9838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cxnSp>
            <p:nvCxnSpPr>
              <p:cNvPr id="39" name="直接连接符 38"/>
              <p:cNvCxnSpPr/>
              <p:nvPr/>
            </p:nvCxnSpPr>
            <p:spPr>
              <a:xfrm>
                <a:off x="2967395" y="2433763"/>
                <a:ext cx="515326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组合 54"/>
          <p:cNvGrpSpPr/>
          <p:nvPr/>
        </p:nvGrpSpPr>
        <p:grpSpPr>
          <a:xfrm>
            <a:off x="938475" y="1764507"/>
            <a:ext cx="5035549" cy="1985963"/>
            <a:chOff x="938475" y="1764507"/>
            <a:chExt cx="5035549" cy="1985963"/>
          </a:xfrm>
        </p:grpSpPr>
        <p:sp>
          <p:nvSpPr>
            <p:cNvPr id="9" name="矩形: 圆角 8"/>
            <p:cNvSpPr/>
            <p:nvPr/>
          </p:nvSpPr>
          <p:spPr>
            <a:xfrm>
              <a:off x="938475" y="1764507"/>
              <a:ext cx="5035549" cy="1985963"/>
            </a:xfrm>
            <a:prstGeom prst="roundRect">
              <a:avLst/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1510292" y="2099794"/>
              <a:ext cx="3891915" cy="1315389"/>
              <a:chOff x="1238250" y="1879215"/>
              <a:chExt cx="3891915" cy="1315389"/>
            </a:xfrm>
          </p:grpSpPr>
          <p:sp>
            <p:nvSpPr>
              <p:cNvPr id="41" name="文本框 40"/>
              <p:cNvSpPr txBox="1"/>
              <p:nvPr/>
            </p:nvSpPr>
            <p:spPr>
              <a:xfrm>
                <a:off x="1238251" y="1879215"/>
                <a:ext cx="254483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8800">
                    <a:gradFill>
                      <a:gsLst>
                        <a:gs pos="0">
                          <a:srgbClr val="D93339"/>
                        </a:gs>
                        <a:gs pos="100000">
                          <a:srgbClr val="6AAABA"/>
                        </a:gs>
                      </a:gsLst>
                      <a:lin ang="5400000" scaled="1"/>
                    </a:gradFill>
                  </a:defRPr>
                </a:lvl1pPr>
              </a:lstStyle>
              <a:p>
                <a:pPr algn="l"/>
                <a:r>
                  <a:rPr lang="zh-CN" altLang="en-US" sz="2800" b="1" dirty="0">
                    <a:solidFill>
                      <a:schemeClr val="tx1"/>
                    </a:solidFill>
                    <a:cs typeface="+mn-ea"/>
                    <a:sym typeface="+mn-lt"/>
                  </a:rPr>
                  <a:t>此处添加标题</a:t>
                </a:r>
                <a:endParaRPr lang="en-US" altLang="zh-CN" sz="2800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  <a:p>
                <a:pPr algn="l"/>
                <a:r>
                  <a:rPr lang="en-US" altLang="zh-CN" sz="1200" dirty="0">
                    <a:solidFill>
                      <a:schemeClr val="tx1"/>
                    </a:solidFill>
                    <a:cs typeface="+mn-ea"/>
                    <a:sym typeface="+mn-lt"/>
                  </a:rPr>
                  <a:t>Add the title here</a:t>
                </a:r>
                <a:endParaRPr lang="zh-CN" altLang="en-US" sz="1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1238250" y="2732939"/>
                <a:ext cx="38919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cs typeface="+mn-ea"/>
                    <a:sym typeface="+mn-lt"/>
                  </a:rPr>
                  <a:t>在这里添加你的详细小段落文本内容，与标题相关并符合整体语言风格内容请简洁。</a:t>
                </a:r>
              </a:p>
            </p:txBody>
          </p:sp>
          <p:cxnSp>
            <p:nvCxnSpPr>
              <p:cNvPr id="43" name="直接连接符 42"/>
              <p:cNvCxnSpPr/>
              <p:nvPr/>
            </p:nvCxnSpPr>
            <p:spPr>
              <a:xfrm flipV="1">
                <a:off x="1333501" y="2662344"/>
                <a:ext cx="824864" cy="1"/>
              </a:xfrm>
              <a:prstGeom prst="line">
                <a:avLst/>
              </a:prstGeom>
              <a:ln w="127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" y="661012"/>
            <a:ext cx="12183155" cy="3447833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9119669" y="3874434"/>
            <a:ext cx="2088000" cy="2088000"/>
            <a:chOff x="9408675" y="3684671"/>
            <a:chExt cx="2088000" cy="2088000"/>
          </a:xfrm>
        </p:grpSpPr>
        <p:sp>
          <p:nvSpPr>
            <p:cNvPr id="6" name="矩形: 圆角 5"/>
            <p:cNvSpPr/>
            <p:nvPr/>
          </p:nvSpPr>
          <p:spPr>
            <a:xfrm>
              <a:off x="9408675" y="3684671"/>
              <a:ext cx="2088000" cy="2088000"/>
            </a:xfrm>
            <a:prstGeom prst="roundRect">
              <a:avLst>
                <a:gd name="adj" fmla="val 21233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9536040" y="4146014"/>
              <a:ext cx="1833270" cy="1173791"/>
              <a:chOff x="2925062" y="5126836"/>
              <a:chExt cx="1833270" cy="1173791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2925062" y="5469630"/>
                <a:ext cx="18332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cs typeface="+mn-ea"/>
                    <a:sym typeface="+mn-lt"/>
                  </a:rPr>
                  <a:t>在这里添加你的详细小段落文本内容，与标题相关并符合整体语言风格，保持美观大方。</a:t>
                </a: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3349787" y="5126836"/>
                <a:ext cx="9838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b="1" dirty="0">
                    <a:cs typeface="+mn-ea"/>
                    <a:sym typeface="+mn-lt"/>
                  </a:rPr>
                  <a:t>添加标题</a:t>
                </a: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3584034" y="5434613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组合 26"/>
          <p:cNvGrpSpPr/>
          <p:nvPr/>
        </p:nvGrpSpPr>
        <p:grpSpPr>
          <a:xfrm>
            <a:off x="6444972" y="3874434"/>
            <a:ext cx="2088000" cy="2088000"/>
            <a:chOff x="9408675" y="3684671"/>
            <a:chExt cx="2088000" cy="2088000"/>
          </a:xfrm>
        </p:grpSpPr>
        <p:sp>
          <p:nvSpPr>
            <p:cNvPr id="28" name="矩形: 圆角 27"/>
            <p:cNvSpPr/>
            <p:nvPr/>
          </p:nvSpPr>
          <p:spPr>
            <a:xfrm>
              <a:off x="9408675" y="3684671"/>
              <a:ext cx="2088000" cy="2088000"/>
            </a:xfrm>
            <a:prstGeom prst="roundRect">
              <a:avLst>
                <a:gd name="adj" fmla="val 21233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9536040" y="4146014"/>
              <a:ext cx="1833270" cy="1173791"/>
              <a:chOff x="2925062" y="5126836"/>
              <a:chExt cx="1833270" cy="1173791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2925062" y="5469630"/>
                <a:ext cx="18332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cs typeface="+mn-ea"/>
                    <a:sym typeface="+mn-lt"/>
                  </a:rPr>
                  <a:t>在这里添加你的详细小段落文本内容，与标题相关并符合整体语言风格，保持美观大方。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3349787" y="5126836"/>
                <a:ext cx="9838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b="1" dirty="0">
                    <a:cs typeface="+mn-ea"/>
                    <a:sym typeface="+mn-lt"/>
                  </a:rPr>
                  <a:t>添加标题</a:t>
                </a:r>
              </a:p>
            </p:txBody>
          </p:sp>
          <p:cxnSp>
            <p:nvCxnSpPr>
              <p:cNvPr id="32" name="直接连接符 31"/>
              <p:cNvCxnSpPr/>
              <p:nvPr/>
            </p:nvCxnSpPr>
            <p:spPr>
              <a:xfrm>
                <a:off x="3584034" y="5434613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组合 35"/>
          <p:cNvGrpSpPr/>
          <p:nvPr/>
        </p:nvGrpSpPr>
        <p:grpSpPr>
          <a:xfrm>
            <a:off x="900212" y="4331539"/>
            <a:ext cx="2215367" cy="1358456"/>
            <a:chOff x="822690" y="4258158"/>
            <a:chExt cx="2215367" cy="1358456"/>
          </a:xfrm>
        </p:grpSpPr>
        <p:sp>
          <p:nvSpPr>
            <p:cNvPr id="33" name="文本框 32"/>
            <p:cNvSpPr txBox="1"/>
            <p:nvPr/>
          </p:nvSpPr>
          <p:spPr>
            <a:xfrm>
              <a:off x="822690" y="4258158"/>
              <a:ext cx="2088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gradFill flip="none" rotWithShape="1">
                    <a:gsLst>
                      <a:gs pos="0">
                        <a:srgbClr val="D93339"/>
                      </a:gs>
                      <a:gs pos="100000">
                        <a:srgbClr val="6AAABA"/>
                      </a:gs>
                    </a:gsLst>
                    <a:lin ang="2700000" scaled="1"/>
                    <a:tileRect/>
                  </a:gradFill>
                </a:rPr>
                <a:t>80</a:t>
              </a:r>
              <a:r>
                <a:rPr lang="en-US" altLang="zh-CN" sz="2000" dirty="0">
                  <a:gradFill flip="none" rotWithShape="1">
                    <a:gsLst>
                      <a:gs pos="0">
                        <a:srgbClr val="D93339"/>
                      </a:gs>
                      <a:gs pos="100000">
                        <a:srgbClr val="6AAABA"/>
                      </a:gs>
                    </a:gsLst>
                    <a:lin ang="2700000" scaled="1"/>
                    <a:tileRect/>
                  </a:gradFill>
                </a:rPr>
                <a:t>%</a:t>
              </a:r>
              <a:endParaRPr lang="zh-CN" altLang="en-US" sz="1200" dirty="0">
                <a:gradFill flip="none" rotWithShape="1">
                  <a:gsLst>
                    <a:gs pos="0">
                      <a:srgbClr val="D93339"/>
                    </a:gs>
                    <a:gs pos="100000">
                      <a:srgbClr val="6AAABA"/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22690" y="5154949"/>
              <a:ext cx="22153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在这里添加你的详细小段落文本内容，保持美观大方。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22690" y="4906608"/>
              <a:ext cx="9838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608909" y="4331539"/>
            <a:ext cx="2215367" cy="1358456"/>
            <a:chOff x="822690" y="4258158"/>
            <a:chExt cx="2215367" cy="1358456"/>
          </a:xfrm>
        </p:grpSpPr>
        <p:sp>
          <p:nvSpPr>
            <p:cNvPr id="38" name="文本框 37"/>
            <p:cNvSpPr txBox="1"/>
            <p:nvPr/>
          </p:nvSpPr>
          <p:spPr>
            <a:xfrm>
              <a:off x="822690" y="4258158"/>
              <a:ext cx="2088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gradFill>
                    <a:gsLst>
                      <a:gs pos="0">
                        <a:srgbClr val="D93339"/>
                      </a:gs>
                      <a:gs pos="100000">
                        <a:srgbClr val="6AAABA"/>
                      </a:gs>
                    </a:gsLst>
                    <a:lin ang="2700000" scaled="1"/>
                  </a:gradFill>
                </a:rPr>
                <a:t>80</a:t>
              </a:r>
              <a:r>
                <a:rPr lang="en-US" altLang="zh-CN" sz="2000" dirty="0">
                  <a:gradFill>
                    <a:gsLst>
                      <a:gs pos="0">
                        <a:srgbClr val="D93339"/>
                      </a:gs>
                      <a:gs pos="100000">
                        <a:srgbClr val="6AAABA"/>
                      </a:gs>
                    </a:gsLst>
                    <a:lin ang="2700000" scaled="1"/>
                  </a:gradFill>
                </a:rPr>
                <a:t>%</a:t>
              </a:r>
              <a:endParaRPr lang="zh-CN" altLang="en-US" sz="1200" dirty="0">
                <a:gradFill>
                  <a:gsLst>
                    <a:gs pos="0">
                      <a:srgbClr val="D93339"/>
                    </a:gs>
                    <a:gs pos="100000">
                      <a:srgbClr val="6AAABA"/>
                    </a:gs>
                  </a:gsLst>
                  <a:lin ang="2700000" scaled="1"/>
                </a:gradFill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22690" y="5154949"/>
              <a:ext cx="22153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在这里添加你的详细小段落文本内容，保持美观大方。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822690" y="4906608"/>
              <a:ext cx="9838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4796659" y="759988"/>
            <a:ext cx="2598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gradFill>
                  <a:gsLst>
                    <a:gs pos="0">
                      <a:srgbClr val="D93339"/>
                    </a:gs>
                    <a:gs pos="100000">
                      <a:srgbClr val="6AAABA"/>
                    </a:gs>
                  </a:gsLst>
                  <a:lin ang="5400000" scaled="1"/>
                </a:gradFill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此处添加标题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Add the title here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5924112" y="1406544"/>
            <a:ext cx="343776" cy="0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decel="10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4987912" y="2770089"/>
            <a:ext cx="2216177" cy="2216179"/>
            <a:chOff x="4838399" y="2613360"/>
            <a:chExt cx="2547544" cy="2547544"/>
          </a:xfrm>
        </p:grpSpPr>
        <p:grpSp>
          <p:nvGrpSpPr>
            <p:cNvPr id="6" name="组合 5"/>
            <p:cNvGrpSpPr/>
            <p:nvPr/>
          </p:nvGrpSpPr>
          <p:grpSpPr>
            <a:xfrm>
              <a:off x="4838399" y="2613360"/>
              <a:ext cx="2547544" cy="2547544"/>
              <a:chOff x="4838399" y="2613360"/>
              <a:chExt cx="2547544" cy="2547544"/>
            </a:xfrm>
            <a:gradFill>
              <a:gsLst>
                <a:gs pos="0">
                  <a:srgbClr val="D93339"/>
                </a:gs>
                <a:gs pos="100000">
                  <a:srgbClr val="6AAABA"/>
                </a:gs>
              </a:gsLst>
              <a:lin ang="2700000" scaled="1"/>
            </a:gradFill>
          </p:grpSpPr>
          <p:sp>
            <p:nvSpPr>
              <p:cNvPr id="2" name="矩形: 圆角 1"/>
              <p:cNvSpPr/>
              <p:nvPr/>
            </p:nvSpPr>
            <p:spPr>
              <a:xfrm>
                <a:off x="4838400" y="2613360"/>
                <a:ext cx="1214746" cy="1214746"/>
              </a:xfrm>
              <a:prstGeom prst="roundRect">
                <a:avLst>
                  <a:gd name="adj" fmla="val 319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: 圆角 13"/>
              <p:cNvSpPr/>
              <p:nvPr/>
            </p:nvSpPr>
            <p:spPr>
              <a:xfrm>
                <a:off x="4838399" y="3946158"/>
                <a:ext cx="1214746" cy="1214746"/>
              </a:xfrm>
              <a:prstGeom prst="roundRect">
                <a:avLst>
                  <a:gd name="adj" fmla="val 319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: 圆角 14"/>
              <p:cNvSpPr/>
              <p:nvPr/>
            </p:nvSpPr>
            <p:spPr>
              <a:xfrm>
                <a:off x="6171196" y="2613360"/>
                <a:ext cx="1214747" cy="1214746"/>
              </a:xfrm>
              <a:prstGeom prst="roundRect">
                <a:avLst>
                  <a:gd name="adj" fmla="val 319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: 圆角 15"/>
              <p:cNvSpPr/>
              <p:nvPr/>
            </p:nvSpPr>
            <p:spPr>
              <a:xfrm>
                <a:off x="6171196" y="3946155"/>
                <a:ext cx="1214747" cy="1214746"/>
              </a:xfrm>
              <a:prstGeom prst="roundRect">
                <a:avLst>
                  <a:gd name="adj" fmla="val 319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9" name="Freeform 184"/>
            <p:cNvSpPr/>
            <p:nvPr/>
          </p:nvSpPr>
          <p:spPr>
            <a:xfrm>
              <a:off x="5168806" y="4276565"/>
              <a:ext cx="553933" cy="553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88"/>
                  </a:moveTo>
                  <a:cubicBezTo>
                    <a:pt x="17381" y="1688"/>
                    <a:pt x="17381" y="1688"/>
                    <a:pt x="17381" y="1688"/>
                  </a:cubicBezTo>
                  <a:cubicBezTo>
                    <a:pt x="17381" y="0"/>
                    <a:pt x="17381" y="0"/>
                    <a:pt x="17381" y="0"/>
                  </a:cubicBezTo>
                  <a:cubicBezTo>
                    <a:pt x="4050" y="0"/>
                    <a:pt x="4050" y="0"/>
                    <a:pt x="4050" y="0"/>
                  </a:cubicBezTo>
                  <a:cubicBezTo>
                    <a:pt x="4050" y="1688"/>
                    <a:pt x="4050" y="1688"/>
                    <a:pt x="4050" y="1688"/>
                  </a:cubicBezTo>
                  <a:cubicBezTo>
                    <a:pt x="0" y="1688"/>
                    <a:pt x="0" y="1688"/>
                    <a:pt x="0" y="1688"/>
                  </a:cubicBezTo>
                  <a:cubicBezTo>
                    <a:pt x="0" y="1688"/>
                    <a:pt x="0" y="1688"/>
                    <a:pt x="0" y="1688"/>
                  </a:cubicBezTo>
                  <a:cubicBezTo>
                    <a:pt x="0" y="3375"/>
                    <a:pt x="0" y="3375"/>
                    <a:pt x="0" y="3375"/>
                  </a:cubicBezTo>
                  <a:cubicBezTo>
                    <a:pt x="338" y="6750"/>
                    <a:pt x="2194" y="9788"/>
                    <a:pt x="4894" y="11644"/>
                  </a:cubicBezTo>
                  <a:cubicBezTo>
                    <a:pt x="5906" y="13162"/>
                    <a:pt x="7256" y="14344"/>
                    <a:pt x="9113" y="14850"/>
                  </a:cubicBezTo>
                  <a:cubicBezTo>
                    <a:pt x="9113" y="19069"/>
                    <a:pt x="9113" y="19069"/>
                    <a:pt x="9113" y="19069"/>
                  </a:cubicBezTo>
                  <a:cubicBezTo>
                    <a:pt x="4894" y="21600"/>
                    <a:pt x="4894" y="21600"/>
                    <a:pt x="4894" y="21600"/>
                  </a:cubicBezTo>
                  <a:cubicBezTo>
                    <a:pt x="16706" y="21600"/>
                    <a:pt x="16706" y="21600"/>
                    <a:pt x="16706" y="21600"/>
                  </a:cubicBezTo>
                  <a:cubicBezTo>
                    <a:pt x="12488" y="19069"/>
                    <a:pt x="12488" y="19069"/>
                    <a:pt x="12488" y="19069"/>
                  </a:cubicBezTo>
                  <a:cubicBezTo>
                    <a:pt x="12488" y="14681"/>
                    <a:pt x="12488" y="14681"/>
                    <a:pt x="12488" y="14681"/>
                  </a:cubicBezTo>
                  <a:cubicBezTo>
                    <a:pt x="14175" y="14344"/>
                    <a:pt x="15525" y="13162"/>
                    <a:pt x="16369" y="11812"/>
                  </a:cubicBezTo>
                  <a:cubicBezTo>
                    <a:pt x="19238" y="9956"/>
                    <a:pt x="21262" y="6919"/>
                    <a:pt x="21600" y="3375"/>
                  </a:cubicBezTo>
                  <a:cubicBezTo>
                    <a:pt x="21600" y="1688"/>
                    <a:pt x="21600" y="1688"/>
                    <a:pt x="21600" y="1688"/>
                  </a:cubicBezTo>
                  <a:close/>
                  <a:moveTo>
                    <a:pt x="2363" y="6075"/>
                  </a:moveTo>
                  <a:cubicBezTo>
                    <a:pt x="2025" y="5231"/>
                    <a:pt x="1856" y="4219"/>
                    <a:pt x="1688" y="3375"/>
                  </a:cubicBezTo>
                  <a:cubicBezTo>
                    <a:pt x="4050" y="3375"/>
                    <a:pt x="4050" y="3375"/>
                    <a:pt x="4050" y="3375"/>
                  </a:cubicBezTo>
                  <a:cubicBezTo>
                    <a:pt x="4050" y="8269"/>
                    <a:pt x="4050" y="8269"/>
                    <a:pt x="4050" y="8269"/>
                  </a:cubicBezTo>
                  <a:cubicBezTo>
                    <a:pt x="4050" y="8269"/>
                    <a:pt x="4050" y="8269"/>
                    <a:pt x="4050" y="8269"/>
                  </a:cubicBezTo>
                  <a:cubicBezTo>
                    <a:pt x="4050" y="8269"/>
                    <a:pt x="4050" y="8269"/>
                    <a:pt x="4050" y="8269"/>
                  </a:cubicBezTo>
                  <a:cubicBezTo>
                    <a:pt x="4050" y="8438"/>
                    <a:pt x="4050" y="8606"/>
                    <a:pt x="4050" y="8775"/>
                  </a:cubicBezTo>
                  <a:cubicBezTo>
                    <a:pt x="3375" y="7931"/>
                    <a:pt x="2869" y="7088"/>
                    <a:pt x="2363" y="6075"/>
                  </a:cubicBezTo>
                  <a:close/>
                  <a:moveTo>
                    <a:pt x="19238" y="6075"/>
                  </a:moveTo>
                  <a:cubicBezTo>
                    <a:pt x="18731" y="7088"/>
                    <a:pt x="18056" y="8100"/>
                    <a:pt x="17381" y="8944"/>
                  </a:cubicBezTo>
                  <a:cubicBezTo>
                    <a:pt x="17381" y="8775"/>
                    <a:pt x="17381" y="8606"/>
                    <a:pt x="17381" y="8269"/>
                  </a:cubicBezTo>
                  <a:cubicBezTo>
                    <a:pt x="17381" y="8269"/>
                    <a:pt x="17381" y="8269"/>
                    <a:pt x="17381" y="8269"/>
                  </a:cubicBezTo>
                  <a:cubicBezTo>
                    <a:pt x="17381" y="8269"/>
                    <a:pt x="17381" y="8269"/>
                    <a:pt x="17381" y="8269"/>
                  </a:cubicBezTo>
                  <a:cubicBezTo>
                    <a:pt x="17381" y="3375"/>
                    <a:pt x="17381" y="3375"/>
                    <a:pt x="17381" y="3375"/>
                  </a:cubicBezTo>
                  <a:cubicBezTo>
                    <a:pt x="19912" y="3375"/>
                    <a:pt x="19912" y="3375"/>
                    <a:pt x="19912" y="3375"/>
                  </a:cubicBezTo>
                  <a:cubicBezTo>
                    <a:pt x="19744" y="4219"/>
                    <a:pt x="19575" y="5231"/>
                    <a:pt x="19238" y="607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6501606" y="3008666"/>
              <a:ext cx="553934" cy="424134"/>
              <a:chOff x="22116330" y="3324519"/>
              <a:chExt cx="553934" cy="424134"/>
            </a:xfrm>
          </p:grpSpPr>
          <p:sp>
            <p:nvSpPr>
              <p:cNvPr id="61" name="Freeform 213"/>
              <p:cNvSpPr/>
              <p:nvPr/>
            </p:nvSpPr>
            <p:spPr>
              <a:xfrm>
                <a:off x="22116330" y="3324519"/>
                <a:ext cx="553934" cy="424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425" y="2204"/>
                    </a:moveTo>
                    <a:cubicBezTo>
                      <a:pt x="7425" y="0"/>
                      <a:pt x="7425" y="0"/>
                      <a:pt x="7425" y="0"/>
                    </a:cubicBezTo>
                    <a:cubicBezTo>
                      <a:pt x="2531" y="0"/>
                      <a:pt x="2531" y="0"/>
                      <a:pt x="2531" y="0"/>
                    </a:cubicBezTo>
                    <a:cubicBezTo>
                      <a:pt x="2531" y="2204"/>
                      <a:pt x="2531" y="2204"/>
                      <a:pt x="2531" y="2204"/>
                    </a:cubicBezTo>
                    <a:cubicBezTo>
                      <a:pt x="0" y="2204"/>
                      <a:pt x="0" y="2204"/>
                      <a:pt x="0" y="2204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2204"/>
                      <a:pt x="21600" y="2204"/>
                      <a:pt x="21600" y="2204"/>
                    </a:cubicBezTo>
                    <a:lnTo>
                      <a:pt x="7425" y="2204"/>
                    </a:lnTo>
                    <a:close/>
                    <a:moveTo>
                      <a:pt x="7425" y="8596"/>
                    </a:moveTo>
                    <a:cubicBezTo>
                      <a:pt x="2531" y="8596"/>
                      <a:pt x="2531" y="8596"/>
                      <a:pt x="2531" y="8596"/>
                    </a:cubicBezTo>
                    <a:cubicBezTo>
                      <a:pt x="2531" y="5290"/>
                      <a:pt x="2531" y="5290"/>
                      <a:pt x="2531" y="5290"/>
                    </a:cubicBezTo>
                    <a:cubicBezTo>
                      <a:pt x="7425" y="5290"/>
                      <a:pt x="7425" y="5290"/>
                      <a:pt x="7425" y="5290"/>
                    </a:cubicBezTo>
                    <a:lnTo>
                      <a:pt x="7425" y="8596"/>
                    </a:lnTo>
                    <a:close/>
                    <a:moveTo>
                      <a:pt x="14175" y="18514"/>
                    </a:moveTo>
                    <a:cubicBezTo>
                      <a:pt x="11475" y="18514"/>
                      <a:pt x="9113" y="15429"/>
                      <a:pt x="9113" y="11902"/>
                    </a:cubicBezTo>
                    <a:cubicBezTo>
                      <a:pt x="9113" y="8376"/>
                      <a:pt x="11475" y="5510"/>
                      <a:pt x="14175" y="5510"/>
                    </a:cubicBezTo>
                    <a:cubicBezTo>
                      <a:pt x="16875" y="5510"/>
                      <a:pt x="19069" y="8376"/>
                      <a:pt x="19069" y="11902"/>
                    </a:cubicBezTo>
                    <a:cubicBezTo>
                      <a:pt x="19069" y="15429"/>
                      <a:pt x="16875" y="18514"/>
                      <a:pt x="14175" y="185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Oval 214"/>
              <p:cNvSpPr/>
              <p:nvPr/>
            </p:nvSpPr>
            <p:spPr>
              <a:xfrm>
                <a:off x="22381974" y="3492709"/>
                <a:ext cx="129800" cy="12980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6502256" y="4276323"/>
              <a:ext cx="552627" cy="554411"/>
              <a:chOff x="19903733" y="3291049"/>
              <a:chExt cx="552627" cy="554411"/>
            </a:xfrm>
          </p:grpSpPr>
          <p:sp>
            <p:nvSpPr>
              <p:cNvPr id="64" name="Freeform 216"/>
              <p:cNvSpPr/>
              <p:nvPr/>
            </p:nvSpPr>
            <p:spPr>
              <a:xfrm>
                <a:off x="19903733" y="3490316"/>
                <a:ext cx="353358" cy="355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6" h="21086" extrusionOk="0">
                    <a:moveTo>
                      <a:pt x="14143" y="0"/>
                    </a:moveTo>
                    <a:cubicBezTo>
                      <a:pt x="1543" y="12343"/>
                      <a:pt x="1543" y="12343"/>
                      <a:pt x="1543" y="12343"/>
                    </a:cubicBezTo>
                    <a:cubicBezTo>
                      <a:pt x="1543" y="12343"/>
                      <a:pt x="1543" y="12343"/>
                      <a:pt x="1543" y="12343"/>
                    </a:cubicBezTo>
                    <a:cubicBezTo>
                      <a:pt x="-514" y="14400"/>
                      <a:pt x="-514" y="17743"/>
                      <a:pt x="1543" y="19543"/>
                    </a:cubicBezTo>
                    <a:cubicBezTo>
                      <a:pt x="3343" y="21600"/>
                      <a:pt x="6686" y="21600"/>
                      <a:pt x="8743" y="19543"/>
                    </a:cubicBezTo>
                    <a:cubicBezTo>
                      <a:pt x="8743" y="19543"/>
                      <a:pt x="8743" y="19543"/>
                      <a:pt x="8743" y="19543"/>
                    </a:cubicBezTo>
                    <a:cubicBezTo>
                      <a:pt x="21086" y="6943"/>
                      <a:pt x="21086" y="6943"/>
                      <a:pt x="21086" y="6943"/>
                    </a:cubicBezTo>
                    <a:lnTo>
                      <a:pt x="14143" y="0"/>
                    </a:lnTo>
                    <a:close/>
                    <a:moveTo>
                      <a:pt x="9772" y="11314"/>
                    </a:moveTo>
                    <a:cubicBezTo>
                      <a:pt x="9000" y="10800"/>
                      <a:pt x="9000" y="9514"/>
                      <a:pt x="9772" y="8743"/>
                    </a:cubicBezTo>
                    <a:cubicBezTo>
                      <a:pt x="10286" y="7971"/>
                      <a:pt x="11572" y="7971"/>
                      <a:pt x="12343" y="8743"/>
                    </a:cubicBezTo>
                    <a:cubicBezTo>
                      <a:pt x="13115" y="9514"/>
                      <a:pt x="13115" y="10800"/>
                      <a:pt x="12343" y="11314"/>
                    </a:cubicBezTo>
                    <a:cubicBezTo>
                      <a:pt x="11572" y="12086"/>
                      <a:pt x="10286" y="12086"/>
                      <a:pt x="9772" y="113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Freeform 217"/>
              <p:cNvSpPr/>
              <p:nvPr/>
            </p:nvSpPr>
            <p:spPr>
              <a:xfrm>
                <a:off x="20158369" y="3291049"/>
                <a:ext cx="297991" cy="299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28" y="0"/>
                    </a:moveTo>
                    <a:lnTo>
                      <a:pt x="3180" y="3161"/>
                    </a:lnTo>
                    <a:lnTo>
                      <a:pt x="0" y="13171"/>
                    </a:lnTo>
                    <a:lnTo>
                      <a:pt x="8481" y="21600"/>
                    </a:lnTo>
                    <a:lnTo>
                      <a:pt x="18552" y="18439"/>
                    </a:lnTo>
                    <a:lnTo>
                      <a:pt x="21600" y="15278"/>
                    </a:lnTo>
                    <a:lnTo>
                      <a:pt x="62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5169721" y="2995869"/>
              <a:ext cx="552104" cy="449728"/>
              <a:chOff x="9910264" y="3311721"/>
              <a:chExt cx="552104" cy="449728"/>
            </a:xfrm>
          </p:grpSpPr>
          <p:sp>
            <p:nvSpPr>
              <p:cNvPr id="67" name="Freeform 237"/>
              <p:cNvSpPr/>
              <p:nvPr/>
            </p:nvSpPr>
            <p:spPr>
              <a:xfrm>
                <a:off x="10078454" y="3311721"/>
                <a:ext cx="215724" cy="85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20" y="10800"/>
                    </a:moveTo>
                    <a:cubicBezTo>
                      <a:pt x="17280" y="10800"/>
                      <a:pt x="17280" y="10800"/>
                      <a:pt x="17280" y="10800"/>
                    </a:cubicBezTo>
                    <a:cubicBezTo>
                      <a:pt x="17280" y="21600"/>
                      <a:pt x="17280" y="21600"/>
                      <a:pt x="1728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10800"/>
                      <a:pt x="21600" y="10800"/>
                      <a:pt x="21600" y="10800"/>
                    </a:cubicBezTo>
                    <a:cubicBezTo>
                      <a:pt x="21600" y="5400"/>
                      <a:pt x="19440" y="0"/>
                      <a:pt x="17280" y="0"/>
                    </a:cubicBezTo>
                    <a:cubicBezTo>
                      <a:pt x="4320" y="0"/>
                      <a:pt x="4320" y="0"/>
                      <a:pt x="4320" y="0"/>
                    </a:cubicBezTo>
                    <a:cubicBezTo>
                      <a:pt x="2160" y="0"/>
                      <a:pt x="0" y="5400"/>
                      <a:pt x="0" y="1080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4320" y="21600"/>
                      <a:pt x="4320" y="21600"/>
                      <a:pt x="4320" y="21600"/>
                    </a:cubicBezTo>
                    <a:lnTo>
                      <a:pt x="432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68" name="Rectangle 238"/>
              <p:cNvSpPr/>
              <p:nvPr/>
            </p:nvSpPr>
            <p:spPr>
              <a:xfrm>
                <a:off x="9910264" y="3419583"/>
                <a:ext cx="63986" cy="34186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Rectangle 239"/>
              <p:cNvSpPr/>
              <p:nvPr/>
            </p:nvSpPr>
            <p:spPr>
              <a:xfrm>
                <a:off x="10012640" y="3419583"/>
                <a:ext cx="347352" cy="34186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0" name="Rectangle 240"/>
              <p:cNvSpPr/>
              <p:nvPr/>
            </p:nvSpPr>
            <p:spPr>
              <a:xfrm>
                <a:off x="10398382" y="3419583"/>
                <a:ext cx="63986" cy="34186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71" name="文本框 70"/>
          <p:cNvSpPr txBox="1"/>
          <p:nvPr/>
        </p:nvSpPr>
        <p:spPr>
          <a:xfrm>
            <a:off x="4796659" y="759988"/>
            <a:ext cx="2598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gradFill>
                  <a:gsLst>
                    <a:gs pos="0">
                      <a:srgbClr val="D93339"/>
                    </a:gs>
                    <a:gs pos="100000">
                      <a:srgbClr val="6AAABA"/>
                    </a:gs>
                  </a:gsLst>
                  <a:lin ang="5400000" scaled="1"/>
                </a:gradFill>
              </a:defRPr>
            </a:lvl1pPr>
          </a:lstStyle>
          <a:p>
            <a:r>
              <a:rPr lang="zh-CN" altLang="en-US" sz="2400" b="1" dirty="0">
                <a:gradFill>
                  <a:gsLst>
                    <a:gs pos="100000">
                      <a:srgbClr val="6AAABA"/>
                    </a:gs>
                    <a:gs pos="0">
                      <a:srgbClr val="D93339"/>
                    </a:gs>
                  </a:gsLst>
                  <a:lin ang="2700000" scaled="1"/>
                </a:gradFill>
                <a:cs typeface="+mn-ea"/>
                <a:sym typeface="+mn-lt"/>
              </a:rPr>
              <a:t>此处添加标题</a:t>
            </a:r>
            <a:endParaRPr lang="en-US" altLang="zh-CN" sz="2400" b="1" dirty="0">
              <a:gradFill>
                <a:gsLst>
                  <a:gs pos="100000">
                    <a:srgbClr val="6AAABA"/>
                  </a:gs>
                  <a:gs pos="0">
                    <a:srgbClr val="D93339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en-US" altLang="zh-CN" sz="1200" dirty="0">
                <a:gradFill>
                  <a:gsLst>
                    <a:gs pos="100000">
                      <a:srgbClr val="6AAABA"/>
                    </a:gs>
                    <a:gs pos="0">
                      <a:srgbClr val="D93339"/>
                    </a:gs>
                  </a:gsLst>
                  <a:lin ang="2700000" scaled="1"/>
                </a:gradFill>
                <a:cs typeface="+mn-ea"/>
                <a:sym typeface="+mn-lt"/>
              </a:rPr>
              <a:t>Add the title here</a:t>
            </a:r>
            <a:endParaRPr lang="zh-CN" altLang="en-US" sz="1200" dirty="0">
              <a:gradFill>
                <a:gsLst>
                  <a:gs pos="100000">
                    <a:srgbClr val="6AAABA"/>
                  </a:gs>
                  <a:gs pos="0">
                    <a:srgbClr val="D93339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72" name="直接连接符 71"/>
          <p:cNvCxnSpPr/>
          <p:nvPr/>
        </p:nvCxnSpPr>
        <p:spPr>
          <a:xfrm>
            <a:off x="5924112" y="1406544"/>
            <a:ext cx="343776" cy="0"/>
          </a:xfrm>
          <a:prstGeom prst="line">
            <a:avLst/>
          </a:prstGeom>
          <a:ln w="12700" cap="rnd">
            <a:gradFill flip="none" rotWithShape="1">
              <a:gsLst>
                <a:gs pos="0">
                  <a:srgbClr val="D93339"/>
                </a:gs>
                <a:gs pos="100000">
                  <a:srgbClr val="6AAABA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853406" y="1929739"/>
            <a:ext cx="2391030" cy="1708839"/>
            <a:chOff x="2176411" y="1682881"/>
            <a:chExt cx="2391030" cy="1708839"/>
          </a:xfrm>
        </p:grpSpPr>
        <p:sp>
          <p:nvSpPr>
            <p:cNvPr id="18" name="对话气泡: 圆角矩形 17"/>
            <p:cNvSpPr/>
            <p:nvPr/>
          </p:nvSpPr>
          <p:spPr>
            <a:xfrm>
              <a:off x="2176411" y="1682881"/>
              <a:ext cx="2391030" cy="1708839"/>
            </a:xfrm>
            <a:prstGeom prst="wedgeRoundRectCallout">
              <a:avLst>
                <a:gd name="adj1" fmla="val 61314"/>
                <a:gd name="adj2" fmla="val 20508"/>
                <a:gd name="adj3" fmla="val 16667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324519" y="1950405"/>
              <a:ext cx="2094814" cy="1173791"/>
              <a:chOff x="6721080" y="4146872"/>
              <a:chExt cx="2094814" cy="1173791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6721080" y="4489666"/>
                <a:ext cx="20948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cs typeface="+mn-ea"/>
                    <a:sym typeface="+mn-lt"/>
                  </a:rPr>
                  <a:t>在这里添加你的详细小段落文本内容，与标题相关并符合整体语言风格，与设计排版相符合，保持美观大方。</a:t>
                </a: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7276577" y="4146872"/>
                <a:ext cx="9838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b="1" dirty="0">
                    <a:cs typeface="+mn-ea"/>
                    <a:sym typeface="+mn-lt"/>
                  </a:rPr>
                  <a:t>添加标题</a:t>
                </a: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7510824" y="4454649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组合 4"/>
          <p:cNvGrpSpPr/>
          <p:nvPr/>
        </p:nvGrpSpPr>
        <p:grpSpPr>
          <a:xfrm>
            <a:off x="1853406" y="4117779"/>
            <a:ext cx="2391030" cy="1708839"/>
            <a:chOff x="2176411" y="4117779"/>
            <a:chExt cx="2391030" cy="1708839"/>
          </a:xfrm>
        </p:grpSpPr>
        <p:sp>
          <p:nvSpPr>
            <p:cNvPr id="75" name="对话气泡: 圆角矩形 74"/>
            <p:cNvSpPr/>
            <p:nvPr/>
          </p:nvSpPr>
          <p:spPr>
            <a:xfrm flipV="1">
              <a:off x="2176411" y="4117779"/>
              <a:ext cx="2391030" cy="1708839"/>
            </a:xfrm>
            <a:prstGeom prst="wedgeRoundRectCallout">
              <a:avLst>
                <a:gd name="adj1" fmla="val 61314"/>
                <a:gd name="adj2" fmla="val 20508"/>
                <a:gd name="adj3" fmla="val 16667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2324519" y="4385303"/>
              <a:ext cx="2094814" cy="1173791"/>
              <a:chOff x="6721080" y="4146872"/>
              <a:chExt cx="2094814" cy="1173791"/>
            </a:xfrm>
          </p:grpSpPr>
          <p:sp>
            <p:nvSpPr>
              <p:cNvPr id="77" name="文本框 76"/>
              <p:cNvSpPr txBox="1"/>
              <p:nvPr/>
            </p:nvSpPr>
            <p:spPr>
              <a:xfrm>
                <a:off x="6721080" y="4489666"/>
                <a:ext cx="20948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cs typeface="+mn-ea"/>
                    <a:sym typeface="+mn-lt"/>
                  </a:rPr>
                  <a:t>在这里添加你的详细小段落文本内容，与标题相关并符合整体语言风格，与设计排版相符合，保持美观大方。</a:t>
                </a:r>
              </a:p>
            </p:txBody>
          </p:sp>
          <p:sp>
            <p:nvSpPr>
              <p:cNvPr id="78" name="文本框 77"/>
              <p:cNvSpPr txBox="1"/>
              <p:nvPr/>
            </p:nvSpPr>
            <p:spPr>
              <a:xfrm>
                <a:off x="7276577" y="4146872"/>
                <a:ext cx="9838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b="1" dirty="0">
                    <a:cs typeface="+mn-ea"/>
                    <a:sym typeface="+mn-lt"/>
                  </a:rPr>
                  <a:t>添加标题</a:t>
                </a:r>
              </a:p>
            </p:txBody>
          </p:sp>
          <p:cxnSp>
            <p:nvCxnSpPr>
              <p:cNvPr id="79" name="直接连接符 78"/>
              <p:cNvCxnSpPr/>
              <p:nvPr/>
            </p:nvCxnSpPr>
            <p:spPr>
              <a:xfrm>
                <a:off x="7510824" y="4454649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组合 6"/>
          <p:cNvGrpSpPr/>
          <p:nvPr/>
        </p:nvGrpSpPr>
        <p:grpSpPr>
          <a:xfrm>
            <a:off x="7947564" y="1929739"/>
            <a:ext cx="2391030" cy="1708839"/>
            <a:chOff x="7624559" y="1929739"/>
            <a:chExt cx="2391030" cy="1708839"/>
          </a:xfrm>
        </p:grpSpPr>
        <p:sp>
          <p:nvSpPr>
            <p:cNvPr id="81" name="对话气泡: 圆角矩形 80"/>
            <p:cNvSpPr/>
            <p:nvPr/>
          </p:nvSpPr>
          <p:spPr>
            <a:xfrm flipH="1">
              <a:off x="7624559" y="1929739"/>
              <a:ext cx="2391030" cy="1708839"/>
            </a:xfrm>
            <a:prstGeom prst="wedgeRoundRectCallout">
              <a:avLst>
                <a:gd name="adj1" fmla="val 61314"/>
                <a:gd name="adj2" fmla="val 20508"/>
                <a:gd name="adj3" fmla="val 16667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82" name="组合 81"/>
            <p:cNvGrpSpPr/>
            <p:nvPr/>
          </p:nvGrpSpPr>
          <p:grpSpPr>
            <a:xfrm>
              <a:off x="7772667" y="2197263"/>
              <a:ext cx="2094814" cy="1173791"/>
              <a:chOff x="6721080" y="4146872"/>
              <a:chExt cx="2094814" cy="1173791"/>
            </a:xfrm>
          </p:grpSpPr>
          <p:sp>
            <p:nvSpPr>
              <p:cNvPr id="83" name="文本框 82"/>
              <p:cNvSpPr txBox="1"/>
              <p:nvPr/>
            </p:nvSpPr>
            <p:spPr>
              <a:xfrm>
                <a:off x="6721080" y="4489666"/>
                <a:ext cx="20948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cs typeface="+mn-ea"/>
                    <a:sym typeface="+mn-lt"/>
                  </a:rPr>
                  <a:t>在这里添加你的详细小段落文本内容，与标题相关并符合整体语言风格，与设计排版相符合，保持美观大方。</a:t>
                </a:r>
              </a:p>
            </p:txBody>
          </p:sp>
          <p:sp>
            <p:nvSpPr>
              <p:cNvPr id="84" name="文本框 83"/>
              <p:cNvSpPr txBox="1"/>
              <p:nvPr/>
            </p:nvSpPr>
            <p:spPr>
              <a:xfrm>
                <a:off x="7276577" y="4146872"/>
                <a:ext cx="9838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b="1" dirty="0">
                    <a:cs typeface="+mn-ea"/>
                    <a:sym typeface="+mn-lt"/>
                  </a:rPr>
                  <a:t>添加标题</a:t>
                </a:r>
              </a:p>
            </p:txBody>
          </p:sp>
          <p:cxnSp>
            <p:nvCxnSpPr>
              <p:cNvPr id="85" name="直接连接符 84"/>
              <p:cNvCxnSpPr/>
              <p:nvPr/>
            </p:nvCxnSpPr>
            <p:spPr>
              <a:xfrm>
                <a:off x="7510824" y="4454649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7"/>
          <p:cNvGrpSpPr/>
          <p:nvPr/>
        </p:nvGrpSpPr>
        <p:grpSpPr>
          <a:xfrm>
            <a:off x="7947564" y="4117779"/>
            <a:ext cx="2391030" cy="1708839"/>
            <a:chOff x="7624559" y="4117779"/>
            <a:chExt cx="2391030" cy="1708839"/>
          </a:xfrm>
        </p:grpSpPr>
        <p:sp>
          <p:nvSpPr>
            <p:cNvPr id="87" name="对话气泡: 圆角矩形 86"/>
            <p:cNvSpPr/>
            <p:nvPr/>
          </p:nvSpPr>
          <p:spPr>
            <a:xfrm flipH="1" flipV="1">
              <a:off x="7624559" y="4117779"/>
              <a:ext cx="2391030" cy="1708839"/>
            </a:xfrm>
            <a:prstGeom prst="wedgeRoundRectCallout">
              <a:avLst>
                <a:gd name="adj1" fmla="val 61314"/>
                <a:gd name="adj2" fmla="val 20508"/>
                <a:gd name="adj3" fmla="val 16667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88" name="组合 87"/>
            <p:cNvGrpSpPr/>
            <p:nvPr/>
          </p:nvGrpSpPr>
          <p:grpSpPr>
            <a:xfrm>
              <a:off x="7772667" y="4385303"/>
              <a:ext cx="2094814" cy="1173791"/>
              <a:chOff x="6721080" y="4146872"/>
              <a:chExt cx="2094814" cy="1173791"/>
            </a:xfrm>
          </p:grpSpPr>
          <p:sp>
            <p:nvSpPr>
              <p:cNvPr id="89" name="文本框 88"/>
              <p:cNvSpPr txBox="1"/>
              <p:nvPr/>
            </p:nvSpPr>
            <p:spPr>
              <a:xfrm>
                <a:off x="6721080" y="4489666"/>
                <a:ext cx="20948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cs typeface="+mn-ea"/>
                    <a:sym typeface="+mn-lt"/>
                  </a:rPr>
                  <a:t>在这里添加你的详细小段落文本内容，与标题相关并符合整体语言风格，与设计排版相符合，保持美观大方。</a:t>
                </a:r>
              </a:p>
            </p:txBody>
          </p:sp>
          <p:sp>
            <p:nvSpPr>
              <p:cNvPr id="90" name="文本框 89"/>
              <p:cNvSpPr txBox="1"/>
              <p:nvPr/>
            </p:nvSpPr>
            <p:spPr>
              <a:xfrm>
                <a:off x="7276577" y="4146872"/>
                <a:ext cx="9838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b="1" dirty="0">
                    <a:cs typeface="+mn-ea"/>
                    <a:sym typeface="+mn-lt"/>
                  </a:rPr>
                  <a:t>添加标题</a:t>
                </a:r>
              </a:p>
            </p:txBody>
          </p:sp>
          <p:cxnSp>
            <p:nvCxnSpPr>
              <p:cNvPr id="91" name="直接连接符 90"/>
              <p:cNvCxnSpPr/>
              <p:nvPr/>
            </p:nvCxnSpPr>
            <p:spPr>
              <a:xfrm>
                <a:off x="7510824" y="4454649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/>
        </p:nvSpPr>
        <p:spPr>
          <a:xfrm>
            <a:off x="312420" y="593725"/>
            <a:ext cx="11567160" cy="5670545"/>
          </a:xfrm>
          <a:prstGeom prst="roundRect">
            <a:avLst>
              <a:gd name="adj" fmla="val 7976"/>
            </a:avLst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75810" y="1604150"/>
            <a:ext cx="30403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cs typeface="+mn-ea"/>
                <a:sym typeface="+mn-lt"/>
              </a:rPr>
              <a:t>2020</a:t>
            </a:r>
            <a:endParaRPr lang="zh-CN" altLang="en-US" sz="7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02470" y="2815873"/>
            <a:ext cx="99870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1"/>
                </a:solidFill>
                <a:cs typeface="+mn-ea"/>
                <a:sym typeface="+mn-lt"/>
              </a:rPr>
              <a:t>感谢聆听</a:t>
            </a:r>
            <a:endParaRPr lang="en-US" altLang="zh-CN" sz="6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THANKS FOR LISTENING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928247" y="4441299"/>
            <a:ext cx="1904842" cy="338554"/>
            <a:chOff x="5137692" y="3360294"/>
            <a:chExt cx="1904842" cy="338554"/>
          </a:xfrm>
        </p:grpSpPr>
        <p:sp>
          <p:nvSpPr>
            <p:cNvPr id="12" name="文本框 11"/>
            <p:cNvSpPr txBox="1"/>
            <p:nvPr/>
          </p:nvSpPr>
          <p:spPr>
            <a:xfrm>
              <a:off x="5450114" y="3375682"/>
              <a:ext cx="1592420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汇报人  </a:t>
              </a:r>
              <a:r>
                <a:rPr lang="en-US" altLang="zh-CN" sz="1400">
                  <a:solidFill>
                    <a:schemeClr val="bg1"/>
                  </a:solidFill>
                  <a:cs typeface="+mn-ea"/>
                  <a:sym typeface="+mn-lt"/>
                </a:rPr>
                <a:t>xiazaii</a:t>
              </a:r>
              <a:endParaRPr lang="zh-CN" altLang="en-US" sz="1400" dirty="0">
                <a:solidFill>
                  <a:schemeClr val="bg1"/>
                </a:solidFill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5137692" y="3360294"/>
              <a:ext cx="340285" cy="338554"/>
              <a:chOff x="5137692" y="3360294"/>
              <a:chExt cx="340285" cy="338554"/>
            </a:xfrm>
          </p:grpSpPr>
          <p:sp>
            <p:nvSpPr>
              <p:cNvPr id="16" name="矩形: 圆角 15"/>
              <p:cNvSpPr/>
              <p:nvPr/>
            </p:nvSpPr>
            <p:spPr>
              <a:xfrm>
                <a:off x="5137692" y="3360294"/>
                <a:ext cx="340285" cy="338554"/>
              </a:xfrm>
              <a:prstGeom prst="roundRect">
                <a:avLst>
                  <a:gd name="adj" fmla="val 23932"/>
                </a:avLst>
              </a:prstGeom>
              <a:gradFill>
                <a:gsLst>
                  <a:gs pos="0">
                    <a:srgbClr val="5BF364"/>
                  </a:gs>
                  <a:gs pos="100000">
                    <a:srgbClr val="28B924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Freeform 174"/>
              <p:cNvSpPr/>
              <p:nvPr/>
            </p:nvSpPr>
            <p:spPr>
              <a:xfrm>
                <a:off x="5201449" y="3423186"/>
                <a:ext cx="212770" cy="2127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21600" y="19406"/>
                      <a:pt x="21600" y="19406"/>
                      <a:pt x="21600" y="19406"/>
                    </a:cubicBezTo>
                    <a:cubicBezTo>
                      <a:pt x="21600" y="18225"/>
                      <a:pt x="20925" y="17381"/>
                      <a:pt x="19913" y="17044"/>
                    </a:cubicBezTo>
                    <a:cubicBezTo>
                      <a:pt x="19913" y="17044"/>
                      <a:pt x="19913" y="17044"/>
                      <a:pt x="19913" y="17044"/>
                    </a:cubicBezTo>
                    <a:cubicBezTo>
                      <a:pt x="19744" y="16875"/>
                      <a:pt x="14681" y="15694"/>
                      <a:pt x="14006" y="14175"/>
                    </a:cubicBezTo>
                    <a:cubicBezTo>
                      <a:pt x="13669" y="13500"/>
                      <a:pt x="14006" y="12656"/>
                      <a:pt x="14344" y="12150"/>
                    </a:cubicBezTo>
                    <a:cubicBezTo>
                      <a:pt x="14513" y="11981"/>
                      <a:pt x="14681" y="11644"/>
                      <a:pt x="14850" y="11475"/>
                    </a:cubicBezTo>
                    <a:cubicBezTo>
                      <a:pt x="14850" y="11475"/>
                      <a:pt x="14850" y="11475"/>
                      <a:pt x="14850" y="11475"/>
                    </a:cubicBezTo>
                    <a:cubicBezTo>
                      <a:pt x="14850" y="11475"/>
                      <a:pt x="14850" y="11475"/>
                      <a:pt x="14850" y="11475"/>
                    </a:cubicBezTo>
                    <a:cubicBezTo>
                      <a:pt x="15694" y="10125"/>
                      <a:pt x="16369" y="8269"/>
                      <a:pt x="16369" y="6075"/>
                    </a:cubicBezTo>
                    <a:cubicBezTo>
                      <a:pt x="16538" y="2700"/>
                      <a:pt x="13838" y="0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ubicBezTo>
                      <a:pt x="7762" y="0"/>
                      <a:pt x="5062" y="2700"/>
                      <a:pt x="5231" y="6075"/>
                    </a:cubicBezTo>
                    <a:cubicBezTo>
                      <a:pt x="5231" y="8269"/>
                      <a:pt x="5906" y="10125"/>
                      <a:pt x="6750" y="11475"/>
                    </a:cubicBezTo>
                    <a:cubicBezTo>
                      <a:pt x="6750" y="11475"/>
                      <a:pt x="6750" y="11475"/>
                      <a:pt x="6750" y="11475"/>
                    </a:cubicBezTo>
                    <a:cubicBezTo>
                      <a:pt x="6750" y="11475"/>
                      <a:pt x="6750" y="11475"/>
                      <a:pt x="6750" y="11475"/>
                    </a:cubicBezTo>
                    <a:cubicBezTo>
                      <a:pt x="6919" y="11644"/>
                      <a:pt x="7087" y="11981"/>
                      <a:pt x="7256" y="12150"/>
                    </a:cubicBezTo>
                    <a:cubicBezTo>
                      <a:pt x="7594" y="12656"/>
                      <a:pt x="7931" y="13500"/>
                      <a:pt x="7594" y="14175"/>
                    </a:cubicBezTo>
                    <a:cubicBezTo>
                      <a:pt x="6919" y="15694"/>
                      <a:pt x="1856" y="16875"/>
                      <a:pt x="1687" y="17044"/>
                    </a:cubicBezTo>
                    <a:cubicBezTo>
                      <a:pt x="1687" y="17044"/>
                      <a:pt x="1687" y="17044"/>
                      <a:pt x="1687" y="17044"/>
                    </a:cubicBezTo>
                    <a:cubicBezTo>
                      <a:pt x="675" y="17381"/>
                      <a:pt x="0" y="18225"/>
                      <a:pt x="0" y="19406"/>
                    </a:cubicBezTo>
                    <a:cubicBezTo>
                      <a:pt x="0" y="21600"/>
                      <a:pt x="0" y="21600"/>
                      <a:pt x="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6157285" y="4441299"/>
            <a:ext cx="2106469" cy="534198"/>
            <a:chOff x="5137692" y="3913207"/>
            <a:chExt cx="2106469" cy="534198"/>
          </a:xfrm>
        </p:grpSpPr>
        <p:sp>
          <p:nvSpPr>
            <p:cNvPr id="21" name="文本框 20"/>
            <p:cNvSpPr txBox="1"/>
            <p:nvPr/>
          </p:nvSpPr>
          <p:spPr>
            <a:xfrm>
              <a:off x="5450114" y="3925435"/>
              <a:ext cx="1794047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汇报日期  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2020.03.20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5137692" y="3913207"/>
              <a:ext cx="340285" cy="338554"/>
              <a:chOff x="5137692" y="3913207"/>
              <a:chExt cx="340285" cy="338554"/>
            </a:xfrm>
          </p:grpSpPr>
          <p:sp>
            <p:nvSpPr>
              <p:cNvPr id="23" name="矩形: 圆角 22"/>
              <p:cNvSpPr/>
              <p:nvPr/>
            </p:nvSpPr>
            <p:spPr>
              <a:xfrm>
                <a:off x="5137692" y="3913207"/>
                <a:ext cx="340285" cy="338554"/>
              </a:xfrm>
              <a:prstGeom prst="roundRect">
                <a:avLst>
                  <a:gd name="adj" fmla="val 23932"/>
                </a:avLst>
              </a:prstGeom>
              <a:gradFill>
                <a:gsLst>
                  <a:gs pos="0">
                    <a:srgbClr val="226AF1"/>
                  </a:gs>
                  <a:gs pos="100000">
                    <a:srgbClr val="2DBAFC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5" name="组合 24"/>
              <p:cNvGrpSpPr/>
              <p:nvPr/>
            </p:nvGrpSpPr>
            <p:grpSpPr>
              <a:xfrm>
                <a:off x="5201449" y="3976099"/>
                <a:ext cx="212770" cy="212770"/>
                <a:chOff x="20770137" y="8796040"/>
                <a:chExt cx="553987" cy="553988"/>
              </a:xfrm>
            </p:grpSpPr>
            <p:sp>
              <p:nvSpPr>
                <p:cNvPr id="26" name="Rectangle 39"/>
                <p:cNvSpPr/>
                <p:nvPr/>
              </p:nvSpPr>
              <p:spPr>
                <a:xfrm>
                  <a:off x="20868867" y="9020926"/>
                  <a:ext cx="91418" cy="87761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Rectangle 40"/>
                <p:cNvSpPr/>
                <p:nvPr/>
              </p:nvSpPr>
              <p:spPr>
                <a:xfrm>
                  <a:off x="21004164" y="9020926"/>
                  <a:ext cx="85932" cy="87761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Rectangle 41"/>
                <p:cNvSpPr/>
                <p:nvPr/>
              </p:nvSpPr>
              <p:spPr>
                <a:xfrm>
                  <a:off x="21133976" y="9020926"/>
                  <a:ext cx="89589" cy="87761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Rectangle 42"/>
                <p:cNvSpPr/>
                <p:nvPr/>
              </p:nvSpPr>
              <p:spPr>
                <a:xfrm>
                  <a:off x="20868867" y="9152566"/>
                  <a:ext cx="91418" cy="8958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Rectangle 43"/>
                <p:cNvSpPr/>
                <p:nvPr/>
              </p:nvSpPr>
              <p:spPr>
                <a:xfrm>
                  <a:off x="21004164" y="9152566"/>
                  <a:ext cx="85932" cy="8958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Rectangle 44"/>
                <p:cNvSpPr/>
                <p:nvPr/>
              </p:nvSpPr>
              <p:spPr>
                <a:xfrm>
                  <a:off x="21133976" y="9152566"/>
                  <a:ext cx="89589" cy="8958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Rectangle 45"/>
                <p:cNvSpPr/>
                <p:nvPr/>
              </p:nvSpPr>
              <p:spPr>
                <a:xfrm>
                  <a:off x="21146774" y="8796040"/>
                  <a:ext cx="63993" cy="87761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Rectangle 46"/>
                <p:cNvSpPr/>
                <p:nvPr/>
              </p:nvSpPr>
              <p:spPr>
                <a:xfrm>
                  <a:off x="20881665" y="8796040"/>
                  <a:ext cx="65821" cy="87761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Freeform 47"/>
                <p:cNvSpPr/>
                <p:nvPr/>
              </p:nvSpPr>
              <p:spPr>
                <a:xfrm>
                  <a:off x="20770137" y="8843577"/>
                  <a:ext cx="553987" cy="506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3197"/>
                      </a:moveTo>
                      <a:lnTo>
                        <a:pt x="21600" y="0"/>
                      </a:lnTo>
                      <a:lnTo>
                        <a:pt x="18036" y="0"/>
                      </a:lnTo>
                      <a:lnTo>
                        <a:pt x="18036" y="2807"/>
                      </a:lnTo>
                      <a:lnTo>
                        <a:pt x="13616" y="2807"/>
                      </a:lnTo>
                      <a:lnTo>
                        <a:pt x="13616" y="0"/>
                      </a:lnTo>
                      <a:lnTo>
                        <a:pt x="7913" y="0"/>
                      </a:lnTo>
                      <a:lnTo>
                        <a:pt x="7913" y="2807"/>
                      </a:lnTo>
                      <a:lnTo>
                        <a:pt x="3564" y="2807"/>
                      </a:lnTo>
                      <a:lnTo>
                        <a:pt x="3564" y="0"/>
                      </a:ln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3197"/>
                      </a:lnTo>
                      <a:close/>
                      <a:moveTo>
                        <a:pt x="19034" y="19027"/>
                      </a:moveTo>
                      <a:lnTo>
                        <a:pt x="2495" y="19027"/>
                      </a:lnTo>
                      <a:lnTo>
                        <a:pt x="2495" y="5536"/>
                      </a:lnTo>
                      <a:lnTo>
                        <a:pt x="19034" y="5536"/>
                      </a:lnTo>
                      <a:lnTo>
                        <a:pt x="19034" y="190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</p:grpSp>
        </p:grpSp>
      </p:grpSp>
      <p:cxnSp>
        <p:nvCxnSpPr>
          <p:cNvPr id="47" name="直接连接符 46"/>
          <p:cNvCxnSpPr/>
          <p:nvPr/>
        </p:nvCxnSpPr>
        <p:spPr>
          <a:xfrm>
            <a:off x="5833089" y="2712451"/>
            <a:ext cx="525822" cy="0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组合 53"/>
          <p:cNvGrpSpPr/>
          <p:nvPr/>
        </p:nvGrpSpPr>
        <p:grpSpPr>
          <a:xfrm flipH="1">
            <a:off x="5717767" y="5620763"/>
            <a:ext cx="756466" cy="249435"/>
            <a:chOff x="5722295" y="5459104"/>
            <a:chExt cx="741073" cy="184951"/>
          </a:xfrm>
        </p:grpSpPr>
        <p:cxnSp>
          <p:nvCxnSpPr>
            <p:cNvPr id="55" name="直接连接符 54"/>
            <p:cNvCxnSpPr/>
            <p:nvPr/>
          </p:nvCxnSpPr>
          <p:spPr>
            <a:xfrm>
              <a:off x="5722295" y="5459104"/>
              <a:ext cx="373705" cy="18495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6089663" y="5459104"/>
              <a:ext cx="373705" cy="184951"/>
            </a:xfrm>
            <a:prstGeom prst="line">
              <a:avLst/>
            </a:prstGeom>
            <a:ln w="25400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椭圆 57"/>
          <p:cNvSpPr/>
          <p:nvPr/>
        </p:nvSpPr>
        <p:spPr>
          <a:xfrm>
            <a:off x="6051000" y="6471138"/>
            <a:ext cx="90000" cy="9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5860500" y="6471138"/>
            <a:ext cx="90000" cy="90000"/>
          </a:xfrm>
          <a:prstGeom prst="ellipse">
            <a:avLst/>
          </a:prstGeom>
          <a:solidFill>
            <a:schemeClr val="bg1">
              <a:alpha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6241500" y="6471138"/>
            <a:ext cx="90000" cy="90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62" name="直接连接符 61"/>
          <p:cNvCxnSpPr/>
          <p:nvPr/>
        </p:nvCxnSpPr>
        <p:spPr>
          <a:xfrm>
            <a:off x="5624412" y="763805"/>
            <a:ext cx="943176" cy="0"/>
          </a:xfrm>
          <a:prstGeom prst="line">
            <a:avLst/>
          </a:prstGeom>
          <a:ln w="444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/>
      <p:bldP spid="58" grpId="0" animBg="1"/>
      <p:bldP spid="59" grpId="0" animBg="1"/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5955750" y="6471138"/>
            <a:ext cx="90000" cy="90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765250" y="6471138"/>
            <a:ext cx="90000" cy="9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146250" y="6471138"/>
            <a:ext cx="90000" cy="90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336750" y="6471138"/>
            <a:ext cx="90000" cy="90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 rot="5400000">
            <a:off x="529149" y="3304283"/>
            <a:ext cx="581785" cy="249435"/>
            <a:chOff x="5722295" y="5459104"/>
            <a:chExt cx="741073" cy="184951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5722295" y="5459104"/>
              <a:ext cx="373705" cy="184951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6089663" y="5459104"/>
              <a:ext cx="373705" cy="184951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 rot="16200000" flipH="1">
            <a:off x="11081066" y="3304283"/>
            <a:ext cx="581785" cy="249435"/>
            <a:chOff x="5722295" y="5459104"/>
            <a:chExt cx="741073" cy="184951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5722295" y="5459104"/>
              <a:ext cx="373705" cy="18495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6089663" y="5459104"/>
              <a:ext cx="373705" cy="184951"/>
            </a:xfrm>
            <a:prstGeom prst="line">
              <a:avLst/>
            </a:prstGeom>
            <a:ln w="25400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/>
          <p:cNvSpPr txBox="1"/>
          <p:nvPr/>
        </p:nvSpPr>
        <p:spPr>
          <a:xfrm>
            <a:off x="5201765" y="2752600"/>
            <a:ext cx="34874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工作概述</a:t>
            </a:r>
            <a:endParaRPr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Summary of work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502798" y="2642436"/>
            <a:ext cx="1540934" cy="1573129"/>
            <a:chOff x="3502798" y="2642436"/>
            <a:chExt cx="1540934" cy="1573129"/>
          </a:xfrm>
        </p:grpSpPr>
        <p:sp>
          <p:nvSpPr>
            <p:cNvPr id="22" name="矩形: 圆角 21"/>
            <p:cNvSpPr/>
            <p:nvPr/>
          </p:nvSpPr>
          <p:spPr>
            <a:xfrm>
              <a:off x="3502798" y="2674631"/>
              <a:ext cx="1540934" cy="15409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597272" y="2642436"/>
              <a:ext cx="135198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gradFill>
                    <a:gsLst>
                      <a:gs pos="0">
                        <a:srgbClr val="D93339"/>
                      </a:gs>
                      <a:gs pos="100000">
                        <a:srgbClr val="6AAABA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01</a:t>
              </a:r>
              <a:endParaRPr lang="zh-CN" altLang="en-US" sz="8800" dirty="0">
                <a:gradFill>
                  <a:gsLst>
                    <a:gs pos="0">
                      <a:srgbClr val="D93339"/>
                    </a:gs>
                    <a:gs pos="100000">
                      <a:srgbClr val="6AAABA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96659" y="759988"/>
            <a:ext cx="2598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gradFill>
                  <a:gsLst>
                    <a:gs pos="0">
                      <a:srgbClr val="D93339"/>
                    </a:gs>
                    <a:gs pos="100000">
                      <a:srgbClr val="6AAABA"/>
                    </a:gs>
                  </a:gsLst>
                  <a:lin ang="5400000" scaled="1"/>
                </a:gradFill>
              </a:defRPr>
            </a:lvl1pPr>
          </a:lstStyle>
          <a:p>
            <a:r>
              <a:rPr lang="zh-CN" altLang="en-US" sz="2400" b="1" dirty="0">
                <a:gradFill>
                  <a:gsLst>
                    <a:gs pos="100000">
                      <a:srgbClr val="6AAABA"/>
                    </a:gs>
                    <a:gs pos="0">
                      <a:srgbClr val="D93339"/>
                    </a:gs>
                  </a:gsLst>
                  <a:lin ang="2700000" scaled="1"/>
                </a:gradFill>
                <a:cs typeface="+mn-ea"/>
                <a:sym typeface="+mn-lt"/>
              </a:rPr>
              <a:t>此处添加标题</a:t>
            </a:r>
            <a:endParaRPr lang="en-US" altLang="zh-CN" sz="2400" b="1" dirty="0">
              <a:gradFill>
                <a:gsLst>
                  <a:gs pos="100000">
                    <a:srgbClr val="6AAABA"/>
                  </a:gs>
                  <a:gs pos="0">
                    <a:srgbClr val="D93339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en-US" altLang="zh-CN" sz="1200" dirty="0">
                <a:gradFill>
                  <a:gsLst>
                    <a:gs pos="100000">
                      <a:srgbClr val="6AAABA"/>
                    </a:gs>
                    <a:gs pos="0">
                      <a:srgbClr val="D93339"/>
                    </a:gs>
                  </a:gsLst>
                  <a:lin ang="2700000" scaled="1"/>
                </a:gradFill>
                <a:cs typeface="+mn-ea"/>
                <a:sym typeface="+mn-lt"/>
              </a:rPr>
              <a:t>Add the title here</a:t>
            </a:r>
            <a:endParaRPr lang="zh-CN" altLang="en-US" sz="1200" dirty="0">
              <a:gradFill>
                <a:gsLst>
                  <a:gs pos="100000">
                    <a:srgbClr val="6AAABA"/>
                  </a:gs>
                  <a:gs pos="0">
                    <a:srgbClr val="D93339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924112" y="1406544"/>
            <a:ext cx="343776" cy="0"/>
          </a:xfrm>
          <a:prstGeom prst="line">
            <a:avLst/>
          </a:prstGeom>
          <a:ln w="12700" cap="rnd">
            <a:gradFill flip="none" rotWithShape="1">
              <a:gsLst>
                <a:gs pos="0">
                  <a:srgbClr val="D93339"/>
                </a:gs>
                <a:gs pos="100000">
                  <a:srgbClr val="6AAABA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组合 101"/>
          <p:cNvGrpSpPr/>
          <p:nvPr/>
        </p:nvGrpSpPr>
        <p:grpSpPr>
          <a:xfrm>
            <a:off x="0" y="1659084"/>
            <a:ext cx="12192001" cy="2402436"/>
            <a:chOff x="0" y="1659084"/>
            <a:chExt cx="12192001" cy="2402436"/>
          </a:xfrm>
        </p:grpSpPr>
        <p:pic>
          <p:nvPicPr>
            <p:cNvPr id="101" name="图片 100"/>
            <p:cNvPicPr>
              <a:picLocks noChangeAspect="1"/>
            </p:cNvPicPr>
            <p:nvPr/>
          </p:nvPicPr>
          <p:blipFill rotWithShape="1">
            <a:blip r:embed="rId3" cstate="print"/>
            <a:srcRect l="22758" r="42210"/>
            <a:stretch>
              <a:fillRect/>
            </a:stretch>
          </p:blipFill>
          <p:spPr>
            <a:xfrm rot="5400000">
              <a:off x="4894783" y="-3235699"/>
              <a:ext cx="2402436" cy="12192001"/>
            </a:xfrm>
            <a:prstGeom prst="rect">
              <a:avLst/>
            </a:prstGeom>
          </p:spPr>
        </p:pic>
        <p:sp>
          <p:nvSpPr>
            <p:cNvPr id="11" name="矩形: 圆角 10"/>
            <p:cNvSpPr/>
            <p:nvPr/>
          </p:nvSpPr>
          <p:spPr>
            <a:xfrm>
              <a:off x="525518" y="1832004"/>
              <a:ext cx="11140966" cy="2056595"/>
            </a:xfrm>
            <a:prstGeom prst="roundRect">
              <a:avLst>
                <a:gd name="adj" fmla="val 30357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08001" y="4248573"/>
            <a:ext cx="2092701" cy="1604678"/>
            <a:chOff x="1957024" y="4617057"/>
            <a:chExt cx="2092701" cy="1604678"/>
          </a:xfrm>
        </p:grpSpPr>
        <p:sp>
          <p:nvSpPr>
            <p:cNvPr id="14" name="文本框 13"/>
            <p:cNvSpPr txBox="1"/>
            <p:nvPr/>
          </p:nvSpPr>
          <p:spPr>
            <a:xfrm>
              <a:off x="2001849" y="5021406"/>
              <a:ext cx="20030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在这里添加你的详细小段落文本内容，与标题相关并符合整体语言风格，内容简洁，尽量生动，控制好字数，与设计排版相符合，保持美观大方。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957024" y="4617057"/>
              <a:ext cx="2092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添加标题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2745711" y="4986389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/>
          <p:cNvGrpSpPr/>
          <p:nvPr/>
        </p:nvGrpSpPr>
        <p:grpSpPr>
          <a:xfrm>
            <a:off x="1204670" y="2210620"/>
            <a:ext cx="1299363" cy="1299363"/>
            <a:chOff x="1428896" y="2063381"/>
            <a:chExt cx="1299363" cy="1299363"/>
          </a:xfrm>
        </p:grpSpPr>
        <p:sp>
          <p:nvSpPr>
            <p:cNvPr id="32" name="矩形: 圆角 31"/>
            <p:cNvSpPr/>
            <p:nvPr/>
          </p:nvSpPr>
          <p:spPr>
            <a:xfrm>
              <a:off x="1428896" y="2063381"/>
              <a:ext cx="1299363" cy="129936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1693586" y="2326795"/>
              <a:ext cx="769983" cy="772534"/>
              <a:chOff x="9898742" y="3257999"/>
              <a:chExt cx="551080" cy="552906"/>
            </a:xfrm>
            <a:gradFill flip="none" rotWithShape="1">
              <a:gsLst>
                <a:gs pos="100000">
                  <a:srgbClr val="6AAABA"/>
                </a:gs>
                <a:gs pos="0">
                  <a:srgbClr val="D93339"/>
                </a:gs>
              </a:gsLst>
              <a:lin ang="2700000" scaled="1"/>
              <a:tileRect/>
            </a:gradFill>
          </p:grpSpPr>
          <p:sp>
            <p:nvSpPr>
              <p:cNvPr id="46" name="Freeform 231"/>
              <p:cNvSpPr/>
              <p:nvPr/>
            </p:nvSpPr>
            <p:spPr>
              <a:xfrm>
                <a:off x="9898742" y="3257999"/>
                <a:ext cx="551080" cy="5529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8" h="21558" extrusionOk="0">
                    <a:moveTo>
                      <a:pt x="21431" y="20925"/>
                    </a:moveTo>
                    <a:cubicBezTo>
                      <a:pt x="14850" y="14175"/>
                      <a:pt x="14850" y="14175"/>
                      <a:pt x="14850" y="14175"/>
                    </a:cubicBezTo>
                    <a:cubicBezTo>
                      <a:pt x="15019" y="14006"/>
                      <a:pt x="15019" y="14006"/>
                      <a:pt x="15019" y="14006"/>
                    </a:cubicBezTo>
                    <a:cubicBezTo>
                      <a:pt x="16369" y="12487"/>
                      <a:pt x="17044" y="10462"/>
                      <a:pt x="17044" y="8437"/>
                    </a:cubicBezTo>
                    <a:cubicBezTo>
                      <a:pt x="17044" y="3713"/>
                      <a:pt x="13162" y="0"/>
                      <a:pt x="8438" y="0"/>
                    </a:cubicBezTo>
                    <a:cubicBezTo>
                      <a:pt x="6244" y="0"/>
                      <a:pt x="4050" y="844"/>
                      <a:pt x="2531" y="2531"/>
                    </a:cubicBezTo>
                    <a:cubicBezTo>
                      <a:pt x="844" y="4050"/>
                      <a:pt x="0" y="6244"/>
                      <a:pt x="0" y="8437"/>
                    </a:cubicBezTo>
                    <a:cubicBezTo>
                      <a:pt x="0" y="13162"/>
                      <a:pt x="3881" y="17044"/>
                      <a:pt x="8438" y="17044"/>
                    </a:cubicBezTo>
                    <a:cubicBezTo>
                      <a:pt x="10631" y="17044"/>
                      <a:pt x="12487" y="16200"/>
                      <a:pt x="14175" y="14850"/>
                    </a:cubicBezTo>
                    <a:cubicBezTo>
                      <a:pt x="14344" y="14850"/>
                      <a:pt x="14344" y="14850"/>
                      <a:pt x="14344" y="14850"/>
                    </a:cubicBezTo>
                    <a:cubicBezTo>
                      <a:pt x="20925" y="21431"/>
                      <a:pt x="20925" y="21431"/>
                      <a:pt x="20925" y="21431"/>
                    </a:cubicBezTo>
                    <a:cubicBezTo>
                      <a:pt x="21094" y="21600"/>
                      <a:pt x="21262" y="21600"/>
                      <a:pt x="21431" y="21431"/>
                    </a:cubicBezTo>
                    <a:cubicBezTo>
                      <a:pt x="21600" y="21262"/>
                      <a:pt x="21600" y="21094"/>
                      <a:pt x="21431" y="20925"/>
                    </a:cubicBezTo>
                    <a:close/>
                    <a:moveTo>
                      <a:pt x="14006" y="14006"/>
                    </a:moveTo>
                    <a:cubicBezTo>
                      <a:pt x="13331" y="14681"/>
                      <a:pt x="12487" y="15187"/>
                      <a:pt x="11475" y="15694"/>
                    </a:cubicBezTo>
                    <a:cubicBezTo>
                      <a:pt x="10631" y="16031"/>
                      <a:pt x="9619" y="16200"/>
                      <a:pt x="8438" y="16200"/>
                    </a:cubicBezTo>
                    <a:cubicBezTo>
                      <a:pt x="7425" y="16200"/>
                      <a:pt x="6413" y="16031"/>
                      <a:pt x="5569" y="15694"/>
                    </a:cubicBezTo>
                    <a:cubicBezTo>
                      <a:pt x="4556" y="15187"/>
                      <a:pt x="3713" y="14681"/>
                      <a:pt x="3038" y="14006"/>
                    </a:cubicBezTo>
                    <a:cubicBezTo>
                      <a:pt x="2363" y="13331"/>
                      <a:pt x="1688" y="12487"/>
                      <a:pt x="1350" y="11475"/>
                    </a:cubicBezTo>
                    <a:cubicBezTo>
                      <a:pt x="1013" y="10631"/>
                      <a:pt x="844" y="9619"/>
                      <a:pt x="844" y="8437"/>
                    </a:cubicBezTo>
                    <a:cubicBezTo>
                      <a:pt x="844" y="7425"/>
                      <a:pt x="1013" y="6412"/>
                      <a:pt x="1350" y="5400"/>
                    </a:cubicBezTo>
                    <a:cubicBezTo>
                      <a:pt x="1688" y="4556"/>
                      <a:pt x="2363" y="3713"/>
                      <a:pt x="3038" y="3038"/>
                    </a:cubicBezTo>
                    <a:cubicBezTo>
                      <a:pt x="3713" y="2363"/>
                      <a:pt x="4556" y="1688"/>
                      <a:pt x="5569" y="1350"/>
                    </a:cubicBezTo>
                    <a:cubicBezTo>
                      <a:pt x="7425" y="506"/>
                      <a:pt x="9619" y="506"/>
                      <a:pt x="11475" y="1350"/>
                    </a:cubicBezTo>
                    <a:cubicBezTo>
                      <a:pt x="12487" y="1688"/>
                      <a:pt x="13331" y="2363"/>
                      <a:pt x="14006" y="3038"/>
                    </a:cubicBezTo>
                    <a:cubicBezTo>
                      <a:pt x="14681" y="3713"/>
                      <a:pt x="15187" y="4556"/>
                      <a:pt x="15694" y="5400"/>
                    </a:cubicBezTo>
                    <a:cubicBezTo>
                      <a:pt x="16031" y="6412"/>
                      <a:pt x="16200" y="7425"/>
                      <a:pt x="16200" y="8437"/>
                    </a:cubicBezTo>
                    <a:cubicBezTo>
                      <a:pt x="16200" y="9619"/>
                      <a:pt x="16031" y="10631"/>
                      <a:pt x="15694" y="11475"/>
                    </a:cubicBezTo>
                    <a:cubicBezTo>
                      <a:pt x="15187" y="12487"/>
                      <a:pt x="14681" y="13331"/>
                      <a:pt x="14006" y="1400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Freeform 232"/>
              <p:cNvSpPr/>
              <p:nvPr/>
            </p:nvSpPr>
            <p:spPr>
              <a:xfrm>
                <a:off x="9962734" y="3323819"/>
                <a:ext cx="164551" cy="1627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63" y="0"/>
                    </a:moveTo>
                    <a:cubicBezTo>
                      <a:pt x="9095" y="0"/>
                      <a:pt x="0" y="9095"/>
                      <a:pt x="0" y="20463"/>
                    </a:cubicBezTo>
                    <a:cubicBezTo>
                      <a:pt x="0" y="21032"/>
                      <a:pt x="568" y="21600"/>
                      <a:pt x="1137" y="21600"/>
                    </a:cubicBezTo>
                    <a:cubicBezTo>
                      <a:pt x="2274" y="21600"/>
                      <a:pt x="2842" y="21032"/>
                      <a:pt x="2842" y="20463"/>
                    </a:cubicBezTo>
                    <a:cubicBezTo>
                      <a:pt x="2842" y="15347"/>
                      <a:pt x="4547" y="10800"/>
                      <a:pt x="7958" y="7958"/>
                    </a:cubicBezTo>
                    <a:cubicBezTo>
                      <a:pt x="11368" y="4547"/>
                      <a:pt x="15347" y="2274"/>
                      <a:pt x="20463" y="2274"/>
                    </a:cubicBezTo>
                    <a:cubicBezTo>
                      <a:pt x="21032" y="2274"/>
                      <a:pt x="21600" y="1705"/>
                      <a:pt x="21600" y="1137"/>
                    </a:cubicBezTo>
                    <a:cubicBezTo>
                      <a:pt x="21600" y="568"/>
                      <a:pt x="21032" y="0"/>
                      <a:pt x="20463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6" name="组合 105"/>
          <p:cNvGrpSpPr/>
          <p:nvPr/>
        </p:nvGrpSpPr>
        <p:grpSpPr>
          <a:xfrm>
            <a:off x="9246475" y="4248573"/>
            <a:ext cx="2092701" cy="1604678"/>
            <a:chOff x="9246475" y="4248573"/>
            <a:chExt cx="2092701" cy="1604678"/>
          </a:xfrm>
        </p:grpSpPr>
        <p:sp>
          <p:nvSpPr>
            <p:cNvPr id="78" name="文本框 77"/>
            <p:cNvSpPr txBox="1"/>
            <p:nvPr/>
          </p:nvSpPr>
          <p:spPr>
            <a:xfrm>
              <a:off x="9291300" y="4652922"/>
              <a:ext cx="20030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在这里添加你的详细小段落文本内容，与标题相关并符合整体语言风格，内容简洁，尽量生动，控制好字数，与设计排版相符合，保持美观大方。</a:t>
              </a: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9246475" y="4248573"/>
              <a:ext cx="2092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添加标题</a:t>
              </a:r>
            </a:p>
          </p:txBody>
        </p:sp>
        <p:cxnSp>
          <p:nvCxnSpPr>
            <p:cNvPr id="80" name="直接连接符 79"/>
            <p:cNvCxnSpPr/>
            <p:nvPr/>
          </p:nvCxnSpPr>
          <p:spPr>
            <a:xfrm>
              <a:off x="10035162" y="4617905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组合 81"/>
          <p:cNvGrpSpPr/>
          <p:nvPr/>
        </p:nvGrpSpPr>
        <p:grpSpPr>
          <a:xfrm>
            <a:off x="6433651" y="4248573"/>
            <a:ext cx="2092701" cy="1604678"/>
            <a:chOff x="1957024" y="4617057"/>
            <a:chExt cx="2092701" cy="1604678"/>
          </a:xfrm>
        </p:grpSpPr>
        <p:sp>
          <p:nvSpPr>
            <p:cNvPr id="88" name="文本框 87"/>
            <p:cNvSpPr txBox="1"/>
            <p:nvPr/>
          </p:nvSpPr>
          <p:spPr>
            <a:xfrm>
              <a:off x="2001849" y="5021406"/>
              <a:ext cx="20030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在这里添加你的详细小段落文本内容，与标题相关并符合整体语言风格，内容简洁，尽量生动，控制好字数，与设计排版相符合，保持美观大方。</a:t>
              </a: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1957024" y="4617057"/>
              <a:ext cx="2092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添加标题</a:t>
              </a:r>
            </a:p>
          </p:txBody>
        </p:sp>
        <p:cxnSp>
          <p:nvCxnSpPr>
            <p:cNvPr id="90" name="直接连接符 89"/>
            <p:cNvCxnSpPr/>
            <p:nvPr/>
          </p:nvCxnSpPr>
          <p:spPr>
            <a:xfrm>
              <a:off x="2745711" y="4986389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组合 106"/>
          <p:cNvGrpSpPr/>
          <p:nvPr/>
        </p:nvGrpSpPr>
        <p:grpSpPr>
          <a:xfrm>
            <a:off x="3620826" y="4248573"/>
            <a:ext cx="2092701" cy="1604678"/>
            <a:chOff x="3620826" y="4248573"/>
            <a:chExt cx="2092701" cy="1604678"/>
          </a:xfrm>
        </p:grpSpPr>
        <p:sp>
          <p:nvSpPr>
            <p:cNvPr id="98" name="文本框 97"/>
            <p:cNvSpPr txBox="1"/>
            <p:nvPr/>
          </p:nvSpPr>
          <p:spPr>
            <a:xfrm>
              <a:off x="3665651" y="4652922"/>
              <a:ext cx="20030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在这里添加你的详细小段落文本内容，与标题相关并符合整体语言风格，内容简洁，尽量生动，控制好字数，与设计排版相符合，保持美观大方。</a:t>
              </a: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3620826" y="4248573"/>
              <a:ext cx="2092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添加标题</a:t>
              </a:r>
            </a:p>
          </p:txBody>
        </p:sp>
        <p:cxnSp>
          <p:nvCxnSpPr>
            <p:cNvPr id="100" name="直接连接符 99"/>
            <p:cNvCxnSpPr/>
            <p:nvPr/>
          </p:nvCxnSpPr>
          <p:spPr>
            <a:xfrm>
              <a:off x="4409513" y="4617905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组合 103"/>
          <p:cNvGrpSpPr/>
          <p:nvPr/>
        </p:nvGrpSpPr>
        <p:grpSpPr>
          <a:xfrm>
            <a:off x="6830320" y="2210620"/>
            <a:ext cx="1299363" cy="1299363"/>
            <a:chOff x="6830320" y="2210620"/>
            <a:chExt cx="1299363" cy="1299363"/>
          </a:xfrm>
        </p:grpSpPr>
        <p:sp>
          <p:nvSpPr>
            <p:cNvPr id="84" name="矩形: 圆角 83"/>
            <p:cNvSpPr/>
            <p:nvPr/>
          </p:nvSpPr>
          <p:spPr>
            <a:xfrm>
              <a:off x="6830320" y="2210620"/>
              <a:ext cx="1299363" cy="129936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Freeform 81"/>
            <p:cNvSpPr/>
            <p:nvPr/>
          </p:nvSpPr>
          <p:spPr>
            <a:xfrm>
              <a:off x="7092978" y="2588235"/>
              <a:ext cx="774046" cy="544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87" y="8880"/>
                  </a:moveTo>
                  <a:cubicBezTo>
                    <a:pt x="20081" y="7680"/>
                    <a:pt x="19406" y="6720"/>
                    <a:pt x="18394" y="6240"/>
                  </a:cubicBezTo>
                  <a:cubicBezTo>
                    <a:pt x="18394" y="6240"/>
                    <a:pt x="18394" y="6240"/>
                    <a:pt x="18394" y="6240"/>
                  </a:cubicBezTo>
                  <a:cubicBezTo>
                    <a:pt x="18394" y="6000"/>
                    <a:pt x="18394" y="6000"/>
                    <a:pt x="18394" y="6000"/>
                  </a:cubicBezTo>
                  <a:cubicBezTo>
                    <a:pt x="17887" y="4320"/>
                    <a:pt x="17212" y="2880"/>
                    <a:pt x="16200" y="1920"/>
                  </a:cubicBezTo>
                  <a:cubicBezTo>
                    <a:pt x="15187" y="720"/>
                    <a:pt x="13837" y="0"/>
                    <a:pt x="12487" y="0"/>
                  </a:cubicBezTo>
                  <a:cubicBezTo>
                    <a:pt x="10800" y="0"/>
                    <a:pt x="9112" y="1200"/>
                    <a:pt x="7931" y="3120"/>
                  </a:cubicBezTo>
                  <a:cubicBezTo>
                    <a:pt x="7762" y="3360"/>
                    <a:pt x="7762" y="3360"/>
                    <a:pt x="7762" y="3360"/>
                  </a:cubicBezTo>
                  <a:cubicBezTo>
                    <a:pt x="7594" y="3360"/>
                    <a:pt x="7594" y="3360"/>
                    <a:pt x="7594" y="3360"/>
                  </a:cubicBezTo>
                  <a:cubicBezTo>
                    <a:pt x="7088" y="2880"/>
                    <a:pt x="6581" y="2640"/>
                    <a:pt x="5906" y="2640"/>
                  </a:cubicBezTo>
                  <a:cubicBezTo>
                    <a:pt x="4050" y="2640"/>
                    <a:pt x="2531" y="4800"/>
                    <a:pt x="2531" y="7680"/>
                  </a:cubicBezTo>
                  <a:cubicBezTo>
                    <a:pt x="2531" y="7920"/>
                    <a:pt x="2531" y="7920"/>
                    <a:pt x="2531" y="8160"/>
                  </a:cubicBezTo>
                  <a:cubicBezTo>
                    <a:pt x="2531" y="8400"/>
                    <a:pt x="2531" y="8400"/>
                    <a:pt x="2531" y="8400"/>
                  </a:cubicBezTo>
                  <a:cubicBezTo>
                    <a:pt x="2363" y="8640"/>
                    <a:pt x="2363" y="8640"/>
                    <a:pt x="2363" y="8640"/>
                  </a:cubicBezTo>
                  <a:cubicBezTo>
                    <a:pt x="844" y="9840"/>
                    <a:pt x="0" y="12240"/>
                    <a:pt x="0" y="14640"/>
                  </a:cubicBezTo>
                  <a:cubicBezTo>
                    <a:pt x="0" y="18480"/>
                    <a:pt x="2194" y="21600"/>
                    <a:pt x="4725" y="21600"/>
                  </a:cubicBezTo>
                  <a:cubicBezTo>
                    <a:pt x="16031" y="21600"/>
                    <a:pt x="16031" y="21600"/>
                    <a:pt x="16031" y="21600"/>
                  </a:cubicBezTo>
                  <a:cubicBezTo>
                    <a:pt x="17550" y="21600"/>
                    <a:pt x="18900" y="20640"/>
                    <a:pt x="19912" y="19200"/>
                  </a:cubicBezTo>
                  <a:cubicBezTo>
                    <a:pt x="21094" y="17760"/>
                    <a:pt x="21600" y="15600"/>
                    <a:pt x="21600" y="13440"/>
                  </a:cubicBezTo>
                  <a:cubicBezTo>
                    <a:pt x="21600" y="11760"/>
                    <a:pt x="21262" y="10320"/>
                    <a:pt x="20587" y="8880"/>
                  </a:cubicBezTo>
                  <a:close/>
                  <a:moveTo>
                    <a:pt x="16031" y="20400"/>
                  </a:moveTo>
                  <a:cubicBezTo>
                    <a:pt x="4725" y="20400"/>
                    <a:pt x="4725" y="20400"/>
                    <a:pt x="4725" y="20400"/>
                  </a:cubicBezTo>
                  <a:cubicBezTo>
                    <a:pt x="2531" y="20400"/>
                    <a:pt x="844" y="17760"/>
                    <a:pt x="844" y="14640"/>
                  </a:cubicBezTo>
                  <a:cubicBezTo>
                    <a:pt x="844" y="12240"/>
                    <a:pt x="1688" y="10320"/>
                    <a:pt x="3206" y="9360"/>
                  </a:cubicBezTo>
                  <a:cubicBezTo>
                    <a:pt x="3375" y="9120"/>
                    <a:pt x="3375" y="9120"/>
                    <a:pt x="3375" y="9120"/>
                  </a:cubicBezTo>
                  <a:cubicBezTo>
                    <a:pt x="3375" y="8640"/>
                    <a:pt x="3375" y="8640"/>
                    <a:pt x="3375" y="8640"/>
                  </a:cubicBezTo>
                  <a:cubicBezTo>
                    <a:pt x="3375" y="8400"/>
                    <a:pt x="3206" y="7920"/>
                    <a:pt x="3206" y="7680"/>
                  </a:cubicBezTo>
                  <a:cubicBezTo>
                    <a:pt x="3206" y="5520"/>
                    <a:pt x="4388" y="3840"/>
                    <a:pt x="5906" y="3840"/>
                  </a:cubicBezTo>
                  <a:cubicBezTo>
                    <a:pt x="6581" y="3840"/>
                    <a:pt x="7088" y="4080"/>
                    <a:pt x="7594" y="4560"/>
                  </a:cubicBezTo>
                  <a:cubicBezTo>
                    <a:pt x="7931" y="5040"/>
                    <a:pt x="7931" y="5040"/>
                    <a:pt x="7931" y="5040"/>
                  </a:cubicBezTo>
                  <a:cubicBezTo>
                    <a:pt x="8100" y="4560"/>
                    <a:pt x="8100" y="4560"/>
                    <a:pt x="8100" y="4560"/>
                  </a:cubicBezTo>
                  <a:cubicBezTo>
                    <a:pt x="9112" y="2400"/>
                    <a:pt x="10800" y="1200"/>
                    <a:pt x="12487" y="1200"/>
                  </a:cubicBezTo>
                  <a:cubicBezTo>
                    <a:pt x="13669" y="1200"/>
                    <a:pt x="14850" y="1680"/>
                    <a:pt x="15694" y="2640"/>
                  </a:cubicBezTo>
                  <a:cubicBezTo>
                    <a:pt x="16706" y="3600"/>
                    <a:pt x="17381" y="5040"/>
                    <a:pt x="17719" y="6720"/>
                  </a:cubicBezTo>
                  <a:cubicBezTo>
                    <a:pt x="17719" y="6960"/>
                    <a:pt x="17719" y="6960"/>
                    <a:pt x="17719" y="6960"/>
                  </a:cubicBezTo>
                  <a:cubicBezTo>
                    <a:pt x="17887" y="6960"/>
                    <a:pt x="17887" y="6960"/>
                    <a:pt x="17887" y="6960"/>
                  </a:cubicBezTo>
                  <a:cubicBezTo>
                    <a:pt x="19744" y="8160"/>
                    <a:pt x="20756" y="10560"/>
                    <a:pt x="20756" y="13440"/>
                  </a:cubicBezTo>
                  <a:cubicBezTo>
                    <a:pt x="20756" y="17280"/>
                    <a:pt x="18731" y="20400"/>
                    <a:pt x="16031" y="2040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6AAABA"/>
                </a:gs>
                <a:gs pos="0">
                  <a:srgbClr val="D93339"/>
                </a:gs>
              </a:gsLst>
              <a:lin ang="2700000" scaled="1"/>
              <a:tileRect/>
            </a:gra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9643144" y="2210620"/>
            <a:ext cx="1299363" cy="1299363"/>
            <a:chOff x="9643144" y="2210620"/>
            <a:chExt cx="1299363" cy="1299363"/>
          </a:xfrm>
        </p:grpSpPr>
        <p:sp>
          <p:nvSpPr>
            <p:cNvPr id="74" name="矩形: 圆角 73"/>
            <p:cNvSpPr/>
            <p:nvPr/>
          </p:nvSpPr>
          <p:spPr>
            <a:xfrm>
              <a:off x="9643144" y="2210620"/>
              <a:ext cx="1299363" cy="129936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10009264" y="2473278"/>
              <a:ext cx="567123" cy="774047"/>
              <a:chOff x="19934497" y="3257999"/>
              <a:chExt cx="405892" cy="553988"/>
            </a:xfrm>
            <a:gradFill flip="none" rotWithShape="1">
              <a:gsLst>
                <a:gs pos="100000">
                  <a:srgbClr val="6AAABA"/>
                </a:gs>
                <a:gs pos="0">
                  <a:srgbClr val="D93339"/>
                </a:gs>
              </a:gsLst>
              <a:lin ang="2700000" scaled="1"/>
              <a:tileRect/>
            </a:gradFill>
          </p:grpSpPr>
          <p:sp>
            <p:nvSpPr>
              <p:cNvPr id="40" name="Freeform 210"/>
              <p:cNvSpPr/>
              <p:nvPr/>
            </p:nvSpPr>
            <p:spPr>
              <a:xfrm>
                <a:off x="19934497" y="3257999"/>
                <a:ext cx="405892" cy="55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26" y="0"/>
                      <a:pt x="0" y="3544"/>
                      <a:pt x="0" y="7931"/>
                    </a:cubicBezTo>
                    <a:cubicBezTo>
                      <a:pt x="0" y="9112"/>
                      <a:pt x="460" y="10462"/>
                      <a:pt x="1379" y="11644"/>
                    </a:cubicBezTo>
                    <a:cubicBezTo>
                      <a:pt x="5055" y="17044"/>
                      <a:pt x="5055" y="17044"/>
                      <a:pt x="5055" y="17044"/>
                    </a:cubicBezTo>
                    <a:cubicBezTo>
                      <a:pt x="5285" y="20587"/>
                      <a:pt x="5285" y="20587"/>
                      <a:pt x="5285" y="20587"/>
                    </a:cubicBezTo>
                    <a:cubicBezTo>
                      <a:pt x="5285" y="21094"/>
                      <a:pt x="5745" y="21600"/>
                      <a:pt x="6664" y="21600"/>
                    </a:cubicBezTo>
                    <a:cubicBezTo>
                      <a:pt x="15166" y="21600"/>
                      <a:pt x="15166" y="21600"/>
                      <a:pt x="15166" y="21600"/>
                    </a:cubicBezTo>
                    <a:cubicBezTo>
                      <a:pt x="15855" y="21600"/>
                      <a:pt x="16545" y="21094"/>
                      <a:pt x="16545" y="20587"/>
                    </a:cubicBezTo>
                    <a:cubicBezTo>
                      <a:pt x="16545" y="16875"/>
                      <a:pt x="16545" y="16875"/>
                      <a:pt x="16545" y="16875"/>
                    </a:cubicBezTo>
                    <a:cubicBezTo>
                      <a:pt x="20221" y="11644"/>
                      <a:pt x="20221" y="11644"/>
                      <a:pt x="20221" y="11644"/>
                    </a:cubicBezTo>
                    <a:cubicBezTo>
                      <a:pt x="21140" y="10462"/>
                      <a:pt x="21600" y="9112"/>
                      <a:pt x="21600" y="7931"/>
                    </a:cubicBezTo>
                    <a:cubicBezTo>
                      <a:pt x="21600" y="3544"/>
                      <a:pt x="16774" y="0"/>
                      <a:pt x="10800" y="0"/>
                    </a:cubicBezTo>
                    <a:close/>
                    <a:moveTo>
                      <a:pt x="15396" y="20756"/>
                    </a:moveTo>
                    <a:cubicBezTo>
                      <a:pt x="6204" y="20756"/>
                      <a:pt x="6204" y="20756"/>
                      <a:pt x="6204" y="20756"/>
                    </a:cubicBezTo>
                    <a:cubicBezTo>
                      <a:pt x="6204" y="19069"/>
                      <a:pt x="6204" y="19069"/>
                      <a:pt x="6204" y="19069"/>
                    </a:cubicBezTo>
                    <a:cubicBezTo>
                      <a:pt x="15396" y="19069"/>
                      <a:pt x="15396" y="19069"/>
                      <a:pt x="15396" y="19069"/>
                    </a:cubicBezTo>
                    <a:lnTo>
                      <a:pt x="15396" y="20756"/>
                    </a:lnTo>
                    <a:close/>
                    <a:moveTo>
                      <a:pt x="15396" y="18225"/>
                    </a:moveTo>
                    <a:cubicBezTo>
                      <a:pt x="6204" y="18225"/>
                      <a:pt x="6204" y="18225"/>
                      <a:pt x="6204" y="18225"/>
                    </a:cubicBezTo>
                    <a:cubicBezTo>
                      <a:pt x="6204" y="16537"/>
                      <a:pt x="6204" y="16537"/>
                      <a:pt x="6204" y="16537"/>
                    </a:cubicBezTo>
                    <a:cubicBezTo>
                      <a:pt x="15396" y="16537"/>
                      <a:pt x="15396" y="16537"/>
                      <a:pt x="15396" y="16537"/>
                    </a:cubicBezTo>
                    <a:lnTo>
                      <a:pt x="15396" y="18225"/>
                    </a:lnTo>
                    <a:close/>
                    <a:moveTo>
                      <a:pt x="20221" y="9619"/>
                    </a:moveTo>
                    <a:cubicBezTo>
                      <a:pt x="19991" y="10294"/>
                      <a:pt x="19762" y="10800"/>
                      <a:pt x="19302" y="11306"/>
                    </a:cubicBezTo>
                    <a:cubicBezTo>
                      <a:pt x="16085" y="15862"/>
                      <a:pt x="16085" y="15862"/>
                      <a:pt x="16085" y="15862"/>
                    </a:cubicBezTo>
                    <a:cubicBezTo>
                      <a:pt x="5515" y="15862"/>
                      <a:pt x="5515" y="15862"/>
                      <a:pt x="5515" y="15862"/>
                    </a:cubicBezTo>
                    <a:cubicBezTo>
                      <a:pt x="2298" y="11306"/>
                      <a:pt x="2298" y="11306"/>
                      <a:pt x="2298" y="11306"/>
                    </a:cubicBezTo>
                    <a:cubicBezTo>
                      <a:pt x="1838" y="10800"/>
                      <a:pt x="1609" y="10294"/>
                      <a:pt x="1379" y="9619"/>
                    </a:cubicBezTo>
                    <a:cubicBezTo>
                      <a:pt x="1149" y="9112"/>
                      <a:pt x="1149" y="8437"/>
                      <a:pt x="1149" y="7931"/>
                    </a:cubicBezTo>
                    <a:cubicBezTo>
                      <a:pt x="1149" y="6919"/>
                      <a:pt x="1379" y="5906"/>
                      <a:pt x="1838" y="5063"/>
                    </a:cubicBezTo>
                    <a:cubicBezTo>
                      <a:pt x="2298" y="4219"/>
                      <a:pt x="2987" y="3544"/>
                      <a:pt x="3906" y="2869"/>
                    </a:cubicBezTo>
                    <a:cubicBezTo>
                      <a:pt x="4826" y="2194"/>
                      <a:pt x="5974" y="1688"/>
                      <a:pt x="7123" y="1350"/>
                    </a:cubicBezTo>
                    <a:cubicBezTo>
                      <a:pt x="9421" y="506"/>
                      <a:pt x="12179" y="506"/>
                      <a:pt x="14477" y="1350"/>
                    </a:cubicBezTo>
                    <a:cubicBezTo>
                      <a:pt x="15626" y="1688"/>
                      <a:pt x="16774" y="2194"/>
                      <a:pt x="17694" y="2869"/>
                    </a:cubicBezTo>
                    <a:cubicBezTo>
                      <a:pt x="18613" y="3544"/>
                      <a:pt x="19302" y="4219"/>
                      <a:pt x="19762" y="5063"/>
                    </a:cubicBezTo>
                    <a:cubicBezTo>
                      <a:pt x="20221" y="5906"/>
                      <a:pt x="20451" y="6919"/>
                      <a:pt x="20451" y="7931"/>
                    </a:cubicBezTo>
                    <a:cubicBezTo>
                      <a:pt x="20451" y="8437"/>
                      <a:pt x="20451" y="9112"/>
                      <a:pt x="20221" y="961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Freeform 211"/>
              <p:cNvSpPr/>
              <p:nvPr/>
            </p:nvSpPr>
            <p:spPr>
              <a:xfrm>
                <a:off x="19998487" y="3323819"/>
                <a:ext cx="148097" cy="1462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29" y="0"/>
                    </a:moveTo>
                    <a:cubicBezTo>
                      <a:pt x="8894" y="0"/>
                      <a:pt x="0" y="8894"/>
                      <a:pt x="0" y="20329"/>
                    </a:cubicBezTo>
                    <a:cubicBezTo>
                      <a:pt x="0" y="20965"/>
                      <a:pt x="635" y="21600"/>
                      <a:pt x="1271" y="21600"/>
                    </a:cubicBezTo>
                    <a:cubicBezTo>
                      <a:pt x="2541" y="21600"/>
                      <a:pt x="3176" y="20965"/>
                      <a:pt x="3176" y="20329"/>
                    </a:cubicBezTo>
                    <a:cubicBezTo>
                      <a:pt x="3176" y="15247"/>
                      <a:pt x="4447" y="10800"/>
                      <a:pt x="8259" y="7624"/>
                    </a:cubicBezTo>
                    <a:cubicBezTo>
                      <a:pt x="11435" y="4447"/>
                      <a:pt x="15882" y="2541"/>
                      <a:pt x="20329" y="2541"/>
                    </a:cubicBezTo>
                    <a:cubicBezTo>
                      <a:pt x="20965" y="2541"/>
                      <a:pt x="21600" y="1906"/>
                      <a:pt x="21600" y="1271"/>
                    </a:cubicBezTo>
                    <a:cubicBezTo>
                      <a:pt x="21600" y="635"/>
                      <a:pt x="20965" y="0"/>
                      <a:pt x="20329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4017495" y="2210620"/>
            <a:ext cx="1299363" cy="1299363"/>
            <a:chOff x="4017495" y="2210620"/>
            <a:chExt cx="1299363" cy="1299363"/>
          </a:xfrm>
        </p:grpSpPr>
        <p:sp>
          <p:nvSpPr>
            <p:cNvPr id="94" name="矩形: 圆角 93"/>
            <p:cNvSpPr/>
            <p:nvPr/>
          </p:nvSpPr>
          <p:spPr>
            <a:xfrm>
              <a:off x="4017495" y="2210620"/>
              <a:ext cx="1299363" cy="129936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4281665" y="2501378"/>
              <a:ext cx="771023" cy="717846"/>
              <a:chOff x="14326233" y="3276282"/>
              <a:chExt cx="551824" cy="513765"/>
            </a:xfrm>
            <a:gradFill flip="none" rotWithShape="1">
              <a:gsLst>
                <a:gs pos="100000">
                  <a:srgbClr val="6AAABA"/>
                </a:gs>
                <a:gs pos="0">
                  <a:srgbClr val="D93339"/>
                </a:gs>
              </a:gsLst>
              <a:lin ang="2700000" scaled="1"/>
              <a:tileRect/>
            </a:gradFill>
          </p:grpSpPr>
          <p:sp>
            <p:nvSpPr>
              <p:cNvPr id="43" name="Freeform 223"/>
              <p:cNvSpPr/>
              <p:nvPr/>
            </p:nvSpPr>
            <p:spPr>
              <a:xfrm>
                <a:off x="14326233" y="3276282"/>
                <a:ext cx="551824" cy="287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6" h="21519" extrusionOk="0">
                    <a:moveTo>
                      <a:pt x="21389" y="20310"/>
                    </a:moveTo>
                    <a:cubicBezTo>
                      <a:pt x="11095" y="322"/>
                      <a:pt x="11095" y="322"/>
                      <a:pt x="11095" y="322"/>
                    </a:cubicBezTo>
                    <a:cubicBezTo>
                      <a:pt x="10927" y="322"/>
                      <a:pt x="10927" y="0"/>
                      <a:pt x="10758" y="0"/>
                    </a:cubicBezTo>
                    <a:cubicBezTo>
                      <a:pt x="10589" y="0"/>
                      <a:pt x="10589" y="322"/>
                      <a:pt x="10420" y="322"/>
                    </a:cubicBezTo>
                    <a:cubicBezTo>
                      <a:pt x="10420" y="322"/>
                      <a:pt x="127" y="20310"/>
                      <a:pt x="127" y="20310"/>
                    </a:cubicBezTo>
                    <a:cubicBezTo>
                      <a:pt x="-42" y="20633"/>
                      <a:pt x="-42" y="20955"/>
                      <a:pt x="127" y="21278"/>
                    </a:cubicBezTo>
                    <a:cubicBezTo>
                      <a:pt x="296" y="21600"/>
                      <a:pt x="464" y="21600"/>
                      <a:pt x="633" y="21278"/>
                    </a:cubicBezTo>
                    <a:cubicBezTo>
                      <a:pt x="10758" y="1934"/>
                      <a:pt x="10758" y="1934"/>
                      <a:pt x="10758" y="1934"/>
                    </a:cubicBezTo>
                    <a:cubicBezTo>
                      <a:pt x="20883" y="21278"/>
                      <a:pt x="20883" y="21278"/>
                      <a:pt x="20883" y="21278"/>
                    </a:cubicBezTo>
                    <a:cubicBezTo>
                      <a:pt x="21052" y="21600"/>
                      <a:pt x="21220" y="21600"/>
                      <a:pt x="21389" y="21278"/>
                    </a:cubicBezTo>
                    <a:cubicBezTo>
                      <a:pt x="21558" y="20955"/>
                      <a:pt x="21558" y="20633"/>
                      <a:pt x="21389" y="2031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Freeform 224"/>
              <p:cNvSpPr/>
              <p:nvPr/>
            </p:nvSpPr>
            <p:spPr>
              <a:xfrm>
                <a:off x="14400112" y="3366953"/>
                <a:ext cx="405892" cy="423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45" extrusionOk="0">
                    <a:moveTo>
                      <a:pt x="21370" y="9863"/>
                    </a:moveTo>
                    <a:cubicBezTo>
                      <a:pt x="11260" y="165"/>
                      <a:pt x="11260" y="165"/>
                      <a:pt x="11260" y="165"/>
                    </a:cubicBezTo>
                    <a:cubicBezTo>
                      <a:pt x="11030" y="-55"/>
                      <a:pt x="10570" y="-55"/>
                      <a:pt x="10340" y="165"/>
                    </a:cubicBezTo>
                    <a:cubicBezTo>
                      <a:pt x="230" y="10084"/>
                      <a:pt x="230" y="10084"/>
                      <a:pt x="230" y="10084"/>
                    </a:cubicBezTo>
                    <a:cubicBezTo>
                      <a:pt x="0" y="10084"/>
                      <a:pt x="0" y="10304"/>
                      <a:pt x="0" y="10304"/>
                    </a:cubicBezTo>
                    <a:cubicBezTo>
                      <a:pt x="0" y="20223"/>
                      <a:pt x="0" y="20223"/>
                      <a:pt x="0" y="20223"/>
                    </a:cubicBezTo>
                    <a:cubicBezTo>
                      <a:pt x="0" y="21104"/>
                      <a:pt x="689" y="21545"/>
                      <a:pt x="1379" y="21545"/>
                    </a:cubicBezTo>
                    <a:cubicBezTo>
                      <a:pt x="20221" y="21545"/>
                      <a:pt x="20221" y="21545"/>
                      <a:pt x="20221" y="21545"/>
                    </a:cubicBezTo>
                    <a:cubicBezTo>
                      <a:pt x="20911" y="21545"/>
                      <a:pt x="21600" y="21104"/>
                      <a:pt x="21600" y="20223"/>
                    </a:cubicBezTo>
                    <a:cubicBezTo>
                      <a:pt x="21600" y="10304"/>
                      <a:pt x="21600" y="10304"/>
                      <a:pt x="21600" y="10304"/>
                    </a:cubicBezTo>
                    <a:cubicBezTo>
                      <a:pt x="21600" y="10084"/>
                      <a:pt x="21600" y="10084"/>
                      <a:pt x="21370" y="9863"/>
                    </a:cubicBezTo>
                    <a:close/>
                    <a:moveTo>
                      <a:pt x="13787" y="20663"/>
                    </a:moveTo>
                    <a:cubicBezTo>
                      <a:pt x="7813" y="20663"/>
                      <a:pt x="7813" y="20663"/>
                      <a:pt x="7813" y="20663"/>
                    </a:cubicBezTo>
                    <a:cubicBezTo>
                      <a:pt x="7813" y="11847"/>
                      <a:pt x="7813" y="11847"/>
                      <a:pt x="7813" y="11847"/>
                    </a:cubicBezTo>
                    <a:cubicBezTo>
                      <a:pt x="13787" y="11847"/>
                      <a:pt x="13787" y="11847"/>
                      <a:pt x="13787" y="11847"/>
                    </a:cubicBezTo>
                    <a:lnTo>
                      <a:pt x="13787" y="20663"/>
                    </a:lnTo>
                    <a:close/>
                    <a:moveTo>
                      <a:pt x="14706" y="20663"/>
                    </a:moveTo>
                    <a:cubicBezTo>
                      <a:pt x="14706" y="12067"/>
                      <a:pt x="14706" y="12067"/>
                      <a:pt x="14706" y="12067"/>
                    </a:cubicBezTo>
                    <a:cubicBezTo>
                      <a:pt x="14706" y="11406"/>
                      <a:pt x="14017" y="10745"/>
                      <a:pt x="13328" y="10745"/>
                    </a:cubicBezTo>
                    <a:cubicBezTo>
                      <a:pt x="8272" y="10745"/>
                      <a:pt x="8272" y="10745"/>
                      <a:pt x="8272" y="10745"/>
                    </a:cubicBezTo>
                    <a:cubicBezTo>
                      <a:pt x="7583" y="10745"/>
                      <a:pt x="6894" y="11406"/>
                      <a:pt x="6894" y="12067"/>
                    </a:cubicBezTo>
                    <a:cubicBezTo>
                      <a:pt x="6894" y="20663"/>
                      <a:pt x="6894" y="20663"/>
                      <a:pt x="6894" y="20663"/>
                    </a:cubicBezTo>
                    <a:cubicBezTo>
                      <a:pt x="1149" y="20663"/>
                      <a:pt x="1149" y="20663"/>
                      <a:pt x="1149" y="20663"/>
                    </a:cubicBezTo>
                    <a:cubicBezTo>
                      <a:pt x="1149" y="10525"/>
                      <a:pt x="1149" y="10525"/>
                      <a:pt x="1149" y="10525"/>
                    </a:cubicBezTo>
                    <a:cubicBezTo>
                      <a:pt x="10800" y="1267"/>
                      <a:pt x="10800" y="1267"/>
                      <a:pt x="10800" y="1267"/>
                    </a:cubicBezTo>
                    <a:cubicBezTo>
                      <a:pt x="20451" y="10525"/>
                      <a:pt x="20451" y="10525"/>
                      <a:pt x="20451" y="10525"/>
                    </a:cubicBezTo>
                    <a:cubicBezTo>
                      <a:pt x="20451" y="20663"/>
                      <a:pt x="20451" y="20663"/>
                      <a:pt x="20451" y="20663"/>
                    </a:cubicBezTo>
                    <a:lnTo>
                      <a:pt x="14706" y="20663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95326" y="1705509"/>
            <a:ext cx="2544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gradFill>
                  <a:gsLst>
                    <a:gs pos="0">
                      <a:srgbClr val="D93339"/>
                    </a:gs>
                    <a:gs pos="100000">
                      <a:srgbClr val="6AAABA"/>
                    </a:gs>
                  </a:gsLst>
                  <a:lin ang="5400000" scaled="1"/>
                </a:gradFill>
              </a:defRPr>
            </a:lvl1pPr>
          </a:lstStyle>
          <a:p>
            <a:pPr algn="l"/>
            <a:r>
              <a:rPr lang="zh-CN" altLang="en-US" sz="2800" b="1" dirty="0">
                <a:solidFill>
                  <a:schemeClr val="tx1"/>
                </a:solidFill>
                <a:cs typeface="+mn-ea"/>
                <a:sym typeface="+mn-lt"/>
              </a:rPr>
              <a:t>此处添加标题</a:t>
            </a:r>
            <a:endParaRPr lang="en-US" altLang="zh-CN" sz="2800" b="1" dirty="0">
              <a:solidFill>
                <a:schemeClr val="tx1"/>
              </a:solidFill>
              <a:cs typeface="+mn-ea"/>
              <a:sym typeface="+mn-lt"/>
            </a:endParaRPr>
          </a:p>
          <a:p>
            <a:pPr algn="l"/>
            <a:r>
              <a:rPr lang="en-US" altLang="zh-CN" sz="1200" dirty="0">
                <a:solidFill>
                  <a:schemeClr val="tx1"/>
                </a:solidFill>
                <a:cs typeface="+mn-ea"/>
                <a:sym typeface="+mn-lt"/>
              </a:rPr>
              <a:t>Add the title here</a:t>
            </a: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5325" y="3582830"/>
            <a:ext cx="47437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cs typeface="+mn-ea"/>
                <a:sym typeface="+mn-lt"/>
              </a:rPr>
              <a:t>在这里添加你的详细小段落文本内容，与标题相关并符合整体语言风格内容请简洁，尽量生动，将你需要表达的意思表述清楚，不宜冗长，控制好字数，与设计排版相符合，保持美观大方。在这里添加你的详细小段落文本内容，与标题相关并符合整体语言风格内容请简洁，尽量生动，将你需要表达的意思表述清楚，不宜冗长，控制好字数，与设计排版相符合，保持美观大方。</a:t>
            </a:r>
          </a:p>
          <a:p>
            <a:endParaRPr lang="en-US" altLang="zh-CN" sz="1200" dirty="0"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007AFF"/>
                </a:solidFill>
                <a:cs typeface="+mn-ea"/>
                <a:sym typeface="+mn-lt"/>
              </a:rPr>
              <a:t>在这里添加你的详细小段落文本内容。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00246" y="2776632"/>
            <a:ext cx="4392000" cy="442960"/>
            <a:chOff x="1173728" y="4512322"/>
            <a:chExt cx="4392000" cy="442960"/>
          </a:xfrm>
        </p:grpSpPr>
        <p:sp>
          <p:nvSpPr>
            <p:cNvPr id="11" name="矩形: 圆角 10"/>
            <p:cNvSpPr/>
            <p:nvPr/>
          </p:nvSpPr>
          <p:spPr>
            <a:xfrm>
              <a:off x="1173728" y="4512322"/>
              <a:ext cx="4392000" cy="442960"/>
            </a:xfrm>
            <a:prstGeom prst="roundRect">
              <a:avLst>
                <a:gd name="adj" fmla="val 30845"/>
              </a:avLst>
            </a:prstGeom>
            <a:solidFill>
              <a:srgbClr val="E7E7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Freeform 231"/>
            <p:cNvSpPr/>
            <p:nvPr/>
          </p:nvSpPr>
          <p:spPr>
            <a:xfrm>
              <a:off x="1320517" y="4593979"/>
              <a:ext cx="277225" cy="278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58" extrusionOk="0">
                  <a:moveTo>
                    <a:pt x="21431" y="20925"/>
                  </a:moveTo>
                  <a:cubicBezTo>
                    <a:pt x="14850" y="14175"/>
                    <a:pt x="14850" y="14175"/>
                    <a:pt x="14850" y="14175"/>
                  </a:cubicBezTo>
                  <a:cubicBezTo>
                    <a:pt x="15019" y="14006"/>
                    <a:pt x="15019" y="14006"/>
                    <a:pt x="15019" y="14006"/>
                  </a:cubicBezTo>
                  <a:cubicBezTo>
                    <a:pt x="16369" y="12487"/>
                    <a:pt x="17044" y="10462"/>
                    <a:pt x="17044" y="8437"/>
                  </a:cubicBezTo>
                  <a:cubicBezTo>
                    <a:pt x="17044" y="3713"/>
                    <a:pt x="13162" y="0"/>
                    <a:pt x="8438" y="0"/>
                  </a:cubicBezTo>
                  <a:cubicBezTo>
                    <a:pt x="6244" y="0"/>
                    <a:pt x="4050" y="844"/>
                    <a:pt x="2531" y="2531"/>
                  </a:cubicBezTo>
                  <a:cubicBezTo>
                    <a:pt x="844" y="4050"/>
                    <a:pt x="0" y="6244"/>
                    <a:pt x="0" y="8437"/>
                  </a:cubicBezTo>
                  <a:cubicBezTo>
                    <a:pt x="0" y="13162"/>
                    <a:pt x="3881" y="17044"/>
                    <a:pt x="8438" y="17044"/>
                  </a:cubicBezTo>
                  <a:cubicBezTo>
                    <a:pt x="10631" y="17044"/>
                    <a:pt x="12487" y="16200"/>
                    <a:pt x="14175" y="14850"/>
                  </a:cubicBezTo>
                  <a:cubicBezTo>
                    <a:pt x="14344" y="14850"/>
                    <a:pt x="14344" y="14850"/>
                    <a:pt x="14344" y="14850"/>
                  </a:cubicBezTo>
                  <a:cubicBezTo>
                    <a:pt x="20925" y="21431"/>
                    <a:pt x="20925" y="21431"/>
                    <a:pt x="20925" y="21431"/>
                  </a:cubicBezTo>
                  <a:cubicBezTo>
                    <a:pt x="21094" y="21600"/>
                    <a:pt x="21262" y="21600"/>
                    <a:pt x="21431" y="21431"/>
                  </a:cubicBezTo>
                  <a:cubicBezTo>
                    <a:pt x="21600" y="21262"/>
                    <a:pt x="21600" y="21094"/>
                    <a:pt x="21431" y="20925"/>
                  </a:cubicBezTo>
                  <a:close/>
                  <a:moveTo>
                    <a:pt x="14006" y="14006"/>
                  </a:moveTo>
                  <a:cubicBezTo>
                    <a:pt x="13331" y="14681"/>
                    <a:pt x="12487" y="15187"/>
                    <a:pt x="11475" y="15694"/>
                  </a:cubicBezTo>
                  <a:cubicBezTo>
                    <a:pt x="10631" y="16031"/>
                    <a:pt x="9619" y="16200"/>
                    <a:pt x="8438" y="16200"/>
                  </a:cubicBezTo>
                  <a:cubicBezTo>
                    <a:pt x="7425" y="16200"/>
                    <a:pt x="6413" y="16031"/>
                    <a:pt x="5569" y="15694"/>
                  </a:cubicBezTo>
                  <a:cubicBezTo>
                    <a:pt x="4556" y="15187"/>
                    <a:pt x="3713" y="14681"/>
                    <a:pt x="3038" y="14006"/>
                  </a:cubicBezTo>
                  <a:cubicBezTo>
                    <a:pt x="2363" y="13331"/>
                    <a:pt x="1688" y="12487"/>
                    <a:pt x="1350" y="11475"/>
                  </a:cubicBezTo>
                  <a:cubicBezTo>
                    <a:pt x="1013" y="10631"/>
                    <a:pt x="844" y="9619"/>
                    <a:pt x="844" y="8437"/>
                  </a:cubicBezTo>
                  <a:cubicBezTo>
                    <a:pt x="844" y="7425"/>
                    <a:pt x="1013" y="6412"/>
                    <a:pt x="1350" y="5400"/>
                  </a:cubicBezTo>
                  <a:cubicBezTo>
                    <a:pt x="1688" y="4556"/>
                    <a:pt x="2363" y="3713"/>
                    <a:pt x="3038" y="3038"/>
                  </a:cubicBezTo>
                  <a:cubicBezTo>
                    <a:pt x="3713" y="2363"/>
                    <a:pt x="4556" y="1688"/>
                    <a:pt x="5569" y="1350"/>
                  </a:cubicBezTo>
                  <a:cubicBezTo>
                    <a:pt x="7425" y="506"/>
                    <a:pt x="9619" y="506"/>
                    <a:pt x="11475" y="1350"/>
                  </a:cubicBezTo>
                  <a:cubicBezTo>
                    <a:pt x="12487" y="1688"/>
                    <a:pt x="13331" y="2363"/>
                    <a:pt x="14006" y="3038"/>
                  </a:cubicBezTo>
                  <a:cubicBezTo>
                    <a:pt x="14681" y="3713"/>
                    <a:pt x="15187" y="4556"/>
                    <a:pt x="15694" y="5400"/>
                  </a:cubicBezTo>
                  <a:cubicBezTo>
                    <a:pt x="16031" y="6412"/>
                    <a:pt x="16200" y="7425"/>
                    <a:pt x="16200" y="8437"/>
                  </a:cubicBezTo>
                  <a:cubicBezTo>
                    <a:pt x="16200" y="9619"/>
                    <a:pt x="16031" y="10631"/>
                    <a:pt x="15694" y="11475"/>
                  </a:cubicBezTo>
                  <a:cubicBezTo>
                    <a:pt x="15187" y="12487"/>
                    <a:pt x="14681" y="13331"/>
                    <a:pt x="14006" y="14006"/>
                  </a:cubicBezTo>
                  <a:close/>
                </a:path>
              </a:pathLst>
            </a:custGeom>
            <a:solidFill>
              <a:srgbClr val="A9A9A9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744530" y="4579161"/>
              <a:ext cx="16501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A9A9A9"/>
                  </a:solidFill>
                  <a:cs typeface="+mn-ea"/>
                  <a:sym typeface="+mn-lt"/>
                </a:rPr>
                <a:t>添加小段文字</a:t>
              </a:r>
            </a:p>
          </p:txBody>
        </p:sp>
      </p:grpSp>
      <p:pic>
        <p:nvPicPr>
          <p:cNvPr id="39" name="图片占位符 3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/>
          <a:stretch>
            <a:fillRect/>
          </a:stretch>
        </p:blipFill>
        <p:spPr/>
      </p:pic>
      <p:pic>
        <p:nvPicPr>
          <p:cNvPr id="41" name="图片占位符 40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3" cstate="print"/>
          <a:srcRect l="9639" r="45537"/>
          <a:stretch>
            <a:fillRect/>
          </a:stretch>
        </p:blipFill>
        <p:spPr>
          <a:xfrm rot="5400000">
            <a:off x="4558959" y="-3897949"/>
            <a:ext cx="3074080" cy="12192001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796659" y="759988"/>
            <a:ext cx="2598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gradFill>
                  <a:gsLst>
                    <a:gs pos="0">
                      <a:srgbClr val="D93339"/>
                    </a:gs>
                    <a:gs pos="100000">
                      <a:srgbClr val="6AAABA"/>
                    </a:gs>
                  </a:gsLst>
                  <a:lin ang="5400000" scaled="1"/>
                </a:gradFill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此处添加标题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Add the title here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5924112" y="1406544"/>
            <a:ext cx="343776" cy="0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163327" y="1950206"/>
            <a:ext cx="9865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在这里添加你的详细小段落文本内容，与标题相关并符合整体语言风格内容请简洁，尽量生动，将你需要表达的意思表述清楚，不宜冗长，控制好字数，与设计排版相符合，保持美观大方。在这里添加你的详细小段落文本内容，与标题相关并符合整体语言风格内容请简洁，尽量生动，将你需要表达的意思表述清楚，不宜冗长，控制好字数，与设计排版相符合，保持美观大方。</a:t>
            </a:r>
          </a:p>
        </p:txBody>
      </p:sp>
      <p:grpSp>
        <p:nvGrpSpPr>
          <p:cNvPr id="28" name="组合 27"/>
          <p:cNvGrpSpPr/>
          <p:nvPr/>
        </p:nvGrpSpPr>
        <p:grpSpPr>
          <a:xfrm flipH="1">
            <a:off x="5501586" y="4278979"/>
            <a:ext cx="2030589" cy="1358457"/>
            <a:chOff x="-1230349" y="2115467"/>
            <a:chExt cx="2030589" cy="1358457"/>
          </a:xfrm>
        </p:grpSpPr>
        <p:sp>
          <p:nvSpPr>
            <p:cNvPr id="29" name="文本框 28"/>
            <p:cNvSpPr txBox="1"/>
            <p:nvPr/>
          </p:nvSpPr>
          <p:spPr>
            <a:xfrm>
              <a:off x="-1230349" y="2458261"/>
              <a:ext cx="20305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在这里添加你的详细小段落文本内容，与标题相关并符合整体语言风格，内容简洁，尽量生动，与设计排版相符合，保持美观大方。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-183582" y="2115467"/>
              <a:ext cx="9838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cs typeface="+mn-ea"/>
                  <a:sym typeface="+mn-lt"/>
                </a:rPr>
                <a:t>添加标题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179999" y="2423244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组合 59"/>
          <p:cNvGrpSpPr/>
          <p:nvPr/>
        </p:nvGrpSpPr>
        <p:grpSpPr>
          <a:xfrm flipH="1">
            <a:off x="1849208" y="4278979"/>
            <a:ext cx="2030589" cy="1358457"/>
            <a:chOff x="-1230349" y="2115467"/>
            <a:chExt cx="2030589" cy="1358457"/>
          </a:xfrm>
        </p:grpSpPr>
        <p:sp>
          <p:nvSpPr>
            <p:cNvPr id="61" name="文本框 60"/>
            <p:cNvSpPr txBox="1"/>
            <p:nvPr/>
          </p:nvSpPr>
          <p:spPr>
            <a:xfrm>
              <a:off x="-1230349" y="2458261"/>
              <a:ext cx="20305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在这里添加你的详细小段落文本内容，与标题相关并符合整体语言风格，内容简洁，尽量生动，与设计排版相符合，保持美观大方。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-183582" y="2115467"/>
              <a:ext cx="9838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cs typeface="+mn-ea"/>
                  <a:sym typeface="+mn-lt"/>
                </a:rPr>
                <a:t>添加标题</a:t>
              </a:r>
            </a:p>
          </p:txBody>
        </p:sp>
        <p:cxnSp>
          <p:nvCxnSpPr>
            <p:cNvPr id="63" name="直接连接符 62"/>
            <p:cNvCxnSpPr/>
            <p:nvPr/>
          </p:nvCxnSpPr>
          <p:spPr>
            <a:xfrm>
              <a:off x="179999" y="2423244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组合 67"/>
          <p:cNvGrpSpPr/>
          <p:nvPr/>
        </p:nvGrpSpPr>
        <p:grpSpPr>
          <a:xfrm flipH="1">
            <a:off x="9333072" y="4278979"/>
            <a:ext cx="2030589" cy="1358457"/>
            <a:chOff x="-1230349" y="2115467"/>
            <a:chExt cx="2030589" cy="1358457"/>
          </a:xfrm>
        </p:grpSpPr>
        <p:sp>
          <p:nvSpPr>
            <p:cNvPr id="69" name="文本框 68"/>
            <p:cNvSpPr txBox="1"/>
            <p:nvPr/>
          </p:nvSpPr>
          <p:spPr>
            <a:xfrm>
              <a:off x="-1230349" y="2458261"/>
              <a:ext cx="20305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在这里添加你的详细小段落文本内容，与标题相关并符合整体语言风格，内容简洁，尽量生动，与设计排版相符合，保持美观大方。</a:t>
              </a: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-183582" y="2115467"/>
              <a:ext cx="9838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cs typeface="+mn-ea"/>
                  <a:sym typeface="+mn-lt"/>
                </a:rPr>
                <a:t>添加标题</a:t>
              </a:r>
            </a:p>
          </p:txBody>
        </p:sp>
        <p:cxnSp>
          <p:nvCxnSpPr>
            <p:cNvPr id="71" name="直接连接符 70"/>
            <p:cNvCxnSpPr/>
            <p:nvPr/>
          </p:nvCxnSpPr>
          <p:spPr>
            <a:xfrm>
              <a:off x="179999" y="2423244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组合 82"/>
          <p:cNvGrpSpPr/>
          <p:nvPr/>
        </p:nvGrpSpPr>
        <p:grpSpPr>
          <a:xfrm>
            <a:off x="8415582" y="4355537"/>
            <a:ext cx="830284" cy="826061"/>
            <a:chOff x="8312203" y="4355536"/>
            <a:chExt cx="933664" cy="928915"/>
          </a:xfrm>
        </p:grpSpPr>
        <p:sp>
          <p:nvSpPr>
            <p:cNvPr id="72" name="矩形: 圆角 71"/>
            <p:cNvSpPr/>
            <p:nvPr/>
          </p:nvSpPr>
          <p:spPr>
            <a:xfrm>
              <a:off x="8312203" y="4355536"/>
              <a:ext cx="933664" cy="928915"/>
            </a:xfrm>
            <a:prstGeom prst="roundRect">
              <a:avLst>
                <a:gd name="adj" fmla="val 23932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8512789" y="4552746"/>
              <a:ext cx="532490" cy="534254"/>
              <a:chOff x="15235753" y="8796040"/>
              <a:chExt cx="552159" cy="553988"/>
            </a:xfrm>
            <a:gradFill flip="none" rotWithShape="1">
              <a:gsLst>
                <a:gs pos="0">
                  <a:srgbClr val="D93339"/>
                </a:gs>
                <a:gs pos="100000">
                  <a:srgbClr val="6AAABA"/>
                </a:gs>
              </a:gsLst>
              <a:lin ang="2700000" scaled="1"/>
              <a:tileRect/>
            </a:gradFill>
          </p:grpSpPr>
          <p:sp>
            <p:nvSpPr>
              <p:cNvPr id="75" name="Freeform 59"/>
              <p:cNvSpPr/>
              <p:nvPr/>
            </p:nvSpPr>
            <p:spPr>
              <a:xfrm>
                <a:off x="15235753" y="8796040"/>
                <a:ext cx="552159" cy="55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94" y="0"/>
                      <a:pt x="0" y="4894"/>
                      <a:pt x="0" y="10800"/>
                    </a:cubicBezTo>
                    <a:cubicBezTo>
                      <a:pt x="0" y="16706"/>
                      <a:pt x="4894" y="21600"/>
                      <a:pt x="10800" y="21600"/>
                    </a:cubicBezTo>
                    <a:cubicBezTo>
                      <a:pt x="16706" y="21600"/>
                      <a:pt x="21600" y="16706"/>
                      <a:pt x="21600" y="10800"/>
                    </a:cubicBezTo>
                    <a:cubicBezTo>
                      <a:pt x="21600" y="4894"/>
                      <a:pt x="16706" y="0"/>
                      <a:pt x="10800" y="0"/>
                    </a:cubicBezTo>
                    <a:close/>
                    <a:moveTo>
                      <a:pt x="10800" y="19069"/>
                    </a:moveTo>
                    <a:cubicBezTo>
                      <a:pt x="6244" y="19069"/>
                      <a:pt x="2531" y="15356"/>
                      <a:pt x="2531" y="10800"/>
                    </a:cubicBezTo>
                    <a:cubicBezTo>
                      <a:pt x="2531" y="6244"/>
                      <a:pt x="6244" y="2531"/>
                      <a:pt x="10800" y="2531"/>
                    </a:cubicBezTo>
                    <a:cubicBezTo>
                      <a:pt x="15356" y="2531"/>
                      <a:pt x="19069" y="6244"/>
                      <a:pt x="19069" y="10800"/>
                    </a:cubicBezTo>
                    <a:cubicBezTo>
                      <a:pt x="19069" y="15356"/>
                      <a:pt x="15356" y="19069"/>
                      <a:pt x="10800" y="1906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 dirty="0">
                  <a:cs typeface="+mn-ea"/>
                </a:endParaRPr>
              </a:p>
            </p:txBody>
          </p:sp>
          <p:sp>
            <p:nvSpPr>
              <p:cNvPr id="76" name="Freeform 60"/>
              <p:cNvSpPr/>
              <p:nvPr/>
            </p:nvSpPr>
            <p:spPr>
              <a:xfrm>
                <a:off x="15425900" y="8905741"/>
                <a:ext cx="171865" cy="336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10800" y="0"/>
                      <a:pt x="10800" y="0"/>
                      <a:pt x="10800" y="0"/>
                    </a:cubicBez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10800"/>
                      <a:pt x="0" y="10800"/>
                      <a:pt x="0" y="10800"/>
                    </a:cubicBezTo>
                    <a:cubicBezTo>
                      <a:pt x="10800" y="21600"/>
                      <a:pt x="10800" y="21600"/>
                      <a:pt x="10800" y="21600"/>
                    </a:cubicBezTo>
                    <a:cubicBezTo>
                      <a:pt x="21600" y="10800"/>
                      <a:pt x="21600" y="10800"/>
                      <a:pt x="21600" y="10800"/>
                    </a:cubicBezTo>
                    <a:cubicBezTo>
                      <a:pt x="21600" y="10800"/>
                      <a:pt x="21600" y="10800"/>
                      <a:pt x="21600" y="10800"/>
                    </a:cubicBezTo>
                    <a:cubicBezTo>
                      <a:pt x="21600" y="10800"/>
                      <a:pt x="21600" y="10800"/>
                      <a:pt x="21600" y="10800"/>
                    </a:cubicBezTo>
                    <a:cubicBezTo>
                      <a:pt x="21600" y="10800"/>
                      <a:pt x="21600" y="10800"/>
                      <a:pt x="21600" y="10800"/>
                    </a:cubicBezTo>
                    <a:close/>
                    <a:moveTo>
                      <a:pt x="10800" y="12738"/>
                    </a:moveTo>
                    <a:cubicBezTo>
                      <a:pt x="8640" y="12738"/>
                      <a:pt x="7020" y="11908"/>
                      <a:pt x="7020" y="10800"/>
                    </a:cubicBezTo>
                    <a:cubicBezTo>
                      <a:pt x="7020" y="9692"/>
                      <a:pt x="8640" y="8862"/>
                      <a:pt x="10800" y="8862"/>
                    </a:cubicBezTo>
                    <a:cubicBezTo>
                      <a:pt x="12960" y="8862"/>
                      <a:pt x="14580" y="9692"/>
                      <a:pt x="14580" y="10800"/>
                    </a:cubicBezTo>
                    <a:cubicBezTo>
                      <a:pt x="14580" y="11908"/>
                      <a:pt x="12960" y="12738"/>
                      <a:pt x="10800" y="12738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</a:endParaRPr>
              </a:p>
            </p:txBody>
          </p:sp>
        </p:grpSp>
      </p:grpSp>
      <p:grpSp>
        <p:nvGrpSpPr>
          <p:cNvPr id="85" name="组合 84"/>
          <p:cNvGrpSpPr/>
          <p:nvPr/>
        </p:nvGrpSpPr>
        <p:grpSpPr>
          <a:xfrm>
            <a:off x="4584096" y="4355537"/>
            <a:ext cx="830284" cy="826061"/>
            <a:chOff x="4480717" y="4355536"/>
            <a:chExt cx="933664" cy="928915"/>
          </a:xfrm>
        </p:grpSpPr>
        <p:sp>
          <p:nvSpPr>
            <p:cNvPr id="20" name="矩形: 圆角 19"/>
            <p:cNvSpPr/>
            <p:nvPr/>
          </p:nvSpPr>
          <p:spPr>
            <a:xfrm>
              <a:off x="4480717" y="4355536"/>
              <a:ext cx="933664" cy="928915"/>
            </a:xfrm>
            <a:prstGeom prst="roundRect">
              <a:avLst>
                <a:gd name="adj" fmla="val 23932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4681624" y="4554074"/>
              <a:ext cx="531850" cy="531839"/>
              <a:chOff x="20771383" y="9905267"/>
              <a:chExt cx="551495" cy="551484"/>
            </a:xfrm>
            <a:gradFill flip="none" rotWithShape="1">
              <a:gsLst>
                <a:gs pos="0">
                  <a:srgbClr val="D93339"/>
                </a:gs>
                <a:gs pos="100000">
                  <a:srgbClr val="6AAABA"/>
                </a:gs>
              </a:gsLst>
              <a:lin ang="2700000" scaled="1"/>
              <a:tileRect/>
            </a:gradFill>
          </p:grpSpPr>
          <p:sp>
            <p:nvSpPr>
              <p:cNvPr id="78" name="Freeform 8"/>
              <p:cNvSpPr/>
              <p:nvPr/>
            </p:nvSpPr>
            <p:spPr>
              <a:xfrm>
                <a:off x="20956628" y="9905267"/>
                <a:ext cx="366250" cy="385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02" h="20081" extrusionOk="0">
                    <a:moveTo>
                      <a:pt x="18409" y="2194"/>
                    </a:moveTo>
                    <a:cubicBezTo>
                      <a:pt x="15218" y="-731"/>
                      <a:pt x="9818" y="-731"/>
                      <a:pt x="6627" y="2194"/>
                    </a:cubicBezTo>
                    <a:cubicBezTo>
                      <a:pt x="1964" y="6469"/>
                      <a:pt x="1964" y="6469"/>
                      <a:pt x="1964" y="6469"/>
                    </a:cubicBezTo>
                    <a:cubicBezTo>
                      <a:pt x="2209" y="6469"/>
                      <a:pt x="2700" y="6469"/>
                      <a:pt x="2945" y="6469"/>
                    </a:cubicBezTo>
                    <a:cubicBezTo>
                      <a:pt x="4173" y="6469"/>
                      <a:pt x="5400" y="6694"/>
                      <a:pt x="6382" y="6919"/>
                    </a:cubicBezTo>
                    <a:cubicBezTo>
                      <a:pt x="9082" y="4444"/>
                      <a:pt x="9082" y="4444"/>
                      <a:pt x="9082" y="4444"/>
                    </a:cubicBezTo>
                    <a:cubicBezTo>
                      <a:pt x="10064" y="3769"/>
                      <a:pt x="11291" y="3319"/>
                      <a:pt x="12518" y="3319"/>
                    </a:cubicBezTo>
                    <a:cubicBezTo>
                      <a:pt x="13745" y="3319"/>
                      <a:pt x="14973" y="3769"/>
                      <a:pt x="15955" y="4444"/>
                    </a:cubicBezTo>
                    <a:cubicBezTo>
                      <a:pt x="16691" y="5344"/>
                      <a:pt x="17182" y="6469"/>
                      <a:pt x="17182" y="7594"/>
                    </a:cubicBezTo>
                    <a:cubicBezTo>
                      <a:pt x="17182" y="8719"/>
                      <a:pt x="16691" y="9844"/>
                      <a:pt x="15955" y="10744"/>
                    </a:cubicBezTo>
                    <a:cubicBezTo>
                      <a:pt x="10800" y="15469"/>
                      <a:pt x="10800" y="15469"/>
                      <a:pt x="10800" y="15469"/>
                    </a:cubicBezTo>
                    <a:cubicBezTo>
                      <a:pt x="9818" y="16369"/>
                      <a:pt x="8591" y="16819"/>
                      <a:pt x="7364" y="16819"/>
                    </a:cubicBezTo>
                    <a:cubicBezTo>
                      <a:pt x="5891" y="16819"/>
                      <a:pt x="4909" y="16369"/>
                      <a:pt x="3927" y="15469"/>
                    </a:cubicBezTo>
                    <a:cubicBezTo>
                      <a:pt x="3436" y="15019"/>
                      <a:pt x="3191" y="14569"/>
                      <a:pt x="2945" y="14119"/>
                    </a:cubicBezTo>
                    <a:cubicBezTo>
                      <a:pt x="2209" y="14119"/>
                      <a:pt x="1718" y="14344"/>
                      <a:pt x="1227" y="14794"/>
                    </a:cubicBezTo>
                    <a:cubicBezTo>
                      <a:pt x="0" y="15919"/>
                      <a:pt x="0" y="15919"/>
                      <a:pt x="0" y="15919"/>
                    </a:cubicBezTo>
                    <a:cubicBezTo>
                      <a:pt x="245" y="16594"/>
                      <a:pt x="736" y="17269"/>
                      <a:pt x="1473" y="17719"/>
                    </a:cubicBezTo>
                    <a:cubicBezTo>
                      <a:pt x="4664" y="20869"/>
                      <a:pt x="10064" y="20869"/>
                      <a:pt x="13255" y="17719"/>
                    </a:cubicBezTo>
                    <a:cubicBezTo>
                      <a:pt x="18409" y="12994"/>
                      <a:pt x="18409" y="12994"/>
                      <a:pt x="18409" y="12994"/>
                    </a:cubicBezTo>
                    <a:cubicBezTo>
                      <a:pt x="21600" y="10069"/>
                      <a:pt x="21600" y="5119"/>
                      <a:pt x="18409" y="219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</a:endParaRPr>
              </a:p>
            </p:txBody>
          </p:sp>
          <p:sp>
            <p:nvSpPr>
              <p:cNvPr id="79" name="Freeform 9"/>
              <p:cNvSpPr/>
              <p:nvPr/>
            </p:nvSpPr>
            <p:spPr>
              <a:xfrm>
                <a:off x="20771383" y="10070899"/>
                <a:ext cx="366251" cy="385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02" h="20081" extrusionOk="0">
                    <a:moveTo>
                      <a:pt x="17857" y="13612"/>
                    </a:moveTo>
                    <a:cubicBezTo>
                      <a:pt x="16629" y="13612"/>
                      <a:pt x="15402" y="13387"/>
                      <a:pt x="14420" y="13162"/>
                    </a:cubicBezTo>
                    <a:cubicBezTo>
                      <a:pt x="11720" y="15637"/>
                      <a:pt x="11720" y="15637"/>
                      <a:pt x="11720" y="15637"/>
                    </a:cubicBezTo>
                    <a:cubicBezTo>
                      <a:pt x="10738" y="16312"/>
                      <a:pt x="9511" y="16987"/>
                      <a:pt x="8284" y="16987"/>
                    </a:cubicBezTo>
                    <a:cubicBezTo>
                      <a:pt x="7057" y="16987"/>
                      <a:pt x="5829" y="16312"/>
                      <a:pt x="4847" y="15637"/>
                    </a:cubicBezTo>
                    <a:cubicBezTo>
                      <a:pt x="4111" y="14737"/>
                      <a:pt x="3620" y="13612"/>
                      <a:pt x="3620" y="12487"/>
                    </a:cubicBezTo>
                    <a:cubicBezTo>
                      <a:pt x="3620" y="11362"/>
                      <a:pt x="4111" y="10237"/>
                      <a:pt x="4847" y="9337"/>
                    </a:cubicBezTo>
                    <a:cubicBezTo>
                      <a:pt x="10002" y="4612"/>
                      <a:pt x="10002" y="4612"/>
                      <a:pt x="10002" y="4612"/>
                    </a:cubicBezTo>
                    <a:cubicBezTo>
                      <a:pt x="10984" y="3712"/>
                      <a:pt x="12211" y="3262"/>
                      <a:pt x="13438" y="3262"/>
                    </a:cubicBezTo>
                    <a:cubicBezTo>
                      <a:pt x="14666" y="3262"/>
                      <a:pt x="15893" y="3712"/>
                      <a:pt x="16875" y="4612"/>
                    </a:cubicBezTo>
                    <a:cubicBezTo>
                      <a:pt x="17366" y="5062"/>
                      <a:pt x="17611" y="5512"/>
                      <a:pt x="17857" y="5962"/>
                    </a:cubicBezTo>
                    <a:cubicBezTo>
                      <a:pt x="18593" y="5962"/>
                      <a:pt x="19084" y="5737"/>
                      <a:pt x="19575" y="5287"/>
                    </a:cubicBezTo>
                    <a:cubicBezTo>
                      <a:pt x="20802" y="4162"/>
                      <a:pt x="20802" y="4162"/>
                      <a:pt x="20802" y="4162"/>
                    </a:cubicBezTo>
                    <a:cubicBezTo>
                      <a:pt x="20557" y="3487"/>
                      <a:pt x="20066" y="2812"/>
                      <a:pt x="19329" y="2362"/>
                    </a:cubicBezTo>
                    <a:cubicBezTo>
                      <a:pt x="16138" y="-788"/>
                      <a:pt x="10738" y="-788"/>
                      <a:pt x="7547" y="2362"/>
                    </a:cubicBezTo>
                    <a:cubicBezTo>
                      <a:pt x="2393" y="7087"/>
                      <a:pt x="2393" y="7087"/>
                      <a:pt x="2393" y="7087"/>
                    </a:cubicBezTo>
                    <a:cubicBezTo>
                      <a:pt x="-798" y="10012"/>
                      <a:pt x="-798" y="14962"/>
                      <a:pt x="2393" y="17887"/>
                    </a:cubicBezTo>
                    <a:cubicBezTo>
                      <a:pt x="5584" y="20812"/>
                      <a:pt x="10984" y="20812"/>
                      <a:pt x="14175" y="17887"/>
                    </a:cubicBezTo>
                    <a:cubicBezTo>
                      <a:pt x="18838" y="13612"/>
                      <a:pt x="18838" y="13612"/>
                      <a:pt x="18838" y="13612"/>
                    </a:cubicBezTo>
                    <a:cubicBezTo>
                      <a:pt x="18593" y="13612"/>
                      <a:pt x="18102" y="13612"/>
                      <a:pt x="17857" y="1361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 dirty="0">
                  <a:cs typeface="+mn-ea"/>
                </a:endParaRPr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931718" y="4355537"/>
            <a:ext cx="830284" cy="826061"/>
            <a:chOff x="828339" y="4355536"/>
            <a:chExt cx="933664" cy="928915"/>
          </a:xfrm>
        </p:grpSpPr>
        <p:sp>
          <p:nvSpPr>
            <p:cNvPr id="64" name="矩形: 圆角 63"/>
            <p:cNvSpPr/>
            <p:nvPr/>
          </p:nvSpPr>
          <p:spPr>
            <a:xfrm>
              <a:off x="828339" y="4355536"/>
              <a:ext cx="933664" cy="928915"/>
            </a:xfrm>
            <a:prstGeom prst="roundRect">
              <a:avLst>
                <a:gd name="adj" fmla="val 23932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80" name="组合 79"/>
            <p:cNvGrpSpPr/>
            <p:nvPr/>
          </p:nvGrpSpPr>
          <p:grpSpPr>
            <a:xfrm>
              <a:off x="1028926" y="4552866"/>
              <a:ext cx="532491" cy="534254"/>
              <a:chOff x="15235752" y="9904014"/>
              <a:chExt cx="552160" cy="553988"/>
            </a:xfrm>
            <a:gradFill flip="none" rotWithShape="1">
              <a:gsLst>
                <a:gs pos="0">
                  <a:srgbClr val="D93339"/>
                </a:gs>
                <a:gs pos="100000">
                  <a:srgbClr val="6AAABA"/>
                </a:gs>
              </a:gsLst>
              <a:lin ang="2700000" scaled="1"/>
              <a:tileRect/>
            </a:gradFill>
          </p:grpSpPr>
          <p:sp>
            <p:nvSpPr>
              <p:cNvPr id="81" name="Freeform 15"/>
              <p:cNvSpPr/>
              <p:nvPr/>
            </p:nvSpPr>
            <p:spPr>
              <a:xfrm>
                <a:off x="15365565" y="9904014"/>
                <a:ext cx="422347" cy="55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7057"/>
                    </a:lnTo>
                    <a:lnTo>
                      <a:pt x="3086" y="7057"/>
                    </a:lnTo>
                    <a:lnTo>
                      <a:pt x="3086" y="2495"/>
                    </a:lnTo>
                    <a:lnTo>
                      <a:pt x="18327" y="2495"/>
                    </a:lnTo>
                    <a:lnTo>
                      <a:pt x="18327" y="19248"/>
                    </a:lnTo>
                    <a:lnTo>
                      <a:pt x="3086" y="19248"/>
                    </a:lnTo>
                    <a:lnTo>
                      <a:pt x="3086" y="14471"/>
                    </a:lnTo>
                    <a:lnTo>
                      <a:pt x="0" y="1447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</a:endParaRPr>
              </a:p>
            </p:txBody>
          </p:sp>
          <p:sp>
            <p:nvSpPr>
              <p:cNvPr id="82" name="Freeform 16"/>
              <p:cNvSpPr/>
              <p:nvPr/>
            </p:nvSpPr>
            <p:spPr>
              <a:xfrm>
                <a:off x="15235752" y="10106960"/>
                <a:ext cx="362012" cy="148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667"/>
                    </a:moveTo>
                    <a:lnTo>
                      <a:pt x="16473" y="0"/>
                    </a:lnTo>
                    <a:lnTo>
                      <a:pt x="16473" y="6400"/>
                    </a:lnTo>
                    <a:lnTo>
                      <a:pt x="0" y="6400"/>
                    </a:lnTo>
                    <a:lnTo>
                      <a:pt x="0" y="15200"/>
                    </a:lnTo>
                    <a:lnTo>
                      <a:pt x="16473" y="15200"/>
                    </a:lnTo>
                    <a:lnTo>
                      <a:pt x="16473" y="21600"/>
                    </a:lnTo>
                    <a:lnTo>
                      <a:pt x="21600" y="10667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组合 89"/>
          <p:cNvGrpSpPr/>
          <p:nvPr/>
        </p:nvGrpSpPr>
        <p:grpSpPr>
          <a:xfrm>
            <a:off x="4769038" y="1756309"/>
            <a:ext cx="2653925" cy="4392004"/>
            <a:chOff x="4653723" y="1535051"/>
            <a:chExt cx="2884554" cy="477367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print"/>
            <a:srcRect/>
            <a:stretch>
              <a:fillRect/>
            </a:stretch>
          </p:blipFill>
          <p:spPr>
            <a:xfrm>
              <a:off x="5091640" y="1848533"/>
              <a:ext cx="1960779" cy="4165377"/>
            </a:xfrm>
            <a:prstGeom prst="roundRect">
              <a:avLst>
                <a:gd name="adj" fmla="val 12339"/>
              </a:avLst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53723" y="1535051"/>
              <a:ext cx="2884554" cy="4773674"/>
            </a:xfrm>
            <a:prstGeom prst="rect">
              <a:avLst/>
            </a:prstGeom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</p:pic>
      </p:grpSp>
      <p:sp>
        <p:nvSpPr>
          <p:cNvPr id="12" name="文本框 11"/>
          <p:cNvSpPr txBox="1"/>
          <p:nvPr/>
        </p:nvSpPr>
        <p:spPr>
          <a:xfrm>
            <a:off x="4796659" y="759988"/>
            <a:ext cx="2598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gradFill>
                  <a:gsLst>
                    <a:gs pos="0">
                      <a:srgbClr val="D93339"/>
                    </a:gs>
                    <a:gs pos="100000">
                      <a:srgbClr val="6AAABA"/>
                    </a:gs>
                  </a:gsLst>
                  <a:lin ang="5400000" scaled="1"/>
                </a:gradFill>
              </a:defRPr>
            </a:lvl1pPr>
          </a:lstStyle>
          <a:p>
            <a:r>
              <a:rPr lang="zh-CN" altLang="en-US" sz="2400" b="1" dirty="0">
                <a:gradFill>
                  <a:gsLst>
                    <a:gs pos="100000">
                      <a:srgbClr val="6AAABA"/>
                    </a:gs>
                    <a:gs pos="0">
                      <a:srgbClr val="D93339"/>
                    </a:gs>
                  </a:gsLst>
                  <a:lin ang="2700000" scaled="1"/>
                </a:gradFill>
                <a:cs typeface="+mn-ea"/>
                <a:sym typeface="+mn-lt"/>
              </a:rPr>
              <a:t>此处添加标题</a:t>
            </a:r>
            <a:endParaRPr lang="en-US" altLang="zh-CN" sz="2400" b="1" dirty="0">
              <a:gradFill>
                <a:gsLst>
                  <a:gs pos="100000">
                    <a:srgbClr val="6AAABA"/>
                  </a:gs>
                  <a:gs pos="0">
                    <a:srgbClr val="D93339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en-US" altLang="zh-CN" sz="1200" dirty="0">
                <a:gradFill>
                  <a:gsLst>
                    <a:gs pos="100000">
                      <a:srgbClr val="6AAABA"/>
                    </a:gs>
                    <a:gs pos="0">
                      <a:srgbClr val="D93339"/>
                    </a:gs>
                  </a:gsLst>
                  <a:lin ang="2700000" scaled="1"/>
                </a:gradFill>
                <a:cs typeface="+mn-ea"/>
                <a:sym typeface="+mn-lt"/>
              </a:rPr>
              <a:t>Add the title here</a:t>
            </a:r>
            <a:endParaRPr lang="zh-CN" altLang="en-US" sz="1200" dirty="0">
              <a:gradFill>
                <a:gsLst>
                  <a:gs pos="100000">
                    <a:srgbClr val="6AAABA"/>
                  </a:gs>
                  <a:gs pos="0">
                    <a:srgbClr val="D93339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924112" y="1406544"/>
            <a:ext cx="343776" cy="0"/>
          </a:xfrm>
          <a:prstGeom prst="line">
            <a:avLst/>
          </a:prstGeom>
          <a:ln w="12700" cap="rnd">
            <a:gradFill flip="none" rotWithShape="1">
              <a:gsLst>
                <a:gs pos="0">
                  <a:srgbClr val="D93339"/>
                </a:gs>
                <a:gs pos="100000">
                  <a:srgbClr val="6AAABA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组合 90"/>
          <p:cNvGrpSpPr/>
          <p:nvPr/>
        </p:nvGrpSpPr>
        <p:grpSpPr>
          <a:xfrm>
            <a:off x="1202879" y="1945484"/>
            <a:ext cx="2528912" cy="989125"/>
            <a:chOff x="1284904" y="1916721"/>
            <a:chExt cx="2528912" cy="989125"/>
          </a:xfrm>
        </p:grpSpPr>
        <p:sp>
          <p:nvSpPr>
            <p:cNvPr id="19" name="文本框 18"/>
            <p:cNvSpPr txBox="1"/>
            <p:nvPr/>
          </p:nvSpPr>
          <p:spPr>
            <a:xfrm>
              <a:off x="1284904" y="2259515"/>
              <a:ext cx="25289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在这里添加你的详细小段落文本内容，与标题相关并符合整体语言风格，保持美观大方。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829995" y="1916721"/>
              <a:ext cx="9838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b="1" dirty="0">
                  <a:cs typeface="+mn-ea"/>
                  <a:sym typeface="+mn-lt"/>
                </a:rPr>
                <a:t>添加标题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3193576" y="2224498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1202877" y="4937931"/>
            <a:ext cx="2528914" cy="989125"/>
            <a:chOff x="-1728675" y="2115467"/>
            <a:chExt cx="2528914" cy="989125"/>
          </a:xfrm>
        </p:grpSpPr>
        <p:sp>
          <p:nvSpPr>
            <p:cNvPr id="25" name="文本框 24"/>
            <p:cNvSpPr txBox="1"/>
            <p:nvPr/>
          </p:nvSpPr>
          <p:spPr>
            <a:xfrm>
              <a:off x="-1728675" y="2458261"/>
              <a:ext cx="2528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在这里添加你的详细小段落文本内容，与标题相关并符合整体语言风格，保持美观大方。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-183582" y="2115467"/>
              <a:ext cx="9838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b="1" dirty="0">
                  <a:cs typeface="+mn-ea"/>
                  <a:sym typeface="+mn-lt"/>
                </a:rPr>
                <a:t>添加标题</a:t>
              </a: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179999" y="2423244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1202879" y="3441707"/>
            <a:ext cx="2528912" cy="989125"/>
            <a:chOff x="-1728673" y="2115467"/>
            <a:chExt cx="2528912" cy="989125"/>
          </a:xfrm>
        </p:grpSpPr>
        <p:sp>
          <p:nvSpPr>
            <p:cNvPr id="33" name="文本框 32"/>
            <p:cNvSpPr txBox="1"/>
            <p:nvPr/>
          </p:nvSpPr>
          <p:spPr>
            <a:xfrm>
              <a:off x="-1728673" y="2458261"/>
              <a:ext cx="25289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在这里添加你的详细小段落文本内容，与标题相关并符合整体语言风格，保持美观大方。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-183582" y="2115467"/>
              <a:ext cx="9838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b="1" dirty="0">
                  <a:cs typeface="+mn-ea"/>
                  <a:sym typeface="+mn-lt"/>
                </a:rPr>
                <a:t>添加标题</a:t>
              </a: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179999" y="2423244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 flipH="1">
            <a:off x="8460209" y="1945484"/>
            <a:ext cx="2528912" cy="989125"/>
            <a:chOff x="-1728673" y="2115467"/>
            <a:chExt cx="2528912" cy="989125"/>
          </a:xfrm>
        </p:grpSpPr>
        <p:sp>
          <p:nvSpPr>
            <p:cNvPr id="40" name="文本框 39"/>
            <p:cNvSpPr txBox="1"/>
            <p:nvPr/>
          </p:nvSpPr>
          <p:spPr>
            <a:xfrm>
              <a:off x="-1728673" y="2458261"/>
              <a:ext cx="25289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在这里添加你的详细小段落文本内容，与标题相关并符合整体语言风格，保持美观大方。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-183582" y="2115467"/>
              <a:ext cx="9838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cs typeface="+mn-ea"/>
                  <a:sym typeface="+mn-lt"/>
                </a:rPr>
                <a:t>添加标题</a:t>
              </a: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179999" y="2423244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/>
          <p:cNvGrpSpPr/>
          <p:nvPr/>
        </p:nvGrpSpPr>
        <p:grpSpPr>
          <a:xfrm flipH="1">
            <a:off x="8460209" y="4937931"/>
            <a:ext cx="2528912" cy="989125"/>
            <a:chOff x="-1728673" y="2115467"/>
            <a:chExt cx="2528912" cy="989125"/>
          </a:xfrm>
        </p:grpSpPr>
        <p:sp>
          <p:nvSpPr>
            <p:cNvPr id="51" name="文本框 50"/>
            <p:cNvSpPr txBox="1"/>
            <p:nvPr/>
          </p:nvSpPr>
          <p:spPr>
            <a:xfrm>
              <a:off x="-1728673" y="2458261"/>
              <a:ext cx="25289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在这里添加你的详细小段落文本内容，与标题相关并符合整体语言风格，保持美观大方。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-183582" y="2115467"/>
              <a:ext cx="9838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cs typeface="+mn-ea"/>
                  <a:sym typeface="+mn-lt"/>
                </a:rPr>
                <a:t>添加标题</a:t>
              </a:r>
            </a:p>
          </p:txBody>
        </p:sp>
        <p:cxnSp>
          <p:nvCxnSpPr>
            <p:cNvPr id="53" name="直接连接符 52"/>
            <p:cNvCxnSpPr/>
            <p:nvPr/>
          </p:nvCxnSpPr>
          <p:spPr>
            <a:xfrm>
              <a:off x="179999" y="2423244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组合 57"/>
          <p:cNvGrpSpPr/>
          <p:nvPr/>
        </p:nvGrpSpPr>
        <p:grpSpPr>
          <a:xfrm flipH="1">
            <a:off x="8460209" y="3441708"/>
            <a:ext cx="2528912" cy="989125"/>
            <a:chOff x="-1728673" y="2115467"/>
            <a:chExt cx="2528912" cy="989125"/>
          </a:xfrm>
        </p:grpSpPr>
        <p:sp>
          <p:nvSpPr>
            <p:cNvPr id="59" name="文本框 58"/>
            <p:cNvSpPr txBox="1"/>
            <p:nvPr/>
          </p:nvSpPr>
          <p:spPr>
            <a:xfrm>
              <a:off x="-1728673" y="2458261"/>
              <a:ext cx="25289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在这里添加你的详细小段落文本内容，与标题相关并符合整体语言风格，保持美观大方。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-183582" y="2115467"/>
              <a:ext cx="9838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cs typeface="+mn-ea"/>
                  <a:sym typeface="+mn-lt"/>
                </a:rPr>
                <a:t>添加标题</a:t>
              </a:r>
            </a:p>
          </p:txBody>
        </p:sp>
        <p:cxnSp>
          <p:nvCxnSpPr>
            <p:cNvPr id="61" name="直接连接符 60"/>
            <p:cNvCxnSpPr/>
            <p:nvPr/>
          </p:nvCxnSpPr>
          <p:spPr>
            <a:xfrm>
              <a:off x="179999" y="2423244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组合 86"/>
          <p:cNvGrpSpPr/>
          <p:nvPr/>
        </p:nvGrpSpPr>
        <p:grpSpPr>
          <a:xfrm>
            <a:off x="7838346" y="2183694"/>
            <a:ext cx="515326" cy="512704"/>
            <a:chOff x="7680740" y="2154671"/>
            <a:chExt cx="590907" cy="587901"/>
          </a:xfrm>
        </p:grpSpPr>
        <p:sp>
          <p:nvSpPr>
            <p:cNvPr id="16" name="矩形: 圆角 15"/>
            <p:cNvSpPr/>
            <p:nvPr/>
          </p:nvSpPr>
          <p:spPr>
            <a:xfrm>
              <a:off x="7680740" y="2154671"/>
              <a:ext cx="590907" cy="587901"/>
            </a:xfrm>
            <a:prstGeom prst="roundRect">
              <a:avLst>
                <a:gd name="adj" fmla="val 23932"/>
              </a:avLst>
            </a:prstGeom>
            <a:gradFill>
              <a:gsLst>
                <a:gs pos="0">
                  <a:srgbClr val="226AF1"/>
                </a:gs>
                <a:gs pos="100000">
                  <a:srgbClr val="2DBAFC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4" name="Freeform 13"/>
            <p:cNvSpPr/>
            <p:nvPr/>
          </p:nvSpPr>
          <p:spPr>
            <a:xfrm>
              <a:off x="7807689" y="2279559"/>
              <a:ext cx="337008" cy="338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81" y="13331"/>
                  </a:moveTo>
                  <a:cubicBezTo>
                    <a:pt x="16369" y="13331"/>
                    <a:pt x="15188" y="13838"/>
                    <a:pt x="14513" y="14681"/>
                  </a:cubicBezTo>
                  <a:cubicBezTo>
                    <a:pt x="8269" y="11475"/>
                    <a:pt x="8269" y="11475"/>
                    <a:pt x="8269" y="11475"/>
                  </a:cubicBezTo>
                  <a:cubicBezTo>
                    <a:pt x="8269" y="11306"/>
                    <a:pt x="8269" y="10969"/>
                    <a:pt x="8269" y="10800"/>
                  </a:cubicBezTo>
                  <a:cubicBezTo>
                    <a:pt x="8269" y="10631"/>
                    <a:pt x="8269" y="10294"/>
                    <a:pt x="8269" y="10125"/>
                  </a:cubicBezTo>
                  <a:cubicBezTo>
                    <a:pt x="14513" y="7088"/>
                    <a:pt x="14513" y="7088"/>
                    <a:pt x="14513" y="7088"/>
                  </a:cubicBezTo>
                  <a:cubicBezTo>
                    <a:pt x="15188" y="7763"/>
                    <a:pt x="16369" y="8269"/>
                    <a:pt x="17381" y="8269"/>
                  </a:cubicBezTo>
                  <a:cubicBezTo>
                    <a:pt x="19744" y="8269"/>
                    <a:pt x="21600" y="6413"/>
                    <a:pt x="21600" y="4219"/>
                  </a:cubicBezTo>
                  <a:cubicBezTo>
                    <a:pt x="21600" y="1856"/>
                    <a:pt x="19744" y="0"/>
                    <a:pt x="17381" y="0"/>
                  </a:cubicBezTo>
                  <a:cubicBezTo>
                    <a:pt x="15188" y="0"/>
                    <a:pt x="13331" y="1856"/>
                    <a:pt x="13331" y="4219"/>
                  </a:cubicBezTo>
                  <a:cubicBezTo>
                    <a:pt x="13331" y="4387"/>
                    <a:pt x="13331" y="4556"/>
                    <a:pt x="13331" y="4894"/>
                  </a:cubicBezTo>
                  <a:cubicBezTo>
                    <a:pt x="7088" y="7931"/>
                    <a:pt x="7088" y="7931"/>
                    <a:pt x="7088" y="7931"/>
                  </a:cubicBezTo>
                  <a:cubicBezTo>
                    <a:pt x="6413" y="7088"/>
                    <a:pt x="5231" y="6581"/>
                    <a:pt x="4219" y="6581"/>
                  </a:cubicBezTo>
                  <a:cubicBezTo>
                    <a:pt x="1856" y="6581"/>
                    <a:pt x="0" y="8438"/>
                    <a:pt x="0" y="10800"/>
                  </a:cubicBezTo>
                  <a:cubicBezTo>
                    <a:pt x="0" y="13163"/>
                    <a:pt x="1856" y="15019"/>
                    <a:pt x="4219" y="15019"/>
                  </a:cubicBezTo>
                  <a:cubicBezTo>
                    <a:pt x="5231" y="15019"/>
                    <a:pt x="6413" y="14513"/>
                    <a:pt x="7088" y="13669"/>
                  </a:cubicBezTo>
                  <a:cubicBezTo>
                    <a:pt x="13331" y="16706"/>
                    <a:pt x="13331" y="16706"/>
                    <a:pt x="13331" y="16706"/>
                  </a:cubicBezTo>
                  <a:cubicBezTo>
                    <a:pt x="13331" y="17044"/>
                    <a:pt x="13331" y="17213"/>
                    <a:pt x="13331" y="17381"/>
                  </a:cubicBezTo>
                  <a:cubicBezTo>
                    <a:pt x="13331" y="19744"/>
                    <a:pt x="15188" y="21600"/>
                    <a:pt x="17381" y="21600"/>
                  </a:cubicBezTo>
                  <a:cubicBezTo>
                    <a:pt x="19744" y="21600"/>
                    <a:pt x="21600" y="19744"/>
                    <a:pt x="21600" y="17381"/>
                  </a:cubicBezTo>
                  <a:cubicBezTo>
                    <a:pt x="21600" y="15188"/>
                    <a:pt x="19744" y="13331"/>
                    <a:pt x="17381" y="13331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7838346" y="3679917"/>
            <a:ext cx="515326" cy="512704"/>
            <a:chOff x="7680740" y="3665276"/>
            <a:chExt cx="590907" cy="587901"/>
          </a:xfrm>
        </p:grpSpPr>
        <p:sp>
          <p:nvSpPr>
            <p:cNvPr id="62" name="矩形: 圆角 61"/>
            <p:cNvSpPr/>
            <p:nvPr/>
          </p:nvSpPr>
          <p:spPr>
            <a:xfrm>
              <a:off x="7680740" y="3665276"/>
              <a:ext cx="590907" cy="587901"/>
            </a:xfrm>
            <a:prstGeom prst="roundRect">
              <a:avLst>
                <a:gd name="adj" fmla="val 23932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31"/>
            <p:cNvSpPr/>
            <p:nvPr/>
          </p:nvSpPr>
          <p:spPr>
            <a:xfrm>
              <a:off x="7807131" y="3790164"/>
              <a:ext cx="338124" cy="338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70" y="6558"/>
                  </a:moveTo>
                  <a:lnTo>
                    <a:pt x="14970" y="0"/>
                  </a:lnTo>
                  <a:lnTo>
                    <a:pt x="0" y="0"/>
                  </a:lnTo>
                  <a:lnTo>
                    <a:pt x="0" y="15042"/>
                  </a:lnTo>
                  <a:lnTo>
                    <a:pt x="6558" y="15042"/>
                  </a:lnTo>
                  <a:lnTo>
                    <a:pt x="6558" y="21600"/>
                  </a:lnTo>
                  <a:lnTo>
                    <a:pt x="21600" y="21600"/>
                  </a:lnTo>
                  <a:lnTo>
                    <a:pt x="21600" y="6558"/>
                  </a:lnTo>
                  <a:lnTo>
                    <a:pt x="14970" y="6558"/>
                  </a:lnTo>
                  <a:close/>
                  <a:moveTo>
                    <a:pt x="2709" y="12190"/>
                  </a:moveTo>
                  <a:lnTo>
                    <a:pt x="2709" y="2709"/>
                  </a:lnTo>
                  <a:lnTo>
                    <a:pt x="12119" y="2709"/>
                  </a:lnTo>
                  <a:lnTo>
                    <a:pt x="12119" y="6558"/>
                  </a:lnTo>
                  <a:lnTo>
                    <a:pt x="6558" y="6558"/>
                  </a:lnTo>
                  <a:lnTo>
                    <a:pt x="6558" y="12190"/>
                  </a:lnTo>
                  <a:lnTo>
                    <a:pt x="2709" y="12190"/>
                  </a:lnTo>
                  <a:close/>
                  <a:moveTo>
                    <a:pt x="18891" y="18891"/>
                  </a:moveTo>
                  <a:lnTo>
                    <a:pt x="9410" y="18891"/>
                  </a:lnTo>
                  <a:lnTo>
                    <a:pt x="9410" y="9481"/>
                  </a:lnTo>
                  <a:lnTo>
                    <a:pt x="18891" y="9481"/>
                  </a:lnTo>
                  <a:lnTo>
                    <a:pt x="18891" y="1889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3339"/>
                </a:gs>
                <a:gs pos="100000">
                  <a:srgbClr val="6AAABA"/>
                </a:gs>
              </a:gsLst>
              <a:lin ang="2700000" scaled="1"/>
              <a:tileRect/>
            </a:gra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3918089" y="2183694"/>
            <a:ext cx="515326" cy="512704"/>
            <a:chOff x="3924533" y="2154672"/>
            <a:chExt cx="590907" cy="587901"/>
          </a:xfrm>
        </p:grpSpPr>
        <p:sp>
          <p:nvSpPr>
            <p:cNvPr id="14" name="矩形: 圆角 13"/>
            <p:cNvSpPr/>
            <p:nvPr/>
          </p:nvSpPr>
          <p:spPr>
            <a:xfrm>
              <a:off x="3924533" y="2154672"/>
              <a:ext cx="590907" cy="587901"/>
            </a:xfrm>
            <a:prstGeom prst="roundRect">
              <a:avLst>
                <a:gd name="adj" fmla="val 23932"/>
              </a:avLst>
            </a:prstGeom>
            <a:gradFill>
              <a:gsLst>
                <a:gs pos="0">
                  <a:srgbClr val="5BF364"/>
                </a:gs>
                <a:gs pos="100000">
                  <a:srgbClr val="28B924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4050924" y="2345399"/>
              <a:ext cx="338124" cy="206446"/>
              <a:chOff x="14127779" y="8903912"/>
              <a:chExt cx="553988" cy="338244"/>
            </a:xfrm>
            <a:solidFill>
              <a:schemeClr val="bg1"/>
            </a:solidFill>
          </p:grpSpPr>
          <p:sp>
            <p:nvSpPr>
              <p:cNvPr id="67" name="Freeform 36"/>
              <p:cNvSpPr/>
              <p:nvPr/>
            </p:nvSpPr>
            <p:spPr>
              <a:xfrm>
                <a:off x="14127779" y="8903912"/>
                <a:ext cx="553988" cy="338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6413" y="0"/>
                      <a:pt x="2700" y="4154"/>
                      <a:pt x="0" y="10800"/>
                    </a:cubicBezTo>
                    <a:cubicBezTo>
                      <a:pt x="2700" y="17446"/>
                      <a:pt x="6413" y="21600"/>
                      <a:pt x="10800" y="21600"/>
                    </a:cubicBezTo>
                    <a:cubicBezTo>
                      <a:pt x="15188" y="21600"/>
                      <a:pt x="18900" y="17446"/>
                      <a:pt x="21600" y="10800"/>
                    </a:cubicBezTo>
                    <a:cubicBezTo>
                      <a:pt x="18900" y="4154"/>
                      <a:pt x="15188" y="0"/>
                      <a:pt x="10800" y="0"/>
                    </a:cubicBezTo>
                    <a:close/>
                    <a:moveTo>
                      <a:pt x="10800" y="17723"/>
                    </a:moveTo>
                    <a:cubicBezTo>
                      <a:pt x="8438" y="17723"/>
                      <a:pt x="6581" y="14677"/>
                      <a:pt x="6581" y="10800"/>
                    </a:cubicBezTo>
                    <a:cubicBezTo>
                      <a:pt x="6581" y="6923"/>
                      <a:pt x="8438" y="3877"/>
                      <a:pt x="10800" y="3877"/>
                    </a:cubicBezTo>
                    <a:cubicBezTo>
                      <a:pt x="13163" y="3877"/>
                      <a:pt x="15019" y="6923"/>
                      <a:pt x="15019" y="10800"/>
                    </a:cubicBezTo>
                    <a:cubicBezTo>
                      <a:pt x="15019" y="14677"/>
                      <a:pt x="13163" y="17723"/>
                      <a:pt x="10800" y="17723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8" name="Oval 37"/>
              <p:cNvSpPr/>
              <p:nvPr/>
            </p:nvSpPr>
            <p:spPr>
              <a:xfrm>
                <a:off x="14339866" y="9008128"/>
                <a:ext cx="129813" cy="129812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6" name="组合 85"/>
          <p:cNvGrpSpPr/>
          <p:nvPr/>
        </p:nvGrpSpPr>
        <p:grpSpPr>
          <a:xfrm>
            <a:off x="3918089" y="3679917"/>
            <a:ext cx="515326" cy="512704"/>
            <a:chOff x="3924533" y="3665277"/>
            <a:chExt cx="590907" cy="587901"/>
          </a:xfrm>
        </p:grpSpPr>
        <p:sp>
          <p:nvSpPr>
            <p:cNvPr id="36" name="矩形: 圆角 35"/>
            <p:cNvSpPr/>
            <p:nvPr/>
          </p:nvSpPr>
          <p:spPr>
            <a:xfrm>
              <a:off x="3924533" y="3665277"/>
              <a:ext cx="590907" cy="587901"/>
            </a:xfrm>
            <a:prstGeom prst="roundRect">
              <a:avLst>
                <a:gd name="adj" fmla="val 23932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47"/>
            <p:cNvSpPr/>
            <p:nvPr/>
          </p:nvSpPr>
          <p:spPr>
            <a:xfrm>
              <a:off x="4051482" y="3790165"/>
              <a:ext cx="337008" cy="338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488"/>
                  </a:moveTo>
                  <a:cubicBezTo>
                    <a:pt x="21600" y="12488"/>
                    <a:pt x="21600" y="12488"/>
                    <a:pt x="21600" y="12488"/>
                  </a:cubicBezTo>
                  <a:cubicBezTo>
                    <a:pt x="21600" y="9113"/>
                    <a:pt x="21600" y="9113"/>
                    <a:pt x="21600" y="9113"/>
                  </a:cubicBezTo>
                  <a:cubicBezTo>
                    <a:pt x="21600" y="9113"/>
                    <a:pt x="21600" y="9113"/>
                    <a:pt x="21600" y="9113"/>
                  </a:cubicBezTo>
                  <a:cubicBezTo>
                    <a:pt x="21600" y="9113"/>
                    <a:pt x="21600" y="9113"/>
                    <a:pt x="21600" y="9113"/>
                  </a:cubicBezTo>
                  <a:cubicBezTo>
                    <a:pt x="21600" y="9113"/>
                    <a:pt x="21600" y="9113"/>
                    <a:pt x="21600" y="9113"/>
                  </a:cubicBezTo>
                  <a:cubicBezTo>
                    <a:pt x="21600" y="9113"/>
                    <a:pt x="21600" y="9113"/>
                    <a:pt x="21600" y="9113"/>
                  </a:cubicBezTo>
                  <a:cubicBezTo>
                    <a:pt x="21600" y="9113"/>
                    <a:pt x="21600" y="9113"/>
                    <a:pt x="21600" y="9113"/>
                  </a:cubicBezTo>
                  <a:cubicBezTo>
                    <a:pt x="20588" y="9113"/>
                    <a:pt x="20588" y="9113"/>
                    <a:pt x="20588" y="9113"/>
                  </a:cubicBezTo>
                  <a:cubicBezTo>
                    <a:pt x="19406" y="8944"/>
                    <a:pt x="18563" y="7763"/>
                    <a:pt x="18563" y="6581"/>
                  </a:cubicBezTo>
                  <a:cubicBezTo>
                    <a:pt x="18563" y="6075"/>
                    <a:pt x="18731" y="5569"/>
                    <a:pt x="18900" y="5062"/>
                  </a:cubicBezTo>
                  <a:cubicBezTo>
                    <a:pt x="19575" y="4387"/>
                    <a:pt x="19575" y="4387"/>
                    <a:pt x="19575" y="4387"/>
                  </a:cubicBezTo>
                  <a:cubicBezTo>
                    <a:pt x="19575" y="4387"/>
                    <a:pt x="19575" y="4387"/>
                    <a:pt x="19575" y="4387"/>
                  </a:cubicBezTo>
                  <a:cubicBezTo>
                    <a:pt x="19575" y="4387"/>
                    <a:pt x="19575" y="4387"/>
                    <a:pt x="19575" y="4387"/>
                  </a:cubicBezTo>
                  <a:cubicBezTo>
                    <a:pt x="19575" y="4387"/>
                    <a:pt x="19575" y="4387"/>
                    <a:pt x="19575" y="4387"/>
                  </a:cubicBezTo>
                  <a:cubicBezTo>
                    <a:pt x="19575" y="4387"/>
                    <a:pt x="19575" y="4387"/>
                    <a:pt x="19575" y="4387"/>
                  </a:cubicBezTo>
                  <a:cubicBezTo>
                    <a:pt x="17213" y="2025"/>
                    <a:pt x="17213" y="2025"/>
                    <a:pt x="17213" y="2025"/>
                  </a:cubicBezTo>
                  <a:cubicBezTo>
                    <a:pt x="17213" y="2025"/>
                    <a:pt x="17213" y="2025"/>
                    <a:pt x="17213" y="2025"/>
                  </a:cubicBezTo>
                  <a:cubicBezTo>
                    <a:pt x="17213" y="1856"/>
                    <a:pt x="17213" y="1856"/>
                    <a:pt x="17213" y="1856"/>
                  </a:cubicBezTo>
                  <a:cubicBezTo>
                    <a:pt x="17213" y="2025"/>
                    <a:pt x="17213" y="2025"/>
                    <a:pt x="17213" y="2025"/>
                  </a:cubicBezTo>
                  <a:cubicBezTo>
                    <a:pt x="16538" y="2531"/>
                    <a:pt x="16538" y="2531"/>
                    <a:pt x="16538" y="2531"/>
                  </a:cubicBezTo>
                  <a:cubicBezTo>
                    <a:pt x="15525" y="3375"/>
                    <a:pt x="14175" y="3206"/>
                    <a:pt x="13163" y="2362"/>
                  </a:cubicBezTo>
                  <a:cubicBezTo>
                    <a:pt x="12825" y="2025"/>
                    <a:pt x="12656" y="1519"/>
                    <a:pt x="12488" y="1012"/>
                  </a:cubicBezTo>
                  <a:cubicBezTo>
                    <a:pt x="12488" y="0"/>
                    <a:pt x="12488" y="0"/>
                    <a:pt x="12488" y="0"/>
                  </a:cubicBezTo>
                  <a:cubicBezTo>
                    <a:pt x="12488" y="0"/>
                    <a:pt x="12488" y="0"/>
                    <a:pt x="12488" y="0"/>
                  </a:cubicBezTo>
                  <a:cubicBezTo>
                    <a:pt x="12488" y="0"/>
                    <a:pt x="12488" y="0"/>
                    <a:pt x="12488" y="0"/>
                  </a:cubicBezTo>
                  <a:cubicBezTo>
                    <a:pt x="12488" y="0"/>
                    <a:pt x="12488" y="0"/>
                    <a:pt x="12488" y="0"/>
                  </a:cubicBezTo>
                  <a:cubicBezTo>
                    <a:pt x="9113" y="0"/>
                    <a:pt x="9113" y="0"/>
                    <a:pt x="9113" y="0"/>
                  </a:cubicBezTo>
                  <a:cubicBezTo>
                    <a:pt x="9113" y="0"/>
                    <a:pt x="9113" y="0"/>
                    <a:pt x="9113" y="0"/>
                  </a:cubicBezTo>
                  <a:cubicBezTo>
                    <a:pt x="9113" y="0"/>
                    <a:pt x="9113" y="0"/>
                    <a:pt x="9113" y="0"/>
                  </a:cubicBezTo>
                  <a:cubicBezTo>
                    <a:pt x="9113" y="0"/>
                    <a:pt x="9113" y="0"/>
                    <a:pt x="9113" y="0"/>
                  </a:cubicBezTo>
                  <a:cubicBezTo>
                    <a:pt x="9113" y="0"/>
                    <a:pt x="9113" y="0"/>
                    <a:pt x="9113" y="0"/>
                  </a:cubicBezTo>
                  <a:cubicBezTo>
                    <a:pt x="9113" y="0"/>
                    <a:pt x="9113" y="0"/>
                    <a:pt x="9113" y="0"/>
                  </a:cubicBezTo>
                  <a:cubicBezTo>
                    <a:pt x="9113" y="1012"/>
                    <a:pt x="9113" y="1012"/>
                    <a:pt x="9113" y="1012"/>
                  </a:cubicBezTo>
                  <a:cubicBezTo>
                    <a:pt x="8944" y="2194"/>
                    <a:pt x="7763" y="3037"/>
                    <a:pt x="6581" y="3037"/>
                  </a:cubicBezTo>
                  <a:cubicBezTo>
                    <a:pt x="5906" y="3037"/>
                    <a:pt x="5569" y="2869"/>
                    <a:pt x="5062" y="2700"/>
                  </a:cubicBezTo>
                  <a:cubicBezTo>
                    <a:pt x="4388" y="2025"/>
                    <a:pt x="4388" y="2025"/>
                    <a:pt x="4388" y="2025"/>
                  </a:cubicBezTo>
                  <a:cubicBezTo>
                    <a:pt x="4388" y="2025"/>
                    <a:pt x="4388" y="2025"/>
                    <a:pt x="4388" y="2025"/>
                  </a:cubicBezTo>
                  <a:cubicBezTo>
                    <a:pt x="4388" y="2025"/>
                    <a:pt x="4388" y="2025"/>
                    <a:pt x="4388" y="2025"/>
                  </a:cubicBezTo>
                  <a:cubicBezTo>
                    <a:pt x="4388" y="2025"/>
                    <a:pt x="4388" y="2025"/>
                    <a:pt x="4388" y="2025"/>
                  </a:cubicBezTo>
                  <a:cubicBezTo>
                    <a:pt x="4388" y="2025"/>
                    <a:pt x="4388" y="2025"/>
                    <a:pt x="4388" y="2025"/>
                  </a:cubicBezTo>
                  <a:cubicBezTo>
                    <a:pt x="2025" y="4387"/>
                    <a:pt x="2025" y="4387"/>
                    <a:pt x="2025" y="4387"/>
                  </a:cubicBezTo>
                  <a:cubicBezTo>
                    <a:pt x="2025" y="4387"/>
                    <a:pt x="2025" y="4387"/>
                    <a:pt x="2025" y="4387"/>
                  </a:cubicBezTo>
                  <a:cubicBezTo>
                    <a:pt x="1856" y="4387"/>
                    <a:pt x="1856" y="4387"/>
                    <a:pt x="1856" y="4387"/>
                  </a:cubicBezTo>
                  <a:cubicBezTo>
                    <a:pt x="2025" y="4387"/>
                    <a:pt x="2025" y="4387"/>
                    <a:pt x="2025" y="4387"/>
                  </a:cubicBezTo>
                  <a:cubicBezTo>
                    <a:pt x="2531" y="5062"/>
                    <a:pt x="2531" y="5062"/>
                    <a:pt x="2531" y="5062"/>
                  </a:cubicBezTo>
                  <a:cubicBezTo>
                    <a:pt x="3375" y="6075"/>
                    <a:pt x="3206" y="7425"/>
                    <a:pt x="2362" y="8438"/>
                  </a:cubicBezTo>
                  <a:cubicBezTo>
                    <a:pt x="1856" y="8775"/>
                    <a:pt x="1519" y="8944"/>
                    <a:pt x="1012" y="9113"/>
                  </a:cubicBezTo>
                  <a:cubicBezTo>
                    <a:pt x="0" y="9113"/>
                    <a:pt x="0" y="9113"/>
                    <a:pt x="0" y="9113"/>
                  </a:cubicBezTo>
                  <a:cubicBezTo>
                    <a:pt x="0" y="9113"/>
                    <a:pt x="0" y="9113"/>
                    <a:pt x="0" y="9113"/>
                  </a:cubicBezTo>
                  <a:cubicBezTo>
                    <a:pt x="0" y="9113"/>
                    <a:pt x="0" y="9113"/>
                    <a:pt x="0" y="9113"/>
                  </a:cubicBezTo>
                  <a:cubicBezTo>
                    <a:pt x="0" y="9113"/>
                    <a:pt x="0" y="9113"/>
                    <a:pt x="0" y="9113"/>
                  </a:cubicBezTo>
                  <a:cubicBezTo>
                    <a:pt x="0" y="12488"/>
                    <a:pt x="0" y="12488"/>
                    <a:pt x="0" y="12488"/>
                  </a:cubicBezTo>
                  <a:cubicBezTo>
                    <a:pt x="0" y="12488"/>
                    <a:pt x="0" y="12488"/>
                    <a:pt x="0" y="12488"/>
                  </a:cubicBezTo>
                  <a:cubicBezTo>
                    <a:pt x="0" y="12488"/>
                    <a:pt x="0" y="12488"/>
                    <a:pt x="0" y="12488"/>
                  </a:cubicBezTo>
                  <a:cubicBezTo>
                    <a:pt x="0" y="12488"/>
                    <a:pt x="0" y="12488"/>
                    <a:pt x="0" y="12488"/>
                  </a:cubicBezTo>
                  <a:cubicBezTo>
                    <a:pt x="0" y="12488"/>
                    <a:pt x="0" y="12488"/>
                    <a:pt x="0" y="12488"/>
                  </a:cubicBezTo>
                  <a:cubicBezTo>
                    <a:pt x="0" y="12488"/>
                    <a:pt x="0" y="12488"/>
                    <a:pt x="0" y="12488"/>
                  </a:cubicBezTo>
                  <a:cubicBezTo>
                    <a:pt x="1012" y="12488"/>
                    <a:pt x="1012" y="12488"/>
                    <a:pt x="1012" y="12488"/>
                  </a:cubicBezTo>
                  <a:cubicBezTo>
                    <a:pt x="2194" y="12656"/>
                    <a:pt x="3038" y="13838"/>
                    <a:pt x="3038" y="15019"/>
                  </a:cubicBezTo>
                  <a:cubicBezTo>
                    <a:pt x="3038" y="15694"/>
                    <a:pt x="2869" y="16031"/>
                    <a:pt x="2700" y="16538"/>
                  </a:cubicBezTo>
                  <a:cubicBezTo>
                    <a:pt x="2025" y="17213"/>
                    <a:pt x="2025" y="17213"/>
                    <a:pt x="2025" y="17213"/>
                  </a:cubicBezTo>
                  <a:cubicBezTo>
                    <a:pt x="2025" y="17213"/>
                    <a:pt x="2025" y="17213"/>
                    <a:pt x="2025" y="17213"/>
                  </a:cubicBezTo>
                  <a:cubicBezTo>
                    <a:pt x="2025" y="17213"/>
                    <a:pt x="2025" y="17213"/>
                    <a:pt x="2025" y="17213"/>
                  </a:cubicBezTo>
                  <a:cubicBezTo>
                    <a:pt x="2025" y="17213"/>
                    <a:pt x="2025" y="17213"/>
                    <a:pt x="2025" y="17213"/>
                  </a:cubicBezTo>
                  <a:cubicBezTo>
                    <a:pt x="2025" y="17213"/>
                    <a:pt x="2025" y="17213"/>
                    <a:pt x="2025" y="17213"/>
                  </a:cubicBezTo>
                  <a:cubicBezTo>
                    <a:pt x="4388" y="19575"/>
                    <a:pt x="4388" y="19575"/>
                    <a:pt x="4388" y="19575"/>
                  </a:cubicBezTo>
                  <a:cubicBezTo>
                    <a:pt x="4388" y="19575"/>
                    <a:pt x="4388" y="19575"/>
                    <a:pt x="4388" y="19575"/>
                  </a:cubicBezTo>
                  <a:cubicBezTo>
                    <a:pt x="4388" y="19744"/>
                    <a:pt x="4388" y="19744"/>
                    <a:pt x="4388" y="19744"/>
                  </a:cubicBezTo>
                  <a:cubicBezTo>
                    <a:pt x="4388" y="19575"/>
                    <a:pt x="4388" y="19575"/>
                    <a:pt x="4388" y="19575"/>
                  </a:cubicBezTo>
                  <a:cubicBezTo>
                    <a:pt x="5062" y="19069"/>
                    <a:pt x="5062" y="19069"/>
                    <a:pt x="5062" y="19069"/>
                  </a:cubicBezTo>
                  <a:cubicBezTo>
                    <a:pt x="6075" y="18225"/>
                    <a:pt x="7425" y="18394"/>
                    <a:pt x="8438" y="19238"/>
                  </a:cubicBezTo>
                  <a:cubicBezTo>
                    <a:pt x="8775" y="19744"/>
                    <a:pt x="8944" y="20081"/>
                    <a:pt x="9113" y="20588"/>
                  </a:cubicBezTo>
                  <a:cubicBezTo>
                    <a:pt x="9113" y="21600"/>
                    <a:pt x="9113" y="21600"/>
                    <a:pt x="9113" y="21600"/>
                  </a:cubicBezTo>
                  <a:cubicBezTo>
                    <a:pt x="9113" y="21600"/>
                    <a:pt x="9113" y="21600"/>
                    <a:pt x="9113" y="21600"/>
                  </a:cubicBezTo>
                  <a:cubicBezTo>
                    <a:pt x="9113" y="21600"/>
                    <a:pt x="9113" y="21600"/>
                    <a:pt x="9113" y="21600"/>
                  </a:cubicBezTo>
                  <a:cubicBezTo>
                    <a:pt x="9113" y="21600"/>
                    <a:pt x="9113" y="21600"/>
                    <a:pt x="9113" y="21600"/>
                  </a:cubicBezTo>
                  <a:cubicBezTo>
                    <a:pt x="12488" y="21600"/>
                    <a:pt x="12488" y="21600"/>
                    <a:pt x="12488" y="21600"/>
                  </a:cubicBezTo>
                  <a:cubicBezTo>
                    <a:pt x="12488" y="21600"/>
                    <a:pt x="12488" y="21600"/>
                    <a:pt x="12488" y="21600"/>
                  </a:cubicBezTo>
                  <a:cubicBezTo>
                    <a:pt x="12488" y="21600"/>
                    <a:pt x="12488" y="21600"/>
                    <a:pt x="12488" y="21600"/>
                  </a:cubicBezTo>
                  <a:cubicBezTo>
                    <a:pt x="12488" y="21600"/>
                    <a:pt x="12488" y="21600"/>
                    <a:pt x="12488" y="21600"/>
                  </a:cubicBezTo>
                  <a:cubicBezTo>
                    <a:pt x="12488" y="21600"/>
                    <a:pt x="12488" y="21600"/>
                    <a:pt x="12488" y="21600"/>
                  </a:cubicBezTo>
                  <a:cubicBezTo>
                    <a:pt x="12488" y="21600"/>
                    <a:pt x="12488" y="21600"/>
                    <a:pt x="12488" y="21600"/>
                  </a:cubicBezTo>
                  <a:cubicBezTo>
                    <a:pt x="12488" y="20588"/>
                    <a:pt x="12488" y="20588"/>
                    <a:pt x="12488" y="20588"/>
                  </a:cubicBezTo>
                  <a:cubicBezTo>
                    <a:pt x="12656" y="19406"/>
                    <a:pt x="13838" y="18563"/>
                    <a:pt x="15019" y="18563"/>
                  </a:cubicBezTo>
                  <a:cubicBezTo>
                    <a:pt x="15694" y="18563"/>
                    <a:pt x="16031" y="18731"/>
                    <a:pt x="16538" y="18900"/>
                  </a:cubicBezTo>
                  <a:cubicBezTo>
                    <a:pt x="17213" y="19575"/>
                    <a:pt x="17213" y="19575"/>
                    <a:pt x="17213" y="19575"/>
                  </a:cubicBezTo>
                  <a:cubicBezTo>
                    <a:pt x="17213" y="19575"/>
                    <a:pt x="17213" y="19575"/>
                    <a:pt x="17213" y="19575"/>
                  </a:cubicBezTo>
                  <a:cubicBezTo>
                    <a:pt x="17213" y="19575"/>
                    <a:pt x="17213" y="19575"/>
                    <a:pt x="17213" y="19575"/>
                  </a:cubicBezTo>
                  <a:cubicBezTo>
                    <a:pt x="17213" y="19575"/>
                    <a:pt x="17213" y="19575"/>
                    <a:pt x="17213" y="19575"/>
                  </a:cubicBezTo>
                  <a:cubicBezTo>
                    <a:pt x="17213" y="19575"/>
                    <a:pt x="17213" y="19575"/>
                    <a:pt x="17213" y="19575"/>
                  </a:cubicBezTo>
                  <a:cubicBezTo>
                    <a:pt x="19575" y="17213"/>
                    <a:pt x="19575" y="17213"/>
                    <a:pt x="19575" y="17213"/>
                  </a:cubicBezTo>
                  <a:cubicBezTo>
                    <a:pt x="19575" y="17213"/>
                    <a:pt x="19575" y="17213"/>
                    <a:pt x="19575" y="17213"/>
                  </a:cubicBezTo>
                  <a:cubicBezTo>
                    <a:pt x="19744" y="17213"/>
                    <a:pt x="19744" y="17213"/>
                    <a:pt x="19744" y="17213"/>
                  </a:cubicBezTo>
                  <a:cubicBezTo>
                    <a:pt x="19575" y="17213"/>
                    <a:pt x="19575" y="17213"/>
                    <a:pt x="19575" y="17213"/>
                  </a:cubicBezTo>
                  <a:cubicBezTo>
                    <a:pt x="19069" y="16538"/>
                    <a:pt x="19069" y="16538"/>
                    <a:pt x="19069" y="16538"/>
                  </a:cubicBezTo>
                  <a:cubicBezTo>
                    <a:pt x="18225" y="15525"/>
                    <a:pt x="18394" y="14175"/>
                    <a:pt x="19238" y="13163"/>
                  </a:cubicBezTo>
                  <a:cubicBezTo>
                    <a:pt x="19575" y="12825"/>
                    <a:pt x="20081" y="12656"/>
                    <a:pt x="20588" y="12488"/>
                  </a:cubicBezTo>
                  <a:cubicBezTo>
                    <a:pt x="21600" y="12488"/>
                    <a:pt x="21600" y="12488"/>
                    <a:pt x="21600" y="12488"/>
                  </a:cubicBezTo>
                  <a:cubicBezTo>
                    <a:pt x="21600" y="12488"/>
                    <a:pt x="21600" y="12488"/>
                    <a:pt x="21600" y="12488"/>
                  </a:cubicBezTo>
                  <a:close/>
                  <a:moveTo>
                    <a:pt x="10800" y="15019"/>
                  </a:moveTo>
                  <a:cubicBezTo>
                    <a:pt x="8438" y="15019"/>
                    <a:pt x="6581" y="13163"/>
                    <a:pt x="6581" y="10800"/>
                  </a:cubicBezTo>
                  <a:cubicBezTo>
                    <a:pt x="6581" y="8438"/>
                    <a:pt x="8438" y="6581"/>
                    <a:pt x="10800" y="6581"/>
                  </a:cubicBezTo>
                  <a:cubicBezTo>
                    <a:pt x="13163" y="6581"/>
                    <a:pt x="15019" y="8438"/>
                    <a:pt x="15019" y="10800"/>
                  </a:cubicBezTo>
                  <a:cubicBezTo>
                    <a:pt x="15019" y="13163"/>
                    <a:pt x="13163" y="15019"/>
                    <a:pt x="10800" y="1501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93339"/>
                </a:gs>
                <a:gs pos="100000">
                  <a:srgbClr val="6AAABA"/>
                </a:gs>
              </a:gsLst>
              <a:lin ang="2700000" scaled="1"/>
              <a:tileRect/>
            </a:gra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7838346" y="5176141"/>
            <a:ext cx="515326" cy="512704"/>
            <a:chOff x="7680740" y="5175881"/>
            <a:chExt cx="590907" cy="587901"/>
          </a:xfrm>
        </p:grpSpPr>
        <p:sp>
          <p:nvSpPr>
            <p:cNvPr id="54" name="矩形: 圆角 53"/>
            <p:cNvSpPr/>
            <p:nvPr/>
          </p:nvSpPr>
          <p:spPr>
            <a:xfrm>
              <a:off x="7680740" y="5175881"/>
              <a:ext cx="590907" cy="587901"/>
            </a:xfrm>
            <a:prstGeom prst="roundRect">
              <a:avLst>
                <a:gd name="adj" fmla="val 23932"/>
              </a:avLst>
            </a:prstGeom>
            <a:gradFill>
              <a:gsLst>
                <a:gs pos="100000">
                  <a:srgbClr val="226AF1"/>
                </a:gs>
                <a:gs pos="0">
                  <a:srgbClr val="2DBAFC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7807131" y="5300769"/>
              <a:ext cx="338124" cy="338125"/>
              <a:chOff x="19662163" y="4365972"/>
              <a:chExt cx="553987" cy="553988"/>
            </a:xfrm>
            <a:solidFill>
              <a:schemeClr val="bg1"/>
            </a:solidFill>
          </p:grpSpPr>
          <p:sp>
            <p:nvSpPr>
              <p:cNvPr id="71" name="Rectangle 119"/>
              <p:cNvSpPr/>
              <p:nvPr/>
            </p:nvSpPr>
            <p:spPr>
              <a:xfrm>
                <a:off x="19662163" y="4365972"/>
                <a:ext cx="246826" cy="246826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2" name="Rectangle 120"/>
              <p:cNvSpPr/>
              <p:nvPr/>
            </p:nvSpPr>
            <p:spPr>
              <a:xfrm>
                <a:off x="19969324" y="4365972"/>
                <a:ext cx="246826" cy="246826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3" name="Rectangle 121"/>
              <p:cNvSpPr/>
              <p:nvPr/>
            </p:nvSpPr>
            <p:spPr>
              <a:xfrm>
                <a:off x="19662163" y="4673134"/>
                <a:ext cx="246826" cy="246826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Rectangle 122"/>
              <p:cNvSpPr/>
              <p:nvPr/>
            </p:nvSpPr>
            <p:spPr>
              <a:xfrm>
                <a:off x="19969324" y="4673134"/>
                <a:ext cx="246826" cy="246826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5" name="组合 84"/>
          <p:cNvGrpSpPr/>
          <p:nvPr/>
        </p:nvGrpSpPr>
        <p:grpSpPr>
          <a:xfrm>
            <a:off x="3918089" y="5176141"/>
            <a:ext cx="515326" cy="512704"/>
            <a:chOff x="3924533" y="5175882"/>
            <a:chExt cx="590907" cy="587901"/>
          </a:xfrm>
        </p:grpSpPr>
        <p:sp>
          <p:nvSpPr>
            <p:cNvPr id="28" name="矩形: 圆角 27"/>
            <p:cNvSpPr/>
            <p:nvPr/>
          </p:nvSpPr>
          <p:spPr>
            <a:xfrm>
              <a:off x="3924533" y="5175882"/>
              <a:ext cx="590907" cy="587901"/>
            </a:xfrm>
            <a:prstGeom prst="roundRect">
              <a:avLst>
                <a:gd name="adj" fmla="val 23932"/>
              </a:avLst>
            </a:prstGeom>
            <a:gradFill>
              <a:gsLst>
                <a:gs pos="100000">
                  <a:srgbClr val="5BF364"/>
                </a:gs>
                <a:gs pos="0">
                  <a:srgbClr val="28B924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4051482" y="5300770"/>
              <a:ext cx="337008" cy="338124"/>
              <a:chOff x="9701369" y="4365972"/>
              <a:chExt cx="552159" cy="553988"/>
            </a:xfrm>
            <a:solidFill>
              <a:schemeClr val="bg1"/>
            </a:solidFill>
          </p:grpSpPr>
          <p:sp>
            <p:nvSpPr>
              <p:cNvPr id="76" name="Rectangle 183"/>
              <p:cNvSpPr/>
              <p:nvPr/>
            </p:nvSpPr>
            <p:spPr>
              <a:xfrm>
                <a:off x="9946366" y="4365972"/>
                <a:ext cx="60336" cy="151753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Rectangle 184"/>
              <p:cNvSpPr/>
              <p:nvPr/>
            </p:nvSpPr>
            <p:spPr>
              <a:xfrm>
                <a:off x="9946366" y="4768208"/>
                <a:ext cx="60336" cy="151752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8" name="Freeform 185"/>
              <p:cNvSpPr/>
              <p:nvPr/>
            </p:nvSpPr>
            <p:spPr>
              <a:xfrm>
                <a:off x="9761704" y="4426307"/>
                <a:ext cx="146268" cy="148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400"/>
                    </a:moveTo>
                    <a:lnTo>
                      <a:pt x="15120" y="21600"/>
                    </a:lnTo>
                    <a:lnTo>
                      <a:pt x="21600" y="15200"/>
                    </a:lnTo>
                    <a:lnTo>
                      <a:pt x="6210" y="0"/>
                    </a:lnTo>
                    <a:lnTo>
                      <a:pt x="0" y="64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Freeform 186"/>
              <p:cNvSpPr/>
              <p:nvPr/>
            </p:nvSpPr>
            <p:spPr>
              <a:xfrm>
                <a:off x="10046925" y="4711529"/>
                <a:ext cx="146268" cy="148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400"/>
                    </a:moveTo>
                    <a:lnTo>
                      <a:pt x="15390" y="21600"/>
                    </a:lnTo>
                    <a:lnTo>
                      <a:pt x="21600" y="15200"/>
                    </a:lnTo>
                    <a:lnTo>
                      <a:pt x="6210" y="0"/>
                    </a:lnTo>
                    <a:lnTo>
                      <a:pt x="0" y="64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0" name="Rectangle 187"/>
              <p:cNvSpPr/>
              <p:nvPr/>
            </p:nvSpPr>
            <p:spPr>
              <a:xfrm>
                <a:off x="9701369" y="4612799"/>
                <a:ext cx="149924" cy="60335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1" name="Rectangle 188"/>
              <p:cNvSpPr/>
              <p:nvPr/>
            </p:nvSpPr>
            <p:spPr>
              <a:xfrm>
                <a:off x="10103603" y="4612799"/>
                <a:ext cx="149925" cy="60335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2" name="Freeform 189"/>
              <p:cNvSpPr/>
              <p:nvPr/>
            </p:nvSpPr>
            <p:spPr>
              <a:xfrm>
                <a:off x="9761704" y="4711529"/>
                <a:ext cx="146268" cy="148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5200"/>
                    </a:moveTo>
                    <a:lnTo>
                      <a:pt x="6210" y="21600"/>
                    </a:lnTo>
                    <a:lnTo>
                      <a:pt x="21600" y="6400"/>
                    </a:lnTo>
                    <a:lnTo>
                      <a:pt x="15120" y="0"/>
                    </a:lnTo>
                    <a:lnTo>
                      <a:pt x="0" y="152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3" name="Freeform 190"/>
              <p:cNvSpPr/>
              <p:nvPr/>
            </p:nvSpPr>
            <p:spPr>
              <a:xfrm>
                <a:off x="10046925" y="4426307"/>
                <a:ext cx="146268" cy="148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00"/>
                    </a:moveTo>
                    <a:lnTo>
                      <a:pt x="15390" y="0"/>
                    </a:lnTo>
                    <a:lnTo>
                      <a:pt x="0" y="15200"/>
                    </a:lnTo>
                    <a:lnTo>
                      <a:pt x="6210" y="21600"/>
                    </a:lnTo>
                    <a:lnTo>
                      <a:pt x="21600" y="64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5955750" y="6471138"/>
            <a:ext cx="90000" cy="9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765250" y="6471138"/>
            <a:ext cx="90000" cy="90000"/>
          </a:xfrm>
          <a:prstGeom prst="ellipse">
            <a:avLst/>
          </a:prstGeom>
          <a:solidFill>
            <a:schemeClr val="bg1">
              <a:alpha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146250" y="6471138"/>
            <a:ext cx="90000" cy="90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336750" y="6471138"/>
            <a:ext cx="90000" cy="90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 rot="5400000">
            <a:off x="529149" y="3304283"/>
            <a:ext cx="581785" cy="249435"/>
            <a:chOff x="5722295" y="5459104"/>
            <a:chExt cx="741073" cy="184951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5722295" y="5459104"/>
              <a:ext cx="373705" cy="184951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6089663" y="5459104"/>
              <a:ext cx="373705" cy="184951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 rot="16200000" flipH="1">
            <a:off x="11081066" y="3304283"/>
            <a:ext cx="581785" cy="249435"/>
            <a:chOff x="5722295" y="5459104"/>
            <a:chExt cx="741073" cy="184951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5722295" y="5459104"/>
              <a:ext cx="373705" cy="18495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6089663" y="5459104"/>
              <a:ext cx="373705" cy="184951"/>
            </a:xfrm>
            <a:prstGeom prst="line">
              <a:avLst/>
            </a:prstGeom>
            <a:ln w="25400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/>
          <p:cNvSpPr txBox="1"/>
          <p:nvPr/>
        </p:nvSpPr>
        <p:spPr>
          <a:xfrm>
            <a:off x="5201765" y="2752600"/>
            <a:ext cx="34874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业绩分析 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Performance analysis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502798" y="2642436"/>
            <a:ext cx="1540935" cy="1573129"/>
            <a:chOff x="3502798" y="2642436"/>
            <a:chExt cx="1540935" cy="1573129"/>
          </a:xfrm>
        </p:grpSpPr>
        <p:sp>
          <p:nvSpPr>
            <p:cNvPr id="22" name="矩形: 圆角 21"/>
            <p:cNvSpPr/>
            <p:nvPr/>
          </p:nvSpPr>
          <p:spPr>
            <a:xfrm>
              <a:off x="3502798" y="2674631"/>
              <a:ext cx="1540934" cy="15409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502799" y="2642436"/>
              <a:ext cx="154093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gradFill>
                    <a:gsLst>
                      <a:gs pos="0">
                        <a:srgbClr val="D93339"/>
                      </a:gs>
                      <a:gs pos="100000">
                        <a:srgbClr val="6AAABA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02</a:t>
              </a:r>
              <a:endParaRPr lang="zh-CN" altLang="en-US" sz="8800" dirty="0">
                <a:gradFill>
                  <a:gsLst>
                    <a:gs pos="0">
                      <a:srgbClr val="D93339"/>
                    </a:gs>
                    <a:gs pos="100000">
                      <a:srgbClr val="6AAABA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/>
          <p:nvPr/>
        </p:nvGraphicFramePr>
        <p:xfrm>
          <a:off x="6239193" y="1881188"/>
          <a:ext cx="4876482" cy="3750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898127" y="1705509"/>
            <a:ext cx="2544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gradFill>
                  <a:gsLst>
                    <a:gs pos="0">
                      <a:srgbClr val="D93339"/>
                    </a:gs>
                    <a:gs pos="100000">
                      <a:srgbClr val="6AAABA"/>
                    </a:gs>
                  </a:gsLst>
                  <a:lin ang="5400000" scaled="1"/>
                </a:gradFill>
              </a:defRPr>
            </a:lvl1pPr>
          </a:lstStyle>
          <a:p>
            <a:pPr algn="l"/>
            <a:r>
              <a:rPr lang="zh-CN" altLang="en-US" sz="2800" b="1" dirty="0">
                <a:solidFill>
                  <a:schemeClr val="tx1"/>
                </a:solidFill>
                <a:cs typeface="+mn-ea"/>
                <a:sym typeface="+mn-lt"/>
              </a:rPr>
              <a:t>此处添加标题</a:t>
            </a:r>
            <a:endParaRPr lang="en-US" altLang="zh-CN" sz="2800" b="1" dirty="0">
              <a:solidFill>
                <a:schemeClr val="tx1"/>
              </a:solidFill>
              <a:cs typeface="+mn-ea"/>
              <a:sym typeface="+mn-lt"/>
            </a:endParaRPr>
          </a:p>
          <a:p>
            <a:pPr algn="l"/>
            <a:r>
              <a:rPr lang="en-US" altLang="zh-CN" sz="1200" dirty="0">
                <a:solidFill>
                  <a:schemeClr val="tx1"/>
                </a:solidFill>
                <a:cs typeface="+mn-ea"/>
                <a:sym typeface="+mn-lt"/>
              </a:rPr>
              <a:t>Add the title here</a:t>
            </a: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8127" y="275987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cs typeface="+mn-ea"/>
                <a:sym typeface="+mn-lt"/>
              </a:rPr>
              <a:t>在这里添加你的详细小段落文本内容，与标题相关并符合整体语言风格内容请简洁，尽量生动，将你需要表达的意思表述清楚，不宜冗长，控制好字数，与设计排版相符合，保持美观大方。</a:t>
            </a: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993377" y="2545081"/>
            <a:ext cx="824864" cy="1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1587407" y="3825527"/>
            <a:ext cx="3958920" cy="679413"/>
            <a:chOff x="1508430" y="4033387"/>
            <a:chExt cx="3958920" cy="679413"/>
          </a:xfrm>
        </p:grpSpPr>
        <p:sp>
          <p:nvSpPr>
            <p:cNvPr id="13" name="文本框 12"/>
            <p:cNvSpPr txBox="1"/>
            <p:nvPr/>
          </p:nvSpPr>
          <p:spPr>
            <a:xfrm flipH="1">
              <a:off x="1508430" y="4251135"/>
              <a:ext cx="3958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在这里添加你的详细小段落文本内容，与标题相关并符合整体语言风格，与设计排版相符合，保持美观大方。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 flipH="1">
              <a:off x="1508432" y="4033387"/>
              <a:ext cx="9838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587406" y="4952593"/>
            <a:ext cx="3958919" cy="679413"/>
            <a:chOff x="1508429" y="4033387"/>
            <a:chExt cx="3958919" cy="679413"/>
          </a:xfrm>
        </p:grpSpPr>
        <p:sp>
          <p:nvSpPr>
            <p:cNvPr id="20" name="文本框 19"/>
            <p:cNvSpPr txBox="1"/>
            <p:nvPr/>
          </p:nvSpPr>
          <p:spPr>
            <a:xfrm flipH="1">
              <a:off x="1508429" y="4251135"/>
              <a:ext cx="39589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在这里添加你的详细小段落文本内容，与标题相关并符合整体语言风格，与设计排版相符合，保持美观大方。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 flipH="1">
              <a:off x="1508432" y="4033387"/>
              <a:ext cx="9838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93377" y="5059946"/>
            <a:ext cx="467083" cy="464707"/>
            <a:chOff x="790576" y="5257099"/>
            <a:chExt cx="590907" cy="587901"/>
          </a:xfrm>
        </p:grpSpPr>
        <p:sp>
          <p:nvSpPr>
            <p:cNvPr id="22" name="矩形: 圆角 21"/>
            <p:cNvSpPr/>
            <p:nvPr/>
          </p:nvSpPr>
          <p:spPr>
            <a:xfrm>
              <a:off x="790576" y="5257099"/>
              <a:ext cx="590907" cy="587901"/>
            </a:xfrm>
            <a:prstGeom prst="roundRect">
              <a:avLst>
                <a:gd name="adj" fmla="val 23932"/>
              </a:avLst>
            </a:prstGeom>
            <a:gradFill>
              <a:gsLst>
                <a:gs pos="0">
                  <a:srgbClr val="226AF1"/>
                </a:gs>
                <a:gs pos="100000">
                  <a:srgbClr val="2DBAFC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Freeform 58"/>
            <p:cNvSpPr/>
            <p:nvPr/>
          </p:nvSpPr>
          <p:spPr>
            <a:xfrm>
              <a:off x="943162" y="5354282"/>
              <a:ext cx="285735" cy="393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82" y="7271"/>
                  </a:moveTo>
                  <a:lnTo>
                    <a:pt x="18065" y="7271"/>
                  </a:lnTo>
                  <a:lnTo>
                    <a:pt x="21600" y="5275"/>
                  </a:lnTo>
                  <a:lnTo>
                    <a:pt x="18065" y="3422"/>
                  </a:lnTo>
                  <a:lnTo>
                    <a:pt x="11782" y="3422"/>
                  </a:lnTo>
                  <a:lnTo>
                    <a:pt x="11782" y="0"/>
                  </a:lnTo>
                  <a:lnTo>
                    <a:pt x="8345" y="0"/>
                  </a:lnTo>
                  <a:lnTo>
                    <a:pt x="8345" y="3422"/>
                  </a:lnTo>
                  <a:lnTo>
                    <a:pt x="2062" y="3422"/>
                  </a:lnTo>
                  <a:lnTo>
                    <a:pt x="2062" y="7271"/>
                  </a:lnTo>
                  <a:lnTo>
                    <a:pt x="8345" y="7271"/>
                  </a:lnTo>
                  <a:lnTo>
                    <a:pt x="8345" y="9838"/>
                  </a:lnTo>
                  <a:lnTo>
                    <a:pt x="3240" y="9838"/>
                  </a:lnTo>
                  <a:lnTo>
                    <a:pt x="0" y="11691"/>
                  </a:lnTo>
                  <a:lnTo>
                    <a:pt x="3240" y="13687"/>
                  </a:lnTo>
                  <a:lnTo>
                    <a:pt x="8345" y="13687"/>
                  </a:lnTo>
                  <a:lnTo>
                    <a:pt x="8345" y="21600"/>
                  </a:lnTo>
                  <a:lnTo>
                    <a:pt x="11782" y="21600"/>
                  </a:lnTo>
                  <a:lnTo>
                    <a:pt x="11782" y="13687"/>
                  </a:lnTo>
                  <a:lnTo>
                    <a:pt x="19244" y="13687"/>
                  </a:lnTo>
                  <a:lnTo>
                    <a:pt x="19244" y="9838"/>
                  </a:lnTo>
                  <a:lnTo>
                    <a:pt x="11782" y="9838"/>
                  </a:lnTo>
                  <a:lnTo>
                    <a:pt x="11782" y="7271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93377" y="3932880"/>
            <a:ext cx="467083" cy="464707"/>
            <a:chOff x="790576" y="4130033"/>
            <a:chExt cx="590907" cy="587901"/>
          </a:xfrm>
        </p:grpSpPr>
        <p:sp>
          <p:nvSpPr>
            <p:cNvPr id="11" name="矩形: 圆角 10"/>
            <p:cNvSpPr/>
            <p:nvPr/>
          </p:nvSpPr>
          <p:spPr>
            <a:xfrm>
              <a:off x="790576" y="4130033"/>
              <a:ext cx="590907" cy="587901"/>
            </a:xfrm>
            <a:prstGeom prst="roundRect">
              <a:avLst>
                <a:gd name="adj" fmla="val 23932"/>
              </a:avLst>
            </a:prstGeom>
            <a:gradFill>
              <a:gsLst>
                <a:gs pos="0">
                  <a:srgbClr val="5BF364"/>
                </a:gs>
                <a:gs pos="100000">
                  <a:srgbClr val="28B924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70"/>
            <p:cNvSpPr/>
            <p:nvPr/>
          </p:nvSpPr>
          <p:spPr>
            <a:xfrm>
              <a:off x="938616" y="4227216"/>
              <a:ext cx="294826" cy="393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0800" y="0"/>
                    <a:pt x="10800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4950" y="0"/>
                    <a:pt x="0" y="3544"/>
                    <a:pt x="0" y="8100"/>
                  </a:cubicBezTo>
                  <a:cubicBezTo>
                    <a:pt x="0" y="13669"/>
                    <a:pt x="10800" y="21600"/>
                    <a:pt x="10800" y="21600"/>
                  </a:cubicBezTo>
                  <a:cubicBezTo>
                    <a:pt x="10800" y="21600"/>
                    <a:pt x="21600" y="13669"/>
                    <a:pt x="21600" y="8100"/>
                  </a:cubicBezTo>
                  <a:cubicBezTo>
                    <a:pt x="21600" y="3544"/>
                    <a:pt x="16650" y="0"/>
                    <a:pt x="10800" y="0"/>
                  </a:cubicBezTo>
                  <a:close/>
                  <a:moveTo>
                    <a:pt x="10800" y="12150"/>
                  </a:moveTo>
                  <a:cubicBezTo>
                    <a:pt x="7650" y="12150"/>
                    <a:pt x="5175" y="10294"/>
                    <a:pt x="5175" y="7931"/>
                  </a:cubicBezTo>
                  <a:cubicBezTo>
                    <a:pt x="5175" y="5737"/>
                    <a:pt x="7650" y="3881"/>
                    <a:pt x="10800" y="3881"/>
                  </a:cubicBezTo>
                  <a:cubicBezTo>
                    <a:pt x="13950" y="3881"/>
                    <a:pt x="16425" y="5737"/>
                    <a:pt x="16425" y="7931"/>
                  </a:cubicBezTo>
                  <a:cubicBezTo>
                    <a:pt x="16425" y="10294"/>
                    <a:pt x="13950" y="12150"/>
                    <a:pt x="10800" y="1215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cj15uce">
      <a:majorFont>
        <a:latin typeface="inpin heiti"/>
        <a:ea typeface="inpin heiti"/>
        <a:cs typeface=""/>
      </a:majorFont>
      <a:minorFont>
        <a:latin typeface="inpin heiti"/>
        <a:ea typeface="inpin he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40000"/>
          </a:schemeClr>
        </a:solidFill>
        <a:ln>
          <a:noFill/>
        </a:ln>
      </a:spPr>
      <a:bodyPr rtlCol="0" anchor="ctr"/>
      <a:lstStyle>
        <a:defPPr algn="ctr">
          <a:defRPr dirty="0">
            <a:cs typeface="+mn-ea"/>
            <a:sym typeface="+mn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cj15uce">
      <a:majorFont>
        <a:latin typeface="inpin heiti"/>
        <a:ea typeface="inpin heiti"/>
        <a:cs typeface=""/>
      </a:majorFont>
      <a:minorFont>
        <a:latin typeface="inpin heiti"/>
        <a:ea typeface="inpin he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 cap="rnd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2143</Words>
  <Application>Microsoft Office PowerPoint</Application>
  <PresentationFormat>宽屏</PresentationFormat>
  <Paragraphs>204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inpin heiti</vt:lpstr>
      <vt:lpstr>等线</vt:lpstr>
      <vt:lpstr>印品黑体</vt:lpstr>
      <vt:lpstr>Arial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186</cp:revision>
  <dcterms:created xsi:type="dcterms:W3CDTF">2019-03-09T05:04:00Z</dcterms:created>
  <dcterms:modified xsi:type="dcterms:W3CDTF">2021-01-05T12:47:35Z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