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76" r:id="rId8"/>
    <p:sldId id="277" r:id="rId9"/>
    <p:sldId id="278" r:id="rId10"/>
    <p:sldId id="262" r:id="rId11"/>
    <p:sldId id="263" r:id="rId12"/>
    <p:sldId id="264" r:id="rId13"/>
    <p:sldId id="265" r:id="rId14"/>
    <p:sldId id="267" r:id="rId15"/>
    <p:sldId id="266" r:id="rId16"/>
    <p:sldId id="268" r:id="rId17"/>
    <p:sldId id="269" r:id="rId18"/>
    <p:sldId id="271" r:id="rId19"/>
    <p:sldId id="270" r:id="rId20"/>
    <p:sldId id="272" r:id="rId21"/>
    <p:sldId id="273" r:id="rId22"/>
    <p:sldId id="274" r:id="rId23"/>
    <p:sldId id="279" r:id="rId24"/>
    <p:sldId id="280" r:id="rId25"/>
    <p:sldId id="275" r:id="rId26"/>
  </p:sldIdLst>
  <p:sldSz cx="9144000" cy="5143500" type="screen16x9"/>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1859C"/>
    <a:srgbClr val="E46C0A"/>
    <a:srgbClr val="F2F2F2"/>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402"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dPt>
            <c:idx val="0"/>
            <c:bubble3D val="0"/>
            <c:spPr>
              <a:noFill/>
              <a:ln w="19050">
                <a:noFill/>
              </a:ln>
              <a:effectLst/>
            </c:spPr>
            <c:extLst>
              <c:ext xmlns:c16="http://schemas.microsoft.com/office/drawing/2014/chart" uri="{C3380CC4-5D6E-409C-BE32-E72D297353CC}">
                <c16:uniqueId val="{00000001-D64F-4379-884E-1C1C296F8BF7}"/>
              </c:ext>
            </c:extLst>
          </c:dPt>
          <c:dPt>
            <c:idx val="1"/>
            <c:bubble3D val="0"/>
            <c:spPr>
              <a:solidFill>
                <a:srgbClr val="FF9300"/>
              </a:solidFill>
              <a:ln w="19050">
                <a:noFill/>
              </a:ln>
              <a:effectLst/>
            </c:spPr>
            <c:extLst>
              <c:ext xmlns:c16="http://schemas.microsoft.com/office/drawing/2014/chart" uri="{C3380CC4-5D6E-409C-BE32-E72D297353CC}">
                <c16:uniqueId val="{00000003-D64F-4379-884E-1C1C296F8BF7}"/>
              </c:ext>
            </c:extLst>
          </c:dPt>
          <c:cat>
            <c:strRef>
              <c:f>Sheet1!$A$2:$A$3</c:f>
              <c:strCache>
                <c:ptCount val="2"/>
                <c:pt idx="0">
                  <c:v>第一季度</c:v>
                </c:pt>
                <c:pt idx="1">
                  <c:v>第二季度</c:v>
                </c:pt>
              </c:strCache>
            </c:strRef>
          </c:cat>
          <c:val>
            <c:numRef>
              <c:f>Sheet1!$B$2:$B$3</c:f>
              <c:numCache>
                <c:formatCode>General</c:formatCode>
                <c:ptCount val="2"/>
                <c:pt idx="0">
                  <c:v>43</c:v>
                </c:pt>
                <c:pt idx="1">
                  <c:v>57</c:v>
                </c:pt>
              </c:numCache>
            </c:numRef>
          </c:val>
          <c:extLst>
            <c:ext xmlns:c16="http://schemas.microsoft.com/office/drawing/2014/chart" uri="{C3380CC4-5D6E-409C-BE32-E72D297353CC}">
              <c16:uniqueId val="{00000004-D64F-4379-884E-1C1C296F8BF7}"/>
            </c:ext>
          </c:extLst>
        </c:ser>
        <c:dLbls>
          <c:showLegendKey val="0"/>
          <c:showVal val="0"/>
          <c:showCatName val="0"/>
          <c:showSerName val="0"/>
          <c:showPercent val="0"/>
          <c:showBubbleSize val="0"/>
          <c:showLeaderLines val="1"/>
        </c:dLbls>
        <c:firstSliceAng val="0"/>
        <c:holeSize val="76"/>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E5C2F-3901-4E1F-B5ED-EF5753AEB818}"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615AE-4FEB-4056-B599-19C230510C1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8615AE-4FEB-4056-B599-19C230510C1F}"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7A2D5B-9D84-4B4B-A021-7C8C3E5BFB4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7A2D5B-9D84-4B4B-A021-7C8C3E5BFB4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7A2D5B-9D84-4B4B-A021-7C8C3E5BFB4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26" name="组合 25"/>
          <p:cNvGrpSpPr/>
          <p:nvPr userDrawn="1"/>
        </p:nvGrpSpPr>
        <p:grpSpPr>
          <a:xfrm>
            <a:off x="6741741" y="195486"/>
            <a:ext cx="288032" cy="288032"/>
            <a:chOff x="7164288" y="267494"/>
            <a:chExt cx="288032" cy="288032"/>
          </a:xfrm>
        </p:grpSpPr>
        <p:sp>
          <p:nvSpPr>
            <p:cNvPr id="27" name="椭圆 26"/>
            <p:cNvSpPr/>
            <p:nvPr/>
          </p:nvSpPr>
          <p:spPr>
            <a:xfrm>
              <a:off x="7164288" y="267494"/>
              <a:ext cx="288032" cy="288032"/>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8" name="组合 27"/>
            <p:cNvGrpSpPr/>
            <p:nvPr/>
          </p:nvGrpSpPr>
          <p:grpSpPr>
            <a:xfrm flipH="1">
              <a:off x="7235818" y="372838"/>
              <a:ext cx="144971" cy="77344"/>
              <a:chOff x="6032720" y="491873"/>
              <a:chExt cx="268428" cy="143210"/>
            </a:xfrm>
          </p:grpSpPr>
          <p:sp>
            <p:nvSpPr>
              <p:cNvPr id="29" name="等腰三角形 28"/>
              <p:cNvSpPr/>
              <p:nvPr/>
            </p:nvSpPr>
            <p:spPr>
              <a:xfrm rot="5400000">
                <a:off x="6022843" y="501750"/>
                <a:ext cx="143209" cy="123456"/>
              </a:xfrm>
              <a:prstGeom prst="triangl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5400000">
                <a:off x="6167815" y="501751"/>
                <a:ext cx="143209" cy="123456"/>
              </a:xfrm>
              <a:prstGeom prst="triangl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1" name="组合 30"/>
          <p:cNvGrpSpPr/>
          <p:nvPr userDrawn="1"/>
        </p:nvGrpSpPr>
        <p:grpSpPr>
          <a:xfrm>
            <a:off x="8613949" y="195486"/>
            <a:ext cx="288032" cy="288032"/>
            <a:chOff x="6732240" y="267494"/>
            <a:chExt cx="288032" cy="288032"/>
          </a:xfrm>
        </p:grpSpPr>
        <p:sp>
          <p:nvSpPr>
            <p:cNvPr id="32" name="椭圆 31"/>
            <p:cNvSpPr/>
            <p:nvPr/>
          </p:nvSpPr>
          <p:spPr>
            <a:xfrm>
              <a:off x="6732240" y="267494"/>
              <a:ext cx="288032" cy="288032"/>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6814528" y="372838"/>
              <a:ext cx="144971" cy="77344"/>
              <a:chOff x="6032720" y="491873"/>
              <a:chExt cx="268428" cy="143210"/>
            </a:xfrm>
          </p:grpSpPr>
          <p:sp>
            <p:nvSpPr>
              <p:cNvPr id="34" name="等腰三角形 33"/>
              <p:cNvSpPr/>
              <p:nvPr/>
            </p:nvSpPr>
            <p:spPr>
              <a:xfrm rot="5400000">
                <a:off x="6022843" y="501750"/>
                <a:ext cx="143209" cy="123456"/>
              </a:xfrm>
              <a:prstGeom prst="triangl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5400000">
                <a:off x="6167815" y="501751"/>
                <a:ext cx="143209" cy="123456"/>
              </a:xfrm>
              <a:prstGeom prst="triangl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6" name="组合 35"/>
          <p:cNvGrpSpPr/>
          <p:nvPr userDrawn="1"/>
        </p:nvGrpSpPr>
        <p:grpSpPr>
          <a:xfrm>
            <a:off x="7365810" y="195486"/>
            <a:ext cx="288032" cy="288032"/>
            <a:chOff x="6732240" y="267494"/>
            <a:chExt cx="288032" cy="288032"/>
          </a:xfrm>
        </p:grpSpPr>
        <p:sp>
          <p:nvSpPr>
            <p:cNvPr id="37" name="椭圆 36"/>
            <p:cNvSpPr/>
            <p:nvPr/>
          </p:nvSpPr>
          <p:spPr>
            <a:xfrm>
              <a:off x="6732240" y="267494"/>
              <a:ext cx="288032" cy="288032"/>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8" name="组合 37"/>
            <p:cNvGrpSpPr/>
            <p:nvPr/>
          </p:nvGrpSpPr>
          <p:grpSpPr>
            <a:xfrm>
              <a:off x="6840252" y="364864"/>
              <a:ext cx="72008" cy="108000"/>
              <a:chOff x="6876256" y="699542"/>
              <a:chExt cx="72008" cy="108000"/>
            </a:xfrm>
          </p:grpSpPr>
          <p:cxnSp>
            <p:nvCxnSpPr>
              <p:cNvPr id="39" name="直接连接符 38"/>
              <p:cNvCxnSpPr/>
              <p:nvPr/>
            </p:nvCxnSpPr>
            <p:spPr>
              <a:xfrm>
                <a:off x="6876256" y="699542"/>
                <a:ext cx="0" cy="10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948264" y="699542"/>
                <a:ext cx="0" cy="10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41" name="组合 40"/>
          <p:cNvGrpSpPr/>
          <p:nvPr userDrawn="1"/>
        </p:nvGrpSpPr>
        <p:grpSpPr>
          <a:xfrm>
            <a:off x="7989879" y="195486"/>
            <a:ext cx="288032" cy="288032"/>
            <a:chOff x="7344308" y="275469"/>
            <a:chExt cx="288032" cy="288032"/>
          </a:xfrm>
        </p:grpSpPr>
        <p:sp>
          <p:nvSpPr>
            <p:cNvPr id="42" name="椭圆 41"/>
            <p:cNvSpPr/>
            <p:nvPr/>
          </p:nvSpPr>
          <p:spPr>
            <a:xfrm>
              <a:off x="7344308" y="275469"/>
              <a:ext cx="288032" cy="288032"/>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7430372" y="361018"/>
              <a:ext cx="108000" cy="1080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anim calcmode="lin" valueType="num">
                                      <p:cBhvr>
                                        <p:cTn id="8" dur="500" fill="hold"/>
                                        <p:tgtEl>
                                          <p:spTgt spid="26"/>
                                        </p:tgtEl>
                                        <p:attrNameLst>
                                          <p:attrName>ppt_x</p:attrName>
                                        </p:attrNameLst>
                                      </p:cBhvr>
                                      <p:tavLst>
                                        <p:tav tm="0">
                                          <p:val>
                                            <p:strVal val="#ppt_x"/>
                                          </p:val>
                                        </p:tav>
                                        <p:tav tm="100000">
                                          <p:val>
                                            <p:strVal val="#ppt_x"/>
                                          </p:val>
                                        </p:tav>
                                      </p:tavLst>
                                    </p:anim>
                                    <p:anim calcmode="lin" valueType="num">
                                      <p:cBhvr>
                                        <p:cTn id="9" dur="500" fill="hold"/>
                                        <p:tgtEl>
                                          <p:spTgt spid="2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25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anim calcmode="lin" valueType="num">
                                      <p:cBhvr>
                                        <p:cTn id="13" dur="500" fill="hold"/>
                                        <p:tgtEl>
                                          <p:spTgt spid="36"/>
                                        </p:tgtEl>
                                        <p:attrNameLst>
                                          <p:attrName>ppt_x</p:attrName>
                                        </p:attrNameLst>
                                      </p:cBhvr>
                                      <p:tavLst>
                                        <p:tav tm="0">
                                          <p:val>
                                            <p:strVal val="#ppt_x"/>
                                          </p:val>
                                        </p:tav>
                                        <p:tav tm="100000">
                                          <p:val>
                                            <p:strVal val="#ppt_x"/>
                                          </p:val>
                                        </p:tav>
                                      </p:tavLst>
                                    </p:anim>
                                    <p:anim calcmode="lin" valueType="num">
                                      <p:cBhvr>
                                        <p:cTn id="14" dur="500" fill="hold"/>
                                        <p:tgtEl>
                                          <p:spTgt spid="3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50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500"/>
                                        <p:tgtEl>
                                          <p:spTgt spid="41"/>
                                        </p:tgtEl>
                                      </p:cBhvr>
                                    </p:animEffect>
                                    <p:anim calcmode="lin" valueType="num">
                                      <p:cBhvr>
                                        <p:cTn id="18" dur="500" fill="hold"/>
                                        <p:tgtEl>
                                          <p:spTgt spid="41"/>
                                        </p:tgtEl>
                                        <p:attrNameLst>
                                          <p:attrName>ppt_x</p:attrName>
                                        </p:attrNameLst>
                                      </p:cBhvr>
                                      <p:tavLst>
                                        <p:tav tm="0">
                                          <p:val>
                                            <p:strVal val="#ppt_x"/>
                                          </p:val>
                                        </p:tav>
                                        <p:tav tm="100000">
                                          <p:val>
                                            <p:strVal val="#ppt_x"/>
                                          </p:val>
                                        </p:tav>
                                      </p:tavLst>
                                    </p:anim>
                                    <p:anim calcmode="lin" valueType="num">
                                      <p:cBhvr>
                                        <p:cTn id="19" dur="500" fill="hold"/>
                                        <p:tgtEl>
                                          <p:spTgt spid="41"/>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75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anim calcmode="lin" valueType="num">
                                      <p:cBhvr>
                                        <p:cTn id="23" dur="500" fill="hold"/>
                                        <p:tgtEl>
                                          <p:spTgt spid="31"/>
                                        </p:tgtEl>
                                        <p:attrNameLst>
                                          <p:attrName>ppt_x</p:attrName>
                                        </p:attrNameLst>
                                      </p:cBhvr>
                                      <p:tavLst>
                                        <p:tav tm="0">
                                          <p:val>
                                            <p:strVal val="#ppt_x"/>
                                          </p:val>
                                        </p:tav>
                                        <p:tav tm="100000">
                                          <p:val>
                                            <p:strVal val="#ppt_x"/>
                                          </p:val>
                                        </p:tav>
                                      </p:tavLst>
                                    </p:anim>
                                    <p:anim calcmode="lin" valueType="num">
                                      <p:cBhvr>
                                        <p:cTn id="24"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Click="0" advTm="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7" name="矩形 6"/>
          <p:cNvSpPr/>
          <p:nvPr userDrawn="1"/>
        </p:nvSpPr>
        <p:spPr>
          <a:xfrm>
            <a:off x="0" y="627534"/>
            <a:ext cx="9144000" cy="4104456"/>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TextBox 7"/>
          <p:cNvSpPr txBox="1"/>
          <p:nvPr userDrawn="1"/>
        </p:nvSpPr>
        <p:spPr>
          <a:xfrm>
            <a:off x="0" y="365924"/>
            <a:ext cx="3203848" cy="523220"/>
          </a:xfrm>
          <a:prstGeom prst="rect">
            <a:avLst/>
          </a:prstGeom>
          <a:solidFill>
            <a:schemeClr val="accent6">
              <a:lumMod val="75000"/>
            </a:schemeClr>
          </a:solidFill>
        </p:spPr>
        <p:txBody>
          <a:bodyPr wrap="square" rtlCol="0">
            <a:spAutoFit/>
          </a:bodyPr>
          <a:lstStyle/>
          <a:p>
            <a:endParaRPr lang="zh-CN" altLang="en-US" sz="2800" b="1"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Click="0" advTm="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Click="0" advTm="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Click="0" advTm="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Click="0" advTm="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Click="0" advTm="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Click="0" advTm="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pic>
        <p:nvPicPr>
          <p:cNvPr id="8" name="图片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slow" advClick="0" advTm="0">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22.png"/><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椭圆 33"/>
          <p:cNvSpPr/>
          <p:nvPr/>
        </p:nvSpPr>
        <p:spPr>
          <a:xfrm>
            <a:off x="2767207" y="2347933"/>
            <a:ext cx="957051" cy="957051"/>
          </a:xfrm>
          <a:prstGeom prst="ellipse">
            <a:avLst/>
          </a:prstGeom>
          <a:solidFill>
            <a:srgbClr val="FFFFFF">
              <a:alpha val="32941"/>
            </a:srgb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logo</a:t>
            </a:r>
            <a:endParaRPr lang="zh-CN" altLang="en-US" sz="2000" dirty="0"/>
          </a:p>
        </p:txBody>
      </p:sp>
      <p:cxnSp>
        <p:nvCxnSpPr>
          <p:cNvPr id="36" name="直接连接符 35"/>
          <p:cNvCxnSpPr/>
          <p:nvPr/>
        </p:nvCxnSpPr>
        <p:spPr>
          <a:xfrm>
            <a:off x="3199255" y="2218535"/>
            <a:ext cx="424847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3349572" y="3472980"/>
            <a:ext cx="424847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349572" y="2558976"/>
            <a:ext cx="4248472"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请插入标题内容</a:t>
            </a:r>
          </a:p>
        </p:txBody>
      </p:sp>
      <p:sp>
        <p:nvSpPr>
          <p:cNvPr id="39" name="TextBox 38"/>
          <p:cNvSpPr txBox="1"/>
          <p:nvPr/>
        </p:nvSpPr>
        <p:spPr>
          <a:xfrm>
            <a:off x="3779912" y="1707654"/>
            <a:ext cx="3096344" cy="307777"/>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请插入您相关的文本的内容</a:t>
            </a:r>
          </a:p>
        </p:txBody>
      </p:sp>
      <p:grpSp>
        <p:nvGrpSpPr>
          <p:cNvPr id="7" name="Group 60"/>
          <p:cNvGrpSpPr/>
          <p:nvPr/>
        </p:nvGrpSpPr>
        <p:grpSpPr>
          <a:xfrm>
            <a:off x="1130034" y="795041"/>
            <a:ext cx="4062836" cy="4062836"/>
            <a:chOff x="516576" y="1203931"/>
            <a:chExt cx="8915400" cy="8915400"/>
          </a:xfrm>
          <a:noFill/>
        </p:grpSpPr>
        <p:sp>
          <p:nvSpPr>
            <p:cNvPr id="9" name="Arc 10"/>
            <p:cNvSpPr>
              <a:spLocks noChangeAspect="1"/>
            </p:cNvSpPr>
            <p:nvPr/>
          </p:nvSpPr>
          <p:spPr>
            <a:xfrm flipH="1">
              <a:off x="1202376" y="1789204"/>
              <a:ext cx="7772400" cy="7772400"/>
            </a:xfrm>
            <a:prstGeom prst="arc">
              <a:avLst>
                <a:gd name="adj1" fmla="val 17991572"/>
                <a:gd name="adj2" fmla="val 2705833"/>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0" name="Arc 25"/>
            <p:cNvSpPr>
              <a:spLocks noChangeAspect="1"/>
            </p:cNvSpPr>
            <p:nvPr/>
          </p:nvSpPr>
          <p:spPr>
            <a:xfrm flipH="1">
              <a:off x="973776" y="1560604"/>
              <a:ext cx="8229600" cy="8229600"/>
            </a:xfrm>
            <a:prstGeom prst="arc">
              <a:avLst>
                <a:gd name="adj1" fmla="val 16514598"/>
                <a:gd name="adj2" fmla="val 18582211"/>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1" name="Arc 29"/>
            <p:cNvSpPr>
              <a:spLocks noChangeAspect="1"/>
            </p:cNvSpPr>
            <p:nvPr/>
          </p:nvSpPr>
          <p:spPr>
            <a:xfrm flipH="1">
              <a:off x="973776" y="1560604"/>
              <a:ext cx="8229600" cy="8229600"/>
            </a:xfrm>
            <a:prstGeom prst="arc">
              <a:avLst>
                <a:gd name="adj1" fmla="val 1970642"/>
                <a:gd name="adj2" fmla="val 2975155"/>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2" name="Arc 33"/>
            <p:cNvSpPr>
              <a:spLocks noChangeAspect="1"/>
            </p:cNvSpPr>
            <p:nvPr/>
          </p:nvSpPr>
          <p:spPr>
            <a:xfrm flipH="1">
              <a:off x="1088076" y="1661131"/>
              <a:ext cx="8001000" cy="8001000"/>
            </a:xfrm>
            <a:prstGeom prst="arc">
              <a:avLst>
                <a:gd name="adj1" fmla="val 16915085"/>
                <a:gd name="adj2" fmla="val 2946898"/>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3" name="Arc 35"/>
            <p:cNvSpPr>
              <a:spLocks noChangeAspect="1"/>
            </p:cNvSpPr>
            <p:nvPr/>
          </p:nvSpPr>
          <p:spPr>
            <a:xfrm flipH="1">
              <a:off x="745176" y="1345777"/>
              <a:ext cx="8686800" cy="8686800"/>
            </a:xfrm>
            <a:prstGeom prst="arc">
              <a:avLst>
                <a:gd name="adj1" fmla="val 16901077"/>
                <a:gd name="adj2" fmla="val 2438576"/>
              </a:avLst>
            </a:prstGeom>
            <a:grpFill/>
            <a:ln w="22225" cap="rnd">
              <a:solidFill>
                <a:schemeClr val="bg1">
                  <a:alpha val="45000"/>
                </a:schemeClr>
              </a:solidFill>
              <a:round/>
              <a:headEnd type="oval"/>
              <a:tailEnd type="oval"/>
            </a:ln>
            <a:effectLst>
              <a:softEdge rad="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4" name="Arc 42"/>
            <p:cNvSpPr>
              <a:spLocks noChangeAspect="1"/>
            </p:cNvSpPr>
            <p:nvPr/>
          </p:nvSpPr>
          <p:spPr>
            <a:xfrm flipH="1">
              <a:off x="973776" y="1560604"/>
              <a:ext cx="8229600" cy="8229600"/>
            </a:xfrm>
            <a:prstGeom prst="arc">
              <a:avLst>
                <a:gd name="adj1" fmla="val 18872499"/>
                <a:gd name="adj2" fmla="val 1799207"/>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5" name="Arc 43"/>
            <p:cNvSpPr>
              <a:spLocks noChangeAspect="1"/>
            </p:cNvSpPr>
            <p:nvPr/>
          </p:nvSpPr>
          <p:spPr>
            <a:xfrm flipH="1">
              <a:off x="516576" y="1203931"/>
              <a:ext cx="8915400" cy="8915400"/>
            </a:xfrm>
            <a:prstGeom prst="arc">
              <a:avLst>
                <a:gd name="adj1" fmla="val 16125273"/>
                <a:gd name="adj2" fmla="val 775760"/>
              </a:avLst>
            </a:prstGeom>
            <a:grpFill/>
            <a:ln w="22225" cap="rnd">
              <a:solidFill>
                <a:schemeClr val="bg1">
                  <a:alpha val="45000"/>
                </a:schemeClr>
              </a:solidFill>
              <a:round/>
              <a:headEnd type="oval"/>
              <a:tailEnd type="oval"/>
            </a:ln>
            <a:effectLst>
              <a:softEdge rad="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8" name="Arc 4"/>
            <p:cNvSpPr>
              <a:spLocks noChangeAspect="1"/>
            </p:cNvSpPr>
            <p:nvPr/>
          </p:nvSpPr>
          <p:spPr>
            <a:xfrm flipH="1">
              <a:off x="3259776" y="3884704"/>
              <a:ext cx="3657600" cy="3657600"/>
            </a:xfrm>
            <a:prstGeom prst="arc">
              <a:avLst>
                <a:gd name="adj1" fmla="val 18862391"/>
                <a:gd name="adj2" fmla="val 2721459"/>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9" name="Arc 5"/>
            <p:cNvSpPr>
              <a:spLocks noChangeAspect="1"/>
            </p:cNvSpPr>
            <p:nvPr/>
          </p:nvSpPr>
          <p:spPr>
            <a:xfrm flipH="1">
              <a:off x="3031176" y="3656104"/>
              <a:ext cx="4114800" cy="4114800"/>
            </a:xfrm>
            <a:prstGeom prst="arc">
              <a:avLst>
                <a:gd name="adj1" fmla="val 17986230"/>
                <a:gd name="adj2" fmla="val 3574230"/>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0" name="Arc 6"/>
            <p:cNvSpPr>
              <a:spLocks noChangeAspect="1"/>
            </p:cNvSpPr>
            <p:nvPr/>
          </p:nvSpPr>
          <p:spPr>
            <a:xfrm flipH="1">
              <a:off x="2802576" y="3427504"/>
              <a:ext cx="4572000" cy="4572000"/>
            </a:xfrm>
            <a:prstGeom prst="arc">
              <a:avLst>
                <a:gd name="adj1" fmla="val 19867506"/>
                <a:gd name="adj2" fmla="val 3581125"/>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1" name="Arc 7"/>
            <p:cNvSpPr>
              <a:spLocks noChangeAspect="1"/>
            </p:cNvSpPr>
            <p:nvPr/>
          </p:nvSpPr>
          <p:spPr>
            <a:xfrm flipH="1">
              <a:off x="2345376" y="2970304"/>
              <a:ext cx="5486400" cy="5486400"/>
            </a:xfrm>
            <a:prstGeom prst="arc">
              <a:avLst>
                <a:gd name="adj1" fmla="val 18879787"/>
                <a:gd name="adj2" fmla="val 1798118"/>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2" name="Arc 8"/>
            <p:cNvSpPr>
              <a:spLocks noChangeAspect="1"/>
            </p:cNvSpPr>
            <p:nvPr/>
          </p:nvSpPr>
          <p:spPr>
            <a:xfrm flipH="1">
              <a:off x="1888176" y="2513104"/>
              <a:ext cx="6400800" cy="6400800"/>
            </a:xfrm>
            <a:prstGeom prst="arc">
              <a:avLst>
                <a:gd name="adj1" fmla="val 17371208"/>
                <a:gd name="adj2" fmla="val 20444976"/>
              </a:avLst>
            </a:prstGeom>
            <a:grpFill/>
            <a:ln w="1905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3" name="Arc 9"/>
            <p:cNvSpPr>
              <a:spLocks noChangeAspect="1"/>
            </p:cNvSpPr>
            <p:nvPr/>
          </p:nvSpPr>
          <p:spPr>
            <a:xfrm flipH="1">
              <a:off x="1659576" y="2246404"/>
              <a:ext cx="6858000" cy="6858000"/>
            </a:xfrm>
            <a:prstGeom prst="arc">
              <a:avLst>
                <a:gd name="adj1" fmla="val 17997244"/>
                <a:gd name="adj2" fmla="val 3110717"/>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4" name="Arc 11"/>
            <p:cNvSpPr>
              <a:spLocks noChangeAspect="1"/>
            </p:cNvSpPr>
            <p:nvPr/>
          </p:nvSpPr>
          <p:spPr>
            <a:xfrm flipH="1">
              <a:off x="3716976" y="4341904"/>
              <a:ext cx="2743200" cy="2743200"/>
            </a:xfrm>
            <a:prstGeom prst="arc">
              <a:avLst>
                <a:gd name="adj1" fmla="val 16200000"/>
                <a:gd name="adj2" fmla="val 20103048"/>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5" name="Arc 12"/>
            <p:cNvSpPr>
              <a:spLocks noChangeAspect="1"/>
            </p:cNvSpPr>
            <p:nvPr/>
          </p:nvSpPr>
          <p:spPr>
            <a:xfrm flipH="1">
              <a:off x="3716976" y="4341904"/>
              <a:ext cx="2743200" cy="2743200"/>
            </a:xfrm>
            <a:prstGeom prst="arc">
              <a:avLst>
                <a:gd name="adj1" fmla="val 1632284"/>
                <a:gd name="adj2" fmla="val 5929623"/>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26" name="Straight Connector 13"/>
            <p:cNvCxnSpPr/>
            <p:nvPr/>
          </p:nvCxnSpPr>
          <p:spPr>
            <a:xfrm rot="1800000" flipH="1">
              <a:off x="3666480" y="5016275"/>
              <a:ext cx="2286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27" name="Straight Connector 14"/>
            <p:cNvCxnSpPr/>
            <p:nvPr/>
          </p:nvCxnSpPr>
          <p:spPr>
            <a:xfrm rot="1800000" flipH="1">
              <a:off x="2863074" y="4551934"/>
              <a:ext cx="2286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28" name="Straight Connector 15"/>
            <p:cNvCxnSpPr/>
            <p:nvPr/>
          </p:nvCxnSpPr>
          <p:spPr>
            <a:xfrm rot="2700000" flipH="1">
              <a:off x="3028864" y="4080155"/>
              <a:ext cx="9144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29" name="Straight Connector 16"/>
            <p:cNvCxnSpPr/>
            <p:nvPr/>
          </p:nvCxnSpPr>
          <p:spPr>
            <a:xfrm rot="2700000" flipH="1">
              <a:off x="2132605" y="2941638"/>
              <a:ext cx="4572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30" name="Straight Connector 17"/>
            <p:cNvCxnSpPr/>
            <p:nvPr/>
          </p:nvCxnSpPr>
          <p:spPr>
            <a:xfrm rot="19800000" flipH="1">
              <a:off x="2282589" y="7194643"/>
              <a:ext cx="4572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31" name="Straight Connector 18"/>
            <p:cNvCxnSpPr/>
            <p:nvPr/>
          </p:nvCxnSpPr>
          <p:spPr>
            <a:xfrm rot="19800000" flipH="1">
              <a:off x="1491165" y="7656604"/>
              <a:ext cx="4572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32" name="Straight Connector 19"/>
            <p:cNvCxnSpPr/>
            <p:nvPr/>
          </p:nvCxnSpPr>
          <p:spPr>
            <a:xfrm rot="18900000" flipH="1">
              <a:off x="2141612" y="7985543"/>
              <a:ext cx="1371600" cy="0"/>
            </a:xfrm>
            <a:prstGeom prst="line">
              <a:avLst/>
            </a:prstGeom>
            <a:grpFill/>
            <a:ln w="127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33" name="Straight Connector 20"/>
            <p:cNvCxnSpPr/>
            <p:nvPr/>
          </p:nvCxnSpPr>
          <p:spPr>
            <a:xfrm rot="18900000" flipH="1">
              <a:off x="3767634" y="6930347"/>
              <a:ext cx="2286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35" name="Straight Connector 21"/>
            <p:cNvCxnSpPr/>
            <p:nvPr/>
          </p:nvCxnSpPr>
          <p:spPr>
            <a:xfrm rot="18000000" flipH="1">
              <a:off x="3875443" y="7189881"/>
              <a:ext cx="6858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40" name="Straight Connector 22"/>
            <p:cNvCxnSpPr/>
            <p:nvPr/>
          </p:nvCxnSpPr>
          <p:spPr>
            <a:xfrm rot="18000000" flipH="1">
              <a:off x="3416626" y="7989724"/>
              <a:ext cx="6858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41" name="Straight Connector 23"/>
            <p:cNvCxnSpPr/>
            <p:nvPr/>
          </p:nvCxnSpPr>
          <p:spPr>
            <a:xfrm rot="3600000" flipH="1">
              <a:off x="3384315" y="3526746"/>
              <a:ext cx="914400" cy="0"/>
            </a:xfrm>
            <a:prstGeom prst="line">
              <a:avLst/>
            </a:prstGeom>
            <a:grpFill/>
            <a:ln w="127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cxnSp>
          <p:nvCxnSpPr>
            <p:cNvPr id="42" name="Straight Connector 24"/>
            <p:cNvCxnSpPr/>
            <p:nvPr/>
          </p:nvCxnSpPr>
          <p:spPr>
            <a:xfrm rot="3600000" flipH="1">
              <a:off x="3034188" y="2541064"/>
              <a:ext cx="457200" cy="0"/>
            </a:xfrm>
            <a:prstGeom prst="line">
              <a:avLst/>
            </a:prstGeom>
            <a:grpFill/>
            <a:ln w="25400" cap="rnd">
              <a:solidFill>
                <a:schemeClr val="bg1">
                  <a:alpha val="45000"/>
                </a:schemeClr>
              </a:solidFill>
              <a:round/>
            </a:ln>
          </p:spPr>
          <p:style>
            <a:lnRef idx="1">
              <a:schemeClr val="accent1"/>
            </a:lnRef>
            <a:fillRef idx="0">
              <a:schemeClr val="accent1"/>
            </a:fillRef>
            <a:effectRef idx="0">
              <a:schemeClr val="accent1"/>
            </a:effectRef>
            <a:fontRef idx="minor">
              <a:schemeClr val="tx1"/>
            </a:fontRef>
          </p:style>
        </p:cxnSp>
        <p:sp>
          <p:nvSpPr>
            <p:cNvPr id="43" name="Arc 26"/>
            <p:cNvSpPr>
              <a:spLocks noChangeAspect="1"/>
            </p:cNvSpPr>
            <p:nvPr/>
          </p:nvSpPr>
          <p:spPr>
            <a:xfrm flipH="1">
              <a:off x="2116776" y="2739038"/>
              <a:ext cx="5943600" cy="5943600"/>
            </a:xfrm>
            <a:prstGeom prst="arc">
              <a:avLst>
                <a:gd name="adj1" fmla="val 17004000"/>
                <a:gd name="adj2" fmla="val 17672337"/>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4" name="Arc 27"/>
            <p:cNvSpPr>
              <a:spLocks noChangeAspect="1"/>
            </p:cNvSpPr>
            <p:nvPr/>
          </p:nvSpPr>
          <p:spPr>
            <a:xfrm flipH="1">
              <a:off x="2573976" y="3185131"/>
              <a:ext cx="5029200" cy="5029200"/>
            </a:xfrm>
            <a:prstGeom prst="arc">
              <a:avLst>
                <a:gd name="adj1" fmla="val 15923084"/>
                <a:gd name="adj2" fmla="val 17748429"/>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5" name="Arc 28"/>
            <p:cNvSpPr>
              <a:spLocks noChangeAspect="1"/>
            </p:cNvSpPr>
            <p:nvPr/>
          </p:nvSpPr>
          <p:spPr>
            <a:xfrm flipH="1">
              <a:off x="2802576" y="3441277"/>
              <a:ext cx="4572000" cy="4572000"/>
            </a:xfrm>
            <a:prstGeom prst="arc">
              <a:avLst>
                <a:gd name="adj1" fmla="val 15885943"/>
                <a:gd name="adj2" fmla="val 17663732"/>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46" name="Straight Connector 30"/>
            <p:cNvCxnSpPr/>
            <p:nvPr/>
          </p:nvCxnSpPr>
          <p:spPr>
            <a:xfrm rot="1800000" flipH="1">
              <a:off x="1601361" y="4099015"/>
              <a:ext cx="914400" cy="0"/>
            </a:xfrm>
            <a:prstGeom prst="line">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47" name="Arc 31"/>
            <p:cNvSpPr>
              <a:spLocks noChangeAspect="1"/>
            </p:cNvSpPr>
            <p:nvPr/>
          </p:nvSpPr>
          <p:spPr>
            <a:xfrm flipH="1">
              <a:off x="1888176" y="2513104"/>
              <a:ext cx="6400800" cy="6400800"/>
            </a:xfrm>
            <a:prstGeom prst="arc">
              <a:avLst>
                <a:gd name="adj1" fmla="val 20920018"/>
                <a:gd name="adj2" fmla="val 2233333"/>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48" name="Straight Connector 32"/>
            <p:cNvCxnSpPr/>
            <p:nvPr/>
          </p:nvCxnSpPr>
          <p:spPr>
            <a:xfrm rot="4500000" flipH="1">
              <a:off x="4002044" y="3052792"/>
              <a:ext cx="914400" cy="0"/>
            </a:xfrm>
            <a:prstGeom prst="line">
              <a:avLst/>
            </a:prstGeom>
            <a:grpFill/>
            <a:ln w="25400" cap="rnd">
              <a:solidFill>
                <a:schemeClr val="bg1">
                  <a:alpha val="45000"/>
                </a:schemeClr>
              </a:solidFill>
              <a:round/>
              <a:headEnd type="oval"/>
            </a:ln>
          </p:spPr>
          <p:style>
            <a:lnRef idx="1">
              <a:schemeClr val="accent1"/>
            </a:lnRef>
            <a:fillRef idx="0">
              <a:schemeClr val="accent1"/>
            </a:fillRef>
            <a:effectRef idx="0">
              <a:schemeClr val="accent1"/>
            </a:effectRef>
            <a:fontRef idx="minor">
              <a:schemeClr val="tx1"/>
            </a:fontRef>
          </p:style>
        </p:cxnSp>
        <p:sp>
          <p:nvSpPr>
            <p:cNvPr id="49" name="Arc 34"/>
            <p:cNvSpPr>
              <a:spLocks noChangeAspect="1"/>
            </p:cNvSpPr>
            <p:nvPr/>
          </p:nvSpPr>
          <p:spPr>
            <a:xfrm flipH="1">
              <a:off x="1773876" y="2365981"/>
              <a:ext cx="6629400" cy="6629400"/>
            </a:xfrm>
            <a:prstGeom prst="arc">
              <a:avLst>
                <a:gd name="adj1" fmla="val 16033188"/>
                <a:gd name="adj2" fmla="val 3440474"/>
              </a:avLst>
            </a:prstGeom>
            <a:grpFill/>
            <a:ln w="127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50" name="Arc 36"/>
            <p:cNvSpPr>
              <a:spLocks noChangeAspect="1"/>
            </p:cNvSpPr>
            <p:nvPr/>
          </p:nvSpPr>
          <p:spPr>
            <a:xfrm flipH="1">
              <a:off x="3159824" y="3770404"/>
              <a:ext cx="3886200" cy="3886200"/>
            </a:xfrm>
            <a:prstGeom prst="arc">
              <a:avLst>
                <a:gd name="adj1" fmla="val 16285893"/>
                <a:gd name="adj2" fmla="val 4355678"/>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1" name="Arc 37"/>
            <p:cNvSpPr>
              <a:spLocks noChangeAspect="1"/>
            </p:cNvSpPr>
            <p:nvPr/>
          </p:nvSpPr>
          <p:spPr>
            <a:xfrm flipH="1">
              <a:off x="2459676" y="3081938"/>
              <a:ext cx="5257800" cy="5257800"/>
            </a:xfrm>
            <a:prstGeom prst="arc">
              <a:avLst>
                <a:gd name="adj1" fmla="val 16382061"/>
                <a:gd name="adj2" fmla="val 3291367"/>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2" name="Arc 38"/>
            <p:cNvSpPr>
              <a:spLocks noChangeAspect="1"/>
            </p:cNvSpPr>
            <p:nvPr/>
          </p:nvSpPr>
          <p:spPr>
            <a:xfrm flipH="1">
              <a:off x="3488376" y="4113304"/>
              <a:ext cx="3200400" cy="3200400"/>
            </a:xfrm>
            <a:prstGeom prst="arc">
              <a:avLst>
                <a:gd name="adj1" fmla="val 19900007"/>
                <a:gd name="adj2" fmla="val 2698044"/>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3" name="Arc 39"/>
            <p:cNvSpPr>
              <a:spLocks noChangeAspect="1"/>
            </p:cNvSpPr>
            <p:nvPr/>
          </p:nvSpPr>
          <p:spPr>
            <a:xfrm flipH="1">
              <a:off x="2573976" y="3198904"/>
              <a:ext cx="5029200" cy="5029200"/>
            </a:xfrm>
            <a:prstGeom prst="arc">
              <a:avLst>
                <a:gd name="adj1" fmla="val 19864520"/>
                <a:gd name="adj2" fmla="val 2707333"/>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4" name="Arc 40"/>
            <p:cNvSpPr>
              <a:spLocks noChangeAspect="1"/>
            </p:cNvSpPr>
            <p:nvPr/>
          </p:nvSpPr>
          <p:spPr>
            <a:xfrm flipH="1">
              <a:off x="2116776" y="2741704"/>
              <a:ext cx="5943600" cy="5943600"/>
            </a:xfrm>
            <a:prstGeom prst="arc">
              <a:avLst>
                <a:gd name="adj1" fmla="val 17982739"/>
                <a:gd name="adj2" fmla="val 3585340"/>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5" name="Arc 41"/>
            <p:cNvSpPr>
              <a:spLocks noChangeAspect="1"/>
            </p:cNvSpPr>
            <p:nvPr/>
          </p:nvSpPr>
          <p:spPr>
            <a:xfrm flipH="1">
              <a:off x="1430976" y="2017804"/>
              <a:ext cx="7315200" cy="7315200"/>
            </a:xfrm>
            <a:prstGeom prst="arc">
              <a:avLst>
                <a:gd name="adj1" fmla="val 18871031"/>
                <a:gd name="adj2" fmla="val 1795229"/>
              </a:avLst>
            </a:prstGeom>
            <a:grpFill/>
            <a:ln w="25400" cap="rnd">
              <a:solidFill>
                <a:schemeClr val="bg1">
                  <a:alpha val="45000"/>
                </a:schemeClr>
              </a:solidFill>
              <a:round/>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10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1000"/>
                                        <p:tgtEl>
                                          <p:spTgt spid="34"/>
                                        </p:tgtEl>
                                      </p:cBhvr>
                                    </p:animEffect>
                                    <p:anim calcmode="lin" valueType="num">
                                      <p:cBhvr>
                                        <p:cTn id="11" dur="1000" fill="hold"/>
                                        <p:tgtEl>
                                          <p:spTgt spid="34"/>
                                        </p:tgtEl>
                                        <p:attrNameLst>
                                          <p:attrName>ppt_x</p:attrName>
                                        </p:attrNameLst>
                                      </p:cBhvr>
                                      <p:tavLst>
                                        <p:tav tm="0">
                                          <p:val>
                                            <p:strVal val="#ppt_x"/>
                                          </p:val>
                                        </p:tav>
                                        <p:tav tm="100000">
                                          <p:val>
                                            <p:strVal val="#ppt_x"/>
                                          </p:val>
                                        </p:tav>
                                      </p:tavLst>
                                    </p:anim>
                                    <p:anim calcmode="lin" valueType="num">
                                      <p:cBhvr>
                                        <p:cTn id="12" dur="1000" fill="hold"/>
                                        <p:tgtEl>
                                          <p:spTgt spid="34"/>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additive="base">
                                        <p:cTn id="16" dur="500" fill="hold"/>
                                        <p:tgtEl>
                                          <p:spTgt spid="36"/>
                                        </p:tgtEl>
                                        <p:attrNameLst>
                                          <p:attrName>ppt_x</p:attrName>
                                        </p:attrNameLst>
                                      </p:cBhvr>
                                      <p:tavLst>
                                        <p:tav tm="0">
                                          <p:val>
                                            <p:strVal val="0-#ppt_w/2"/>
                                          </p:val>
                                        </p:tav>
                                        <p:tav tm="100000">
                                          <p:val>
                                            <p:strVal val="#ppt_x"/>
                                          </p:val>
                                        </p:tav>
                                      </p:tavLst>
                                    </p:anim>
                                    <p:anim calcmode="lin" valueType="num">
                                      <p:cBhvr additive="base">
                                        <p:cTn id="17" dur="500" fill="hold"/>
                                        <p:tgtEl>
                                          <p:spTgt spid="36"/>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additive="base">
                                        <p:cTn id="20" dur="500" fill="hold"/>
                                        <p:tgtEl>
                                          <p:spTgt spid="37"/>
                                        </p:tgtEl>
                                        <p:attrNameLst>
                                          <p:attrName>ppt_x</p:attrName>
                                        </p:attrNameLst>
                                      </p:cBhvr>
                                      <p:tavLst>
                                        <p:tav tm="0">
                                          <p:val>
                                            <p:strVal val="1+#ppt_w/2"/>
                                          </p:val>
                                        </p:tav>
                                        <p:tav tm="100000">
                                          <p:val>
                                            <p:strVal val="#ppt_x"/>
                                          </p:val>
                                        </p:tav>
                                      </p:tavLst>
                                    </p:anim>
                                    <p:anim calcmode="lin" valueType="num">
                                      <p:cBhvr additive="base">
                                        <p:cTn id="21" dur="500" fill="hold"/>
                                        <p:tgtEl>
                                          <p:spTgt spid="37"/>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8"/>
                                        </p:tgtEl>
                                        <p:attrNameLst>
                                          <p:attrName>ppt_y</p:attrName>
                                        </p:attrNameLst>
                                      </p:cBhvr>
                                      <p:tavLst>
                                        <p:tav tm="0">
                                          <p:val>
                                            <p:strVal val="#ppt_y"/>
                                          </p:val>
                                        </p:tav>
                                        <p:tav tm="100000">
                                          <p:val>
                                            <p:strVal val="#ppt_y"/>
                                          </p:val>
                                        </p:tav>
                                      </p:tavLst>
                                    </p:anim>
                                    <p:anim calcmode="lin" valueType="num">
                                      <p:cBhvr>
                                        <p:cTn id="27"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8"/>
                                        </p:tgtEl>
                                      </p:cBhvr>
                                    </p:animEffect>
                                  </p:childTnLst>
                                </p:cTn>
                              </p:par>
                            </p:childTnLst>
                          </p:cTn>
                        </p:par>
                        <p:par>
                          <p:cTn id="30" fill="hold">
                            <p:stCondLst>
                              <p:cond delay="1299"/>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39"/>
                                        </p:tgtEl>
                                        <p:attrNameLst>
                                          <p:attrName>style.visibility</p:attrName>
                                        </p:attrNameLst>
                                      </p:cBhvr>
                                      <p:to>
                                        <p:strVal val="visible"/>
                                      </p:to>
                                    </p:set>
                                    <p:anim by="(-#ppt_w*2)" calcmode="lin" valueType="num">
                                      <p:cBhvr rctx="PPT">
                                        <p:cTn id="33" dur="500" autoRev="1" fill="hold">
                                          <p:stCondLst>
                                            <p:cond delay="0"/>
                                          </p:stCondLst>
                                        </p:cTn>
                                        <p:tgtEl>
                                          <p:spTgt spid="39"/>
                                        </p:tgtEl>
                                        <p:attrNameLst>
                                          <p:attrName>ppt_w</p:attrName>
                                        </p:attrNameLst>
                                      </p:cBhvr>
                                    </p:anim>
                                    <p:anim by="(#ppt_w*0.50)" calcmode="lin" valueType="num">
                                      <p:cBhvr>
                                        <p:cTn id="34" dur="500" decel="50000" autoRev="1" fill="hold">
                                          <p:stCondLst>
                                            <p:cond delay="0"/>
                                          </p:stCondLst>
                                        </p:cTn>
                                        <p:tgtEl>
                                          <p:spTgt spid="39"/>
                                        </p:tgtEl>
                                        <p:attrNameLst>
                                          <p:attrName>ppt_x</p:attrName>
                                        </p:attrNameLst>
                                      </p:cBhvr>
                                    </p:anim>
                                    <p:anim from="(-#ppt_h/2)" to="(#ppt_y)" calcmode="lin" valueType="num">
                                      <p:cBhvr>
                                        <p:cTn id="35" dur="1000" fill="hold">
                                          <p:stCondLst>
                                            <p:cond delay="0"/>
                                          </p:stCondLst>
                                        </p:cTn>
                                        <p:tgtEl>
                                          <p:spTgt spid="39"/>
                                        </p:tgtEl>
                                        <p:attrNameLst>
                                          <p:attrName>ppt_y</p:attrName>
                                        </p:attrNameLst>
                                      </p:cBhvr>
                                    </p:anim>
                                    <p:animRot by="21600000">
                                      <p:cBhvr>
                                        <p:cTn id="36" dur="1000" fill="hold">
                                          <p:stCondLst>
                                            <p:cond delay="0"/>
                                          </p:stCondLst>
                                        </p:cTn>
                                        <p:tgtEl>
                                          <p:spTgt spid="3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8" grpId="0"/>
      <p:bldP spid="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23928" y="2108726"/>
            <a:ext cx="1672637" cy="523220"/>
          </a:xfrm>
          <a:prstGeom prst="rect">
            <a:avLst/>
          </a:prstGeom>
          <a:solidFill>
            <a:schemeClr val="accent6">
              <a:lumMod val="75000"/>
            </a:schemeClr>
          </a:solidFill>
        </p:spPr>
        <p:txBody>
          <a:bodyPr wrap="none" rtlCol="0">
            <a:spAutoFit/>
          </a:bodyPr>
          <a:lstStyle/>
          <a:p>
            <a:r>
              <a:rPr lang="en-US" altLang="zh-CN" sz="2800" dirty="0">
                <a:solidFill>
                  <a:schemeClr val="bg2">
                    <a:lumMod val="90000"/>
                  </a:schemeClr>
                </a:solidFill>
                <a:latin typeface="微软雅黑" panose="020B0503020204020204" pitchFamily="34" charset="-122"/>
                <a:ea typeface="微软雅黑" panose="020B0503020204020204" pitchFamily="34" charset="-122"/>
              </a:rPr>
              <a:t>Part Two</a:t>
            </a:r>
            <a:endParaRPr lang="zh-CN" altLang="en-US" sz="2800" dirty="0">
              <a:solidFill>
                <a:schemeClr val="bg2">
                  <a:lumMod val="90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3897908" y="2582692"/>
            <a:ext cx="2829450" cy="584775"/>
          </a:xfrm>
          <a:prstGeom prst="rect">
            <a:avLst/>
          </a:prstGeom>
          <a:noFill/>
        </p:spPr>
        <p:txBody>
          <a:bodyPr wrap="square" rtlCol="0">
            <a:spAutoFit/>
          </a:bodyPr>
          <a:lstStyle/>
          <a:p>
            <a:pPr lvl="0"/>
            <a:r>
              <a:rPr lang="zh-CN" altLang="en-US" sz="3200" dirty="0">
                <a:solidFill>
                  <a:srgbClr val="F79646">
                    <a:lumMod val="75000"/>
                  </a:srgbClr>
                </a:solidFill>
                <a:latin typeface="黑体" panose="02010609060101010101" pitchFamily="49" charset="-122"/>
                <a:ea typeface="黑体" panose="02010609060101010101" pitchFamily="49" charset="-122"/>
              </a:rPr>
              <a:t>标题内容</a:t>
            </a:r>
          </a:p>
        </p:txBody>
      </p:sp>
      <p:sp>
        <p:nvSpPr>
          <p:cNvPr id="6" name="TextBox 5"/>
          <p:cNvSpPr txBox="1"/>
          <p:nvPr/>
        </p:nvSpPr>
        <p:spPr>
          <a:xfrm>
            <a:off x="2161907" y="1814842"/>
            <a:ext cx="1762021" cy="1569660"/>
          </a:xfrm>
          <a:prstGeom prst="rect">
            <a:avLst/>
          </a:prstGeom>
          <a:noFill/>
        </p:spPr>
        <p:txBody>
          <a:bodyPr wrap="none" rtlCol="0">
            <a:spAutoFit/>
          </a:bodyPr>
          <a:lstStyle/>
          <a:p>
            <a:r>
              <a:rPr lang="en-US" altLang="zh-CN" sz="9600" b="1" dirty="0">
                <a:solidFill>
                  <a:srgbClr val="FFFFFF"/>
                </a:solidFill>
                <a:latin typeface="Kozuka Mincho Pr6N H" pitchFamily="18" charset="-128"/>
                <a:ea typeface="Kozuka Mincho Pr6N H" pitchFamily="18" charset="-128"/>
              </a:rPr>
              <a:t>02</a:t>
            </a:r>
            <a:endParaRPr lang="zh-CN" altLang="en-US" sz="9600" b="1" dirty="0">
              <a:solidFill>
                <a:srgbClr val="FFFFFF"/>
              </a:solidFill>
              <a:latin typeface="Kozuka Mincho Pr6N H" pitchFamily="18" charset="-128"/>
              <a:ea typeface="Kozuka Mincho Pr6N H" pitchFamily="18" charset="-128"/>
            </a:endParaRPr>
          </a:p>
        </p:txBody>
      </p:sp>
      <p:cxnSp>
        <p:nvCxnSpPr>
          <p:cNvPr id="7" name="直接连接符 6"/>
          <p:cNvCxnSpPr/>
          <p:nvPr/>
        </p:nvCxnSpPr>
        <p:spPr>
          <a:xfrm>
            <a:off x="2312320" y="3167467"/>
            <a:ext cx="4248472"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312320" y="1819681"/>
            <a:ext cx="4248472"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anim calcmode="lin" valueType="num">
                                      <p:cBhvr>
                                        <p:cTn id="8" dur="750" fill="hold"/>
                                        <p:tgtEl>
                                          <p:spTgt spid="7"/>
                                        </p:tgtEl>
                                        <p:attrNameLst>
                                          <p:attrName>ppt_x</p:attrName>
                                        </p:attrNameLst>
                                      </p:cBhvr>
                                      <p:tavLst>
                                        <p:tav tm="0">
                                          <p:val>
                                            <p:strVal val="#ppt_x"/>
                                          </p:val>
                                        </p:tav>
                                        <p:tav tm="100000">
                                          <p:val>
                                            <p:strVal val="#ppt_x"/>
                                          </p:val>
                                        </p:tav>
                                      </p:tavLst>
                                    </p:anim>
                                    <p:anim calcmode="lin" valueType="num">
                                      <p:cBhvr>
                                        <p:cTn id="9" dur="75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750"/>
                                        <p:tgtEl>
                                          <p:spTgt spid="8"/>
                                        </p:tgtEl>
                                      </p:cBhvr>
                                    </p:animEffect>
                                    <p:anim calcmode="lin" valueType="num">
                                      <p:cBhvr>
                                        <p:cTn id="13" dur="750" fill="hold"/>
                                        <p:tgtEl>
                                          <p:spTgt spid="8"/>
                                        </p:tgtEl>
                                        <p:attrNameLst>
                                          <p:attrName>ppt_x</p:attrName>
                                        </p:attrNameLst>
                                      </p:cBhvr>
                                      <p:tavLst>
                                        <p:tav tm="0">
                                          <p:val>
                                            <p:strVal val="#ppt_x"/>
                                          </p:val>
                                        </p:tav>
                                        <p:tav tm="100000">
                                          <p:val>
                                            <p:strVal val="#ppt_x"/>
                                          </p:val>
                                        </p:tav>
                                      </p:tavLst>
                                    </p:anim>
                                    <p:anim calcmode="lin" valueType="num">
                                      <p:cBhvr>
                                        <p:cTn id="14" dur="75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1000"/>
                                        <p:tgtEl>
                                          <p:spTgt spid="6"/>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1000"/>
                                        <p:tgtEl>
                                          <p:spTgt spid="4"/>
                                        </p:tgtEl>
                                      </p:cBhvr>
                                    </p:animEffect>
                                  </p:childTnLst>
                                </p:cTn>
                              </p:par>
                            </p:childTnLst>
                          </p:cTn>
                        </p:par>
                        <p:par>
                          <p:cTn id="23" fill="hold">
                            <p:stCondLst>
                              <p:cond delay="3000"/>
                            </p:stCondLst>
                            <p:childTnLst>
                              <p:par>
                                <p:cTn id="24" presetID="47"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Administrator\桌面\睿泰集团员工培养计划-解决方案部-JYY\其他\PPT素材\图标\平面小图标\easyicon_net_20140625110035200\112256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1" y="3003798"/>
            <a:ext cx="1095095" cy="111365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Documents and Settings\Administrator\桌面\睿泰集团员工培养计划-解决方案部-JYY\其他\PPT素材\图标\平面小图标\easyicon_net_20140625110035200\112255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1382055"/>
            <a:ext cx="1095095" cy="111365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Documents and Settings\Administrator\桌面\睿泰集团员工培养计划-解决方案部-JYY\其他\PPT素材\图标\平面小图标\easyicon_net_20140625110035200\112255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4008" y="3066592"/>
            <a:ext cx="1095095" cy="1113656"/>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Documents and Settings\Administrator\桌面\睿泰集团员工培养计划-解决方案部-JYY\其他\PPT素材\图标\平面小图标\easyicon_net_20140625110035200\1122559.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1382055"/>
            <a:ext cx="1095095" cy="111365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655784" y="1381639"/>
            <a:ext cx="2916216" cy="1102674"/>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Box 8"/>
          <p:cNvSpPr txBox="1"/>
          <p:nvPr/>
        </p:nvSpPr>
        <p:spPr>
          <a:xfrm>
            <a:off x="5739103" y="1381639"/>
            <a:ext cx="2916216" cy="1102674"/>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TextBox 9"/>
          <p:cNvSpPr txBox="1"/>
          <p:nvPr/>
        </p:nvSpPr>
        <p:spPr>
          <a:xfrm>
            <a:off x="1655784" y="2993389"/>
            <a:ext cx="2916216" cy="1102674"/>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TextBox 10"/>
          <p:cNvSpPr txBox="1"/>
          <p:nvPr/>
        </p:nvSpPr>
        <p:spPr>
          <a:xfrm>
            <a:off x="5739103" y="2993389"/>
            <a:ext cx="2916216" cy="1102674"/>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矩形 11"/>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2-1</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750" fill="hold"/>
                                        <p:tgtEl>
                                          <p:spTgt spid="12"/>
                                        </p:tgtEl>
                                        <p:attrNameLst>
                                          <p:attrName>ppt_x</p:attrName>
                                        </p:attrNameLst>
                                      </p:cBhvr>
                                      <p:tavLst>
                                        <p:tav tm="0">
                                          <p:val>
                                            <p:strVal val="0-#ppt_w/2"/>
                                          </p:val>
                                        </p:tav>
                                        <p:tav tm="100000">
                                          <p:val>
                                            <p:strVal val="#ppt_x"/>
                                          </p:val>
                                        </p:tav>
                                      </p:tavLst>
                                    </p:anim>
                                    <p:anim calcmode="lin" valueType="num">
                                      <p:cBhvr additive="base">
                                        <p:cTn id="8" dur="75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wipe(left)">
                                      <p:cBhvr>
                                        <p:cTn id="12" dur="750"/>
                                        <p:tgtEl>
                                          <p:spTgt spid="3077"/>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750"/>
                                        <p:tgtEl>
                                          <p:spTgt spid="8"/>
                                        </p:tgtEl>
                                      </p:cBhvr>
                                    </p:animEffect>
                                  </p:childTnLst>
                                </p:cTn>
                              </p:par>
                            </p:childTnLst>
                          </p:cTn>
                        </p:par>
                        <p:par>
                          <p:cTn id="17" fill="hold">
                            <p:stCondLst>
                              <p:cond delay="3000"/>
                            </p:stCondLst>
                            <p:childTnLst>
                              <p:par>
                                <p:cTn id="18" presetID="22" presetClass="entr" presetSubtype="8" fill="hold" nodeType="afterEffect">
                                  <p:stCondLst>
                                    <p:cond delay="0"/>
                                  </p:stCondLst>
                                  <p:childTnLst>
                                    <p:set>
                                      <p:cBhvr>
                                        <p:cTn id="19" dur="1" fill="hold">
                                          <p:stCondLst>
                                            <p:cond delay="0"/>
                                          </p:stCondLst>
                                        </p:cTn>
                                        <p:tgtEl>
                                          <p:spTgt spid="3075"/>
                                        </p:tgtEl>
                                        <p:attrNameLst>
                                          <p:attrName>style.visibility</p:attrName>
                                        </p:attrNameLst>
                                      </p:cBhvr>
                                      <p:to>
                                        <p:strVal val="visible"/>
                                      </p:to>
                                    </p:set>
                                    <p:animEffect transition="in" filter="wipe(left)">
                                      <p:cBhvr>
                                        <p:cTn id="20" dur="750"/>
                                        <p:tgtEl>
                                          <p:spTgt spid="3075"/>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750"/>
                                        <p:tgtEl>
                                          <p:spTgt spid="9"/>
                                        </p:tgtEl>
                                      </p:cBhvr>
                                    </p:animEffect>
                                  </p:childTnLst>
                                </p:cTn>
                              </p:par>
                            </p:childTnLst>
                          </p:cTn>
                        </p:par>
                        <p:par>
                          <p:cTn id="25" fill="hold">
                            <p:stCondLst>
                              <p:cond delay="5000"/>
                            </p:stCondLst>
                            <p:childTnLst>
                              <p:par>
                                <p:cTn id="26" presetID="22" presetClass="entr" presetSubtype="8" fill="hold" nodeType="afterEffect">
                                  <p:stCondLst>
                                    <p:cond delay="0"/>
                                  </p:stCondLst>
                                  <p:childTnLst>
                                    <p:set>
                                      <p:cBhvr>
                                        <p:cTn id="27" dur="1" fill="hold">
                                          <p:stCondLst>
                                            <p:cond delay="0"/>
                                          </p:stCondLst>
                                        </p:cTn>
                                        <p:tgtEl>
                                          <p:spTgt spid="3074"/>
                                        </p:tgtEl>
                                        <p:attrNameLst>
                                          <p:attrName>style.visibility</p:attrName>
                                        </p:attrNameLst>
                                      </p:cBhvr>
                                      <p:to>
                                        <p:strVal val="visible"/>
                                      </p:to>
                                    </p:set>
                                    <p:animEffect transition="in" filter="wipe(left)">
                                      <p:cBhvr>
                                        <p:cTn id="28" dur="750"/>
                                        <p:tgtEl>
                                          <p:spTgt spid="3074"/>
                                        </p:tgtEl>
                                      </p:cBhvr>
                                    </p:animEffect>
                                  </p:childTnLst>
                                </p:cTn>
                              </p:par>
                            </p:childTnLst>
                          </p:cTn>
                        </p:par>
                        <p:par>
                          <p:cTn id="29" fill="hold">
                            <p:stCondLst>
                              <p:cond delay="6000"/>
                            </p:stCondLst>
                            <p:childTnLst>
                              <p:par>
                                <p:cTn id="30" presetID="10"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750"/>
                                        <p:tgtEl>
                                          <p:spTgt spid="10"/>
                                        </p:tgtEl>
                                      </p:cBhvr>
                                    </p:animEffect>
                                  </p:childTnLst>
                                </p:cTn>
                              </p:par>
                            </p:childTnLst>
                          </p:cTn>
                        </p:par>
                        <p:par>
                          <p:cTn id="33" fill="hold">
                            <p:stCondLst>
                              <p:cond delay="7000"/>
                            </p:stCondLst>
                            <p:childTnLst>
                              <p:par>
                                <p:cTn id="34" presetID="22" presetClass="entr" presetSubtype="8" fill="hold" nodeType="afterEffect">
                                  <p:stCondLst>
                                    <p:cond delay="0"/>
                                  </p:stCondLst>
                                  <p:childTnLst>
                                    <p:set>
                                      <p:cBhvr>
                                        <p:cTn id="35" dur="1" fill="hold">
                                          <p:stCondLst>
                                            <p:cond delay="0"/>
                                          </p:stCondLst>
                                        </p:cTn>
                                        <p:tgtEl>
                                          <p:spTgt spid="3076"/>
                                        </p:tgtEl>
                                        <p:attrNameLst>
                                          <p:attrName>style.visibility</p:attrName>
                                        </p:attrNameLst>
                                      </p:cBhvr>
                                      <p:to>
                                        <p:strVal val="visible"/>
                                      </p:to>
                                    </p:set>
                                    <p:animEffect transition="in" filter="wipe(left)">
                                      <p:cBhvr>
                                        <p:cTn id="36" dur="750"/>
                                        <p:tgtEl>
                                          <p:spTgt spid="3076"/>
                                        </p:tgtEl>
                                      </p:cBhvr>
                                    </p:animEffect>
                                  </p:childTnLst>
                                </p:cTn>
                              </p:par>
                            </p:childTnLst>
                          </p:cTn>
                        </p:par>
                        <p:par>
                          <p:cTn id="37" fill="hold">
                            <p:stCondLst>
                              <p:cond delay="8000"/>
                            </p:stCondLst>
                            <p:childTnLst>
                              <p:par>
                                <p:cTn id="38" presetID="10"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2-2</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dirty="0">
              <a:solidFill>
                <a:schemeClr val="bg1"/>
              </a:solidFill>
            </a:endParaRPr>
          </a:p>
        </p:txBody>
      </p:sp>
      <p:grpSp>
        <p:nvGrpSpPr>
          <p:cNvPr id="7" name="组合 6"/>
          <p:cNvGrpSpPr/>
          <p:nvPr/>
        </p:nvGrpSpPr>
        <p:grpSpPr>
          <a:xfrm>
            <a:off x="630085" y="1203598"/>
            <a:ext cx="1440160" cy="1440160"/>
            <a:chOff x="630085" y="1203598"/>
            <a:chExt cx="1440160" cy="1440160"/>
          </a:xfrm>
        </p:grpSpPr>
        <p:sp>
          <p:nvSpPr>
            <p:cNvPr id="3" name="椭圆 2"/>
            <p:cNvSpPr/>
            <p:nvPr/>
          </p:nvSpPr>
          <p:spPr>
            <a:xfrm>
              <a:off x="630085" y="1203598"/>
              <a:ext cx="1440160" cy="144016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Picture 3" descr="C:\Users\Jonahs\Dropbox\Projects SCOTT\MEET Windows Azure\source\Background\tile-icon-bigdat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700" y="1485327"/>
              <a:ext cx="876930" cy="876702"/>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2627784" y="1581929"/>
            <a:ext cx="5256584" cy="1126462"/>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矩形 5"/>
          <p:cNvSpPr/>
          <p:nvPr/>
        </p:nvSpPr>
        <p:spPr>
          <a:xfrm>
            <a:off x="2267744" y="1203598"/>
            <a:ext cx="1811714" cy="369332"/>
          </a:xfrm>
          <a:prstGeom prst="rect">
            <a:avLst/>
          </a:prstGeom>
        </p:spPr>
        <p:txBody>
          <a:bodyPr wrap="none">
            <a:spAutoFit/>
          </a:bodyPr>
          <a:lstStyle/>
          <a:p>
            <a:r>
              <a:rPr lang="zh-CN" altLang="en-US" b="1" dirty="0">
                <a:solidFill>
                  <a:schemeClr val="accent6">
                    <a:lumMod val="75000"/>
                  </a:schemeClr>
                </a:solidFill>
                <a:latin typeface="黑体" panose="02010609060101010101" pitchFamily="49" charset="-122"/>
                <a:ea typeface="黑体" panose="02010609060101010101" pitchFamily="49" charset="-122"/>
              </a:rPr>
              <a:t>点击输入小标题</a:t>
            </a:r>
          </a:p>
        </p:txBody>
      </p:sp>
      <p:grpSp>
        <p:nvGrpSpPr>
          <p:cNvPr id="12" name="组合 11"/>
          <p:cNvGrpSpPr/>
          <p:nvPr/>
        </p:nvGrpSpPr>
        <p:grpSpPr>
          <a:xfrm>
            <a:off x="6804248" y="3219822"/>
            <a:ext cx="1080120" cy="1080120"/>
            <a:chOff x="6804248" y="3219822"/>
            <a:chExt cx="1080120" cy="1080120"/>
          </a:xfrm>
        </p:grpSpPr>
        <p:sp>
          <p:nvSpPr>
            <p:cNvPr id="8" name="椭圆 7"/>
            <p:cNvSpPr/>
            <p:nvPr/>
          </p:nvSpPr>
          <p:spPr>
            <a:xfrm>
              <a:off x="6804248" y="3219822"/>
              <a:ext cx="1080120" cy="1080120"/>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14"/>
            <p:cNvSpPr>
              <a:spLocks noEditPoints="1"/>
            </p:cNvSpPr>
            <p:nvPr/>
          </p:nvSpPr>
          <p:spPr bwMode="black">
            <a:xfrm>
              <a:off x="7126472" y="3566406"/>
              <a:ext cx="501595" cy="445504"/>
            </a:xfrm>
            <a:custGeom>
              <a:avLst/>
              <a:gdLst>
                <a:gd name="T0" fmla="*/ 195 w 300"/>
                <a:gd name="T1" fmla="*/ 217 h 266"/>
                <a:gd name="T2" fmla="*/ 196 w 300"/>
                <a:gd name="T3" fmla="*/ 227 h 266"/>
                <a:gd name="T4" fmla="*/ 149 w 300"/>
                <a:gd name="T5" fmla="*/ 266 h 266"/>
                <a:gd name="T6" fmla="*/ 8 w 300"/>
                <a:gd name="T7" fmla="*/ 116 h 266"/>
                <a:gd name="T8" fmla="*/ 0 w 300"/>
                <a:gd name="T9" fmla="*/ 78 h 266"/>
                <a:gd name="T10" fmla="*/ 78 w 300"/>
                <a:gd name="T11" fmla="*/ 0 h 266"/>
                <a:gd name="T12" fmla="*/ 150 w 300"/>
                <a:gd name="T13" fmla="*/ 48 h 266"/>
                <a:gd name="T14" fmla="*/ 222 w 300"/>
                <a:gd name="T15" fmla="*/ 0 h 266"/>
                <a:gd name="T16" fmla="*/ 300 w 300"/>
                <a:gd name="T17" fmla="*/ 78 h 266"/>
                <a:gd name="T18" fmla="*/ 292 w 300"/>
                <a:gd name="T19" fmla="*/ 116 h 266"/>
                <a:gd name="T20" fmla="*/ 262 w 300"/>
                <a:gd name="T21" fmla="*/ 162 h 266"/>
                <a:gd name="T22" fmla="*/ 251 w 300"/>
                <a:gd name="T23" fmla="*/ 161 h 266"/>
                <a:gd name="T24" fmla="*/ 195 w 300"/>
                <a:gd name="T25" fmla="*/ 217 h 266"/>
                <a:gd name="T26" fmla="*/ 257 w 300"/>
                <a:gd name="T27" fmla="*/ 211 h 266"/>
                <a:gd name="T28" fmla="*/ 275 w 300"/>
                <a:gd name="T29" fmla="*/ 211 h 266"/>
                <a:gd name="T30" fmla="*/ 275 w 300"/>
                <a:gd name="T31" fmla="*/ 223 h 266"/>
                <a:gd name="T32" fmla="*/ 257 w 300"/>
                <a:gd name="T33" fmla="*/ 223 h 266"/>
                <a:gd name="T34" fmla="*/ 257 w 300"/>
                <a:gd name="T35" fmla="*/ 241 h 266"/>
                <a:gd name="T36" fmla="*/ 245 w 300"/>
                <a:gd name="T37" fmla="*/ 241 h 266"/>
                <a:gd name="T38" fmla="*/ 245 w 300"/>
                <a:gd name="T39" fmla="*/ 223 h 266"/>
                <a:gd name="T40" fmla="*/ 227 w 300"/>
                <a:gd name="T41" fmla="*/ 223 h 266"/>
                <a:gd name="T42" fmla="*/ 227 w 300"/>
                <a:gd name="T43" fmla="*/ 211 h 266"/>
                <a:gd name="T44" fmla="*/ 245 w 300"/>
                <a:gd name="T45" fmla="*/ 211 h 266"/>
                <a:gd name="T46" fmla="*/ 245 w 300"/>
                <a:gd name="T47" fmla="*/ 193 h 266"/>
                <a:gd name="T48" fmla="*/ 257 w 300"/>
                <a:gd name="T49" fmla="*/ 193 h 266"/>
                <a:gd name="T50" fmla="*/ 257 w 300"/>
                <a:gd name="T51" fmla="*/ 211 h 266"/>
                <a:gd name="T52" fmla="*/ 251 w 300"/>
                <a:gd name="T53" fmla="*/ 258 h 266"/>
                <a:gd name="T54" fmla="*/ 210 w 300"/>
                <a:gd name="T55" fmla="*/ 217 h 266"/>
                <a:gd name="T56" fmla="*/ 251 w 300"/>
                <a:gd name="T57" fmla="*/ 176 h 266"/>
                <a:gd name="T58" fmla="*/ 293 w 300"/>
                <a:gd name="T59" fmla="*/ 217 h 266"/>
                <a:gd name="T60" fmla="*/ 251 w 300"/>
                <a:gd name="T61" fmla="*/ 258 h 266"/>
                <a:gd name="T62" fmla="*/ 251 w 300"/>
                <a:gd name="T63" fmla="*/ 168 h 266"/>
                <a:gd name="T64" fmla="*/ 203 w 300"/>
                <a:gd name="T65" fmla="*/ 217 h 266"/>
                <a:gd name="T66" fmla="*/ 251 w 300"/>
                <a:gd name="T67" fmla="*/ 266 h 266"/>
                <a:gd name="T68" fmla="*/ 300 w 300"/>
                <a:gd name="T69" fmla="*/ 217 h 266"/>
                <a:gd name="T70" fmla="*/ 251 w 300"/>
                <a:gd name="T71" fmla="*/ 168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0" h="266">
                  <a:moveTo>
                    <a:pt x="195" y="217"/>
                  </a:moveTo>
                  <a:cubicBezTo>
                    <a:pt x="195" y="221"/>
                    <a:pt x="195" y="224"/>
                    <a:pt x="196" y="227"/>
                  </a:cubicBezTo>
                  <a:cubicBezTo>
                    <a:pt x="170" y="250"/>
                    <a:pt x="149" y="266"/>
                    <a:pt x="149" y="266"/>
                  </a:cubicBezTo>
                  <a:cubicBezTo>
                    <a:pt x="149" y="266"/>
                    <a:pt x="32" y="176"/>
                    <a:pt x="8" y="116"/>
                  </a:cubicBezTo>
                  <a:cubicBezTo>
                    <a:pt x="4" y="106"/>
                    <a:pt x="0" y="90"/>
                    <a:pt x="0" y="78"/>
                  </a:cubicBezTo>
                  <a:cubicBezTo>
                    <a:pt x="0" y="35"/>
                    <a:pt x="35" y="0"/>
                    <a:pt x="78" y="0"/>
                  </a:cubicBezTo>
                  <a:cubicBezTo>
                    <a:pt x="110" y="0"/>
                    <a:pt x="138" y="20"/>
                    <a:pt x="150" y="48"/>
                  </a:cubicBezTo>
                  <a:cubicBezTo>
                    <a:pt x="162" y="20"/>
                    <a:pt x="190" y="0"/>
                    <a:pt x="222" y="0"/>
                  </a:cubicBezTo>
                  <a:cubicBezTo>
                    <a:pt x="265" y="0"/>
                    <a:pt x="300" y="35"/>
                    <a:pt x="300" y="78"/>
                  </a:cubicBezTo>
                  <a:cubicBezTo>
                    <a:pt x="300" y="91"/>
                    <a:pt x="296" y="106"/>
                    <a:pt x="292" y="116"/>
                  </a:cubicBezTo>
                  <a:cubicBezTo>
                    <a:pt x="287" y="130"/>
                    <a:pt x="275" y="146"/>
                    <a:pt x="262" y="162"/>
                  </a:cubicBezTo>
                  <a:cubicBezTo>
                    <a:pt x="258" y="161"/>
                    <a:pt x="255" y="161"/>
                    <a:pt x="251" y="161"/>
                  </a:cubicBezTo>
                  <a:cubicBezTo>
                    <a:pt x="220" y="161"/>
                    <a:pt x="195" y="186"/>
                    <a:pt x="195" y="217"/>
                  </a:cubicBezTo>
                  <a:close/>
                  <a:moveTo>
                    <a:pt x="257" y="211"/>
                  </a:moveTo>
                  <a:cubicBezTo>
                    <a:pt x="275" y="211"/>
                    <a:pt x="275" y="211"/>
                    <a:pt x="275" y="211"/>
                  </a:cubicBezTo>
                  <a:cubicBezTo>
                    <a:pt x="275" y="223"/>
                    <a:pt x="275" y="223"/>
                    <a:pt x="275" y="223"/>
                  </a:cubicBezTo>
                  <a:cubicBezTo>
                    <a:pt x="257" y="223"/>
                    <a:pt x="257" y="223"/>
                    <a:pt x="257" y="223"/>
                  </a:cubicBezTo>
                  <a:cubicBezTo>
                    <a:pt x="257" y="241"/>
                    <a:pt x="257" y="241"/>
                    <a:pt x="257" y="241"/>
                  </a:cubicBezTo>
                  <a:cubicBezTo>
                    <a:pt x="245" y="241"/>
                    <a:pt x="245" y="241"/>
                    <a:pt x="245" y="241"/>
                  </a:cubicBezTo>
                  <a:cubicBezTo>
                    <a:pt x="245" y="223"/>
                    <a:pt x="245" y="223"/>
                    <a:pt x="245" y="223"/>
                  </a:cubicBezTo>
                  <a:cubicBezTo>
                    <a:pt x="227" y="223"/>
                    <a:pt x="227" y="223"/>
                    <a:pt x="227" y="223"/>
                  </a:cubicBezTo>
                  <a:cubicBezTo>
                    <a:pt x="227" y="211"/>
                    <a:pt x="227" y="211"/>
                    <a:pt x="227" y="211"/>
                  </a:cubicBezTo>
                  <a:cubicBezTo>
                    <a:pt x="245" y="211"/>
                    <a:pt x="245" y="211"/>
                    <a:pt x="245" y="211"/>
                  </a:cubicBezTo>
                  <a:cubicBezTo>
                    <a:pt x="245" y="193"/>
                    <a:pt x="245" y="193"/>
                    <a:pt x="245" y="193"/>
                  </a:cubicBezTo>
                  <a:cubicBezTo>
                    <a:pt x="257" y="193"/>
                    <a:pt x="257" y="193"/>
                    <a:pt x="257" y="193"/>
                  </a:cubicBezTo>
                  <a:lnTo>
                    <a:pt x="257" y="211"/>
                  </a:lnTo>
                  <a:close/>
                  <a:moveTo>
                    <a:pt x="251" y="258"/>
                  </a:moveTo>
                  <a:cubicBezTo>
                    <a:pt x="229" y="258"/>
                    <a:pt x="210" y="240"/>
                    <a:pt x="210" y="217"/>
                  </a:cubicBezTo>
                  <a:cubicBezTo>
                    <a:pt x="210" y="194"/>
                    <a:pt x="229" y="176"/>
                    <a:pt x="251" y="176"/>
                  </a:cubicBezTo>
                  <a:cubicBezTo>
                    <a:pt x="274" y="176"/>
                    <a:pt x="293" y="194"/>
                    <a:pt x="293" y="217"/>
                  </a:cubicBezTo>
                  <a:cubicBezTo>
                    <a:pt x="293" y="240"/>
                    <a:pt x="274" y="258"/>
                    <a:pt x="251" y="258"/>
                  </a:cubicBezTo>
                  <a:close/>
                  <a:moveTo>
                    <a:pt x="251" y="168"/>
                  </a:moveTo>
                  <a:cubicBezTo>
                    <a:pt x="224" y="168"/>
                    <a:pt x="203" y="190"/>
                    <a:pt x="203" y="217"/>
                  </a:cubicBezTo>
                  <a:cubicBezTo>
                    <a:pt x="203" y="244"/>
                    <a:pt x="224" y="266"/>
                    <a:pt x="251" y="266"/>
                  </a:cubicBezTo>
                  <a:cubicBezTo>
                    <a:pt x="278" y="266"/>
                    <a:pt x="300" y="244"/>
                    <a:pt x="300" y="217"/>
                  </a:cubicBezTo>
                  <a:cubicBezTo>
                    <a:pt x="300" y="190"/>
                    <a:pt x="278" y="168"/>
                    <a:pt x="251" y="168"/>
                  </a:cubicBezTo>
                  <a:close/>
                </a:path>
              </a:pathLst>
            </a:custGeom>
            <a:solidFill>
              <a:schemeClr val="bg1"/>
            </a:solidFill>
            <a:ln>
              <a:noFill/>
            </a:ln>
          </p:spPr>
          <p:txBody>
            <a:bodyPr vert="horz" wrap="square" lIns="83943" tIns="41972" rIns="83943" bIns="41972" numCol="1" anchor="t" anchorCtr="0" compatLnSpc="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a:latin typeface="Segoe UI" panose="020B0502040204020203" pitchFamily="34" charset="0"/>
              </a:endParaRPr>
            </a:p>
          </p:txBody>
        </p:sp>
      </p:grpSp>
      <p:sp>
        <p:nvSpPr>
          <p:cNvPr id="10" name="TextBox 9"/>
          <p:cNvSpPr txBox="1"/>
          <p:nvPr/>
        </p:nvSpPr>
        <p:spPr>
          <a:xfrm>
            <a:off x="1403648" y="3258243"/>
            <a:ext cx="5256584" cy="1126462"/>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4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矩形 10"/>
          <p:cNvSpPr/>
          <p:nvPr/>
        </p:nvSpPr>
        <p:spPr>
          <a:xfrm>
            <a:off x="1043608" y="2879912"/>
            <a:ext cx="1811714" cy="369332"/>
          </a:xfrm>
          <a:prstGeom prst="rect">
            <a:avLst/>
          </a:prstGeom>
        </p:spPr>
        <p:txBody>
          <a:bodyPr wrap="none">
            <a:spAutoFit/>
          </a:bodyPr>
          <a:lstStyle/>
          <a:p>
            <a:r>
              <a:rPr lang="zh-CN" altLang="en-US" b="1" dirty="0">
                <a:solidFill>
                  <a:srgbClr val="31859C"/>
                </a:solidFill>
                <a:latin typeface="黑体" panose="02010609060101010101" pitchFamily="49" charset="-122"/>
                <a:ea typeface="黑体" panose="02010609060101010101" pitchFamily="49" charset="-122"/>
              </a:rPr>
              <a:t>点击输入小标题</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par>
                          <p:cTn id="18" fill="hold">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childTnLst>
                          </p:cTn>
                        </p:par>
                        <p:par>
                          <p:cTn id="22" fill="hold">
                            <p:stCondLst>
                              <p:cond delay="3500"/>
                            </p:stCondLst>
                            <p:childTnLst>
                              <p:par>
                                <p:cTn id="23" presetID="2" presetClass="entr" presetSubtype="2"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par>
                          <p:cTn id="27" fill="hold">
                            <p:stCondLst>
                              <p:cond delay="4000"/>
                            </p:stCondLst>
                            <p:childTnLst>
                              <p:par>
                                <p:cTn id="28" presetID="10"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par>
                          <p:cTn id="31" fill="hold">
                            <p:stCondLst>
                              <p:cond delay="5000"/>
                            </p:stCondLst>
                            <p:childTnLst>
                              <p:par>
                                <p:cTn id="32" presetID="10" presetClass="entr" presetSubtype="0"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2-3</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pic>
        <p:nvPicPr>
          <p:cNvPr id="3" name="Picture 19"/>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1043608" y="1347614"/>
            <a:ext cx="6332053" cy="2989899"/>
          </a:xfrm>
          <a:prstGeom prst="rect">
            <a:avLst/>
          </a:prstGeom>
        </p:spPr>
      </p:pic>
      <p:sp>
        <p:nvSpPr>
          <p:cNvPr id="4" name="椭圆 3"/>
          <p:cNvSpPr/>
          <p:nvPr/>
        </p:nvSpPr>
        <p:spPr>
          <a:xfrm>
            <a:off x="6156176" y="2283718"/>
            <a:ext cx="108012" cy="10801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572000" y="3651870"/>
            <a:ext cx="108012" cy="1080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2339752" y="2229712"/>
            <a:ext cx="108012" cy="10801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555776" y="3147814"/>
            <a:ext cx="108012" cy="1080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6264188" y="1851670"/>
            <a:ext cx="2628292" cy="432048"/>
            <a:chOff x="6264188" y="1851670"/>
            <a:chExt cx="2628292" cy="432048"/>
          </a:xfrm>
        </p:grpSpPr>
        <p:cxnSp>
          <p:nvCxnSpPr>
            <p:cNvPr id="9" name="直接连接符 8"/>
            <p:cNvCxnSpPr/>
            <p:nvPr/>
          </p:nvCxnSpPr>
          <p:spPr>
            <a:xfrm flipV="1">
              <a:off x="6264188" y="1851670"/>
              <a:ext cx="756084" cy="4320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7020272" y="1851670"/>
              <a:ext cx="187220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7020271" y="1860380"/>
            <a:ext cx="1872209" cy="535531"/>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矩形 14"/>
          <p:cNvSpPr/>
          <p:nvPr/>
        </p:nvSpPr>
        <p:spPr>
          <a:xfrm>
            <a:off x="7020273" y="1479201"/>
            <a:ext cx="2123728" cy="369332"/>
          </a:xfrm>
          <a:prstGeom prst="rect">
            <a:avLst/>
          </a:prstGeom>
        </p:spPr>
        <p:txBody>
          <a:bodyPr wrap="square">
            <a:spAutoFit/>
          </a:bodyPr>
          <a:lstStyle/>
          <a:p>
            <a:r>
              <a:rPr lang="zh-CN" altLang="en-US" b="1" dirty="0">
                <a:solidFill>
                  <a:srgbClr val="31859C"/>
                </a:solidFill>
                <a:latin typeface="黑体" panose="02010609060101010101" pitchFamily="49" charset="-122"/>
                <a:ea typeface="黑体" panose="02010609060101010101" pitchFamily="49" charset="-122"/>
              </a:rPr>
              <a:t>输入小标题</a:t>
            </a:r>
          </a:p>
        </p:txBody>
      </p:sp>
      <p:grpSp>
        <p:nvGrpSpPr>
          <p:cNvPr id="16" name="组合 15"/>
          <p:cNvGrpSpPr/>
          <p:nvPr/>
        </p:nvGrpSpPr>
        <p:grpSpPr>
          <a:xfrm>
            <a:off x="4643101" y="3759882"/>
            <a:ext cx="1999129" cy="261320"/>
            <a:chOff x="6264188" y="2283718"/>
            <a:chExt cx="2596018" cy="252028"/>
          </a:xfrm>
        </p:grpSpPr>
        <p:cxnSp>
          <p:nvCxnSpPr>
            <p:cNvPr id="17" name="直接连接符 16"/>
            <p:cNvCxnSpPr/>
            <p:nvPr/>
          </p:nvCxnSpPr>
          <p:spPr>
            <a:xfrm>
              <a:off x="6264188" y="2283718"/>
              <a:ext cx="648980" cy="25202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913168" y="2535746"/>
              <a:ext cx="1947038"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21" name="矩形 20"/>
          <p:cNvSpPr/>
          <p:nvPr/>
        </p:nvSpPr>
        <p:spPr>
          <a:xfrm>
            <a:off x="5107484" y="3651870"/>
            <a:ext cx="2123728" cy="369332"/>
          </a:xfrm>
          <a:prstGeom prst="rect">
            <a:avLst/>
          </a:prstGeom>
        </p:spPr>
        <p:txBody>
          <a:bodyPr wrap="square">
            <a:spAutoFit/>
          </a:bodyPr>
          <a:lstStyle/>
          <a:p>
            <a:r>
              <a:rPr lang="en-US" altLang="zh-CN" b="1" dirty="0">
                <a:solidFill>
                  <a:schemeClr val="bg1"/>
                </a:solidFill>
              </a:rPr>
              <a:t>Add your title. </a:t>
            </a:r>
            <a:endParaRPr lang="zh-CN" altLang="en-US" b="1" dirty="0">
              <a:solidFill>
                <a:schemeClr val="bg1"/>
              </a:solidFill>
            </a:endParaRPr>
          </a:p>
        </p:txBody>
      </p:sp>
      <p:sp>
        <p:nvSpPr>
          <p:cNvPr id="24" name="TextBox 23"/>
          <p:cNvSpPr txBox="1"/>
          <p:nvPr/>
        </p:nvSpPr>
        <p:spPr>
          <a:xfrm>
            <a:off x="5202323" y="3960727"/>
            <a:ext cx="2682045" cy="535531"/>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5" name="组合 24"/>
          <p:cNvGrpSpPr/>
          <p:nvPr/>
        </p:nvGrpSpPr>
        <p:grpSpPr>
          <a:xfrm flipH="1">
            <a:off x="107504" y="1800979"/>
            <a:ext cx="2250250" cy="432048"/>
            <a:chOff x="6264188" y="1851670"/>
            <a:chExt cx="2250250" cy="432048"/>
          </a:xfrm>
        </p:grpSpPr>
        <p:cxnSp>
          <p:nvCxnSpPr>
            <p:cNvPr id="26" name="直接连接符 25"/>
            <p:cNvCxnSpPr/>
            <p:nvPr/>
          </p:nvCxnSpPr>
          <p:spPr>
            <a:xfrm flipV="1">
              <a:off x="6264188" y="1851670"/>
              <a:ext cx="756084" cy="4320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020272" y="1851670"/>
              <a:ext cx="149416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107504" y="1816267"/>
            <a:ext cx="1723541" cy="757130"/>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矩形 29"/>
          <p:cNvSpPr/>
          <p:nvPr/>
        </p:nvSpPr>
        <p:spPr>
          <a:xfrm>
            <a:off x="107506" y="1435088"/>
            <a:ext cx="2123728" cy="369332"/>
          </a:xfrm>
          <a:prstGeom prst="rect">
            <a:avLst/>
          </a:prstGeom>
        </p:spPr>
        <p:txBody>
          <a:bodyPr wrap="square">
            <a:spAutoFit/>
          </a:bodyPr>
          <a:lstStyle/>
          <a:p>
            <a:r>
              <a:rPr lang="zh-CN" altLang="en-US" b="1" dirty="0">
                <a:solidFill>
                  <a:srgbClr val="31859C"/>
                </a:solidFill>
                <a:latin typeface="黑体" panose="02010609060101010101" pitchFamily="49" charset="-122"/>
                <a:ea typeface="黑体" panose="02010609060101010101" pitchFamily="49" charset="-122"/>
              </a:rPr>
              <a:t>输入小标题</a:t>
            </a:r>
          </a:p>
        </p:txBody>
      </p:sp>
      <p:grpSp>
        <p:nvGrpSpPr>
          <p:cNvPr id="31" name="组合 30"/>
          <p:cNvGrpSpPr/>
          <p:nvPr/>
        </p:nvGrpSpPr>
        <p:grpSpPr>
          <a:xfrm flipH="1">
            <a:off x="610653" y="3255826"/>
            <a:ext cx="1999129" cy="261320"/>
            <a:chOff x="6264188" y="2283718"/>
            <a:chExt cx="2596018" cy="252028"/>
          </a:xfrm>
          <a:solidFill>
            <a:schemeClr val="bg1"/>
          </a:solidFill>
        </p:grpSpPr>
        <p:cxnSp>
          <p:nvCxnSpPr>
            <p:cNvPr id="32" name="直接连接符 31"/>
            <p:cNvCxnSpPr/>
            <p:nvPr/>
          </p:nvCxnSpPr>
          <p:spPr>
            <a:xfrm>
              <a:off x="6264188" y="2283718"/>
              <a:ext cx="648980" cy="252028"/>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913168" y="2535746"/>
              <a:ext cx="1947038"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172026" y="3499062"/>
            <a:ext cx="2123729" cy="535531"/>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矩形 34"/>
          <p:cNvSpPr/>
          <p:nvPr/>
        </p:nvSpPr>
        <p:spPr>
          <a:xfrm>
            <a:off x="172028" y="3117883"/>
            <a:ext cx="2123728" cy="369332"/>
          </a:xfrm>
          <a:prstGeom prst="rect">
            <a:avLst/>
          </a:prstGeom>
        </p:spPr>
        <p:txBody>
          <a:bodyPr wrap="square">
            <a:spAutoFit/>
          </a:bodyPr>
          <a:lstStyle/>
          <a:p>
            <a:r>
              <a:rPr lang="en-US" altLang="zh-CN" b="1" dirty="0">
                <a:solidFill>
                  <a:schemeClr val="bg1"/>
                </a:solidFill>
              </a:rPr>
              <a:t>Add your title. </a:t>
            </a:r>
            <a:endParaRPr lang="zh-CN" altLang="en-US" b="1"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1500"/>
                            </p:stCondLst>
                            <p:childTnLst>
                              <p:par>
                                <p:cTn id="14" presetID="6" presetClass="entr" presetSubtype="16"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500"/>
                                        <p:tgtEl>
                                          <p:spTgt spid="4"/>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500"/>
                                        <p:tgtEl>
                                          <p:spTgt spid="5"/>
                                        </p:tgtEl>
                                      </p:cBhvr>
                                    </p:animEffect>
                                  </p:childTnLst>
                                </p:cTn>
                              </p:par>
                            </p:childTnLst>
                          </p:cTn>
                        </p:par>
                        <p:par>
                          <p:cTn id="21" fill="hold">
                            <p:stCondLst>
                              <p:cond delay="2500"/>
                            </p:stCondLst>
                            <p:childTnLst>
                              <p:par>
                                <p:cTn id="22" presetID="6" presetClass="entr" presetSubtype="16"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500"/>
                                        <p:tgtEl>
                                          <p:spTgt spid="6"/>
                                        </p:tgtEl>
                                      </p:cBhvr>
                                    </p:animEffect>
                                  </p:childTnLst>
                                </p:cTn>
                              </p:par>
                            </p:childTnLst>
                          </p:cTn>
                        </p:par>
                        <p:par>
                          <p:cTn id="25" fill="hold">
                            <p:stCondLst>
                              <p:cond delay="3000"/>
                            </p:stCondLst>
                            <p:childTnLst>
                              <p:par>
                                <p:cTn id="26" presetID="6" presetClass="entr" presetSubtype="16"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500"/>
                                        <p:tgtEl>
                                          <p:spTgt spid="7"/>
                                        </p:tgtEl>
                                      </p:cBhvr>
                                    </p:animEffect>
                                  </p:childTnLst>
                                </p:cTn>
                              </p:par>
                            </p:childTnLst>
                          </p:cTn>
                        </p:par>
                        <p:par>
                          <p:cTn id="29" fill="hold">
                            <p:stCondLst>
                              <p:cond delay="3500"/>
                            </p:stCondLst>
                            <p:childTnLst>
                              <p:par>
                                <p:cTn id="30" presetID="10" presetClass="entr" presetSubtype="0"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par>
                          <p:cTn id="33" fill="hold">
                            <p:stCondLst>
                              <p:cond delay="4000"/>
                            </p:stCondLst>
                            <p:childTnLst>
                              <p:par>
                                <p:cTn id="34" presetID="10" presetClass="entr" presetSubtype="0"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1000"/>
                                        <p:tgtEl>
                                          <p:spTgt spid="3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childTnLst>
                                </p:cTn>
                              </p:par>
                            </p:childTnLst>
                          </p:cTn>
                        </p:par>
                        <p:par>
                          <p:cTn id="40" fill="hold">
                            <p:stCondLst>
                              <p:cond delay="5000"/>
                            </p:stCondLst>
                            <p:childTnLst>
                              <p:par>
                                <p:cTn id="41" presetID="10" presetClass="entr" presetSubtype="0"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1000"/>
                                        <p:tgtEl>
                                          <p:spTgt spid="34"/>
                                        </p:tgtEl>
                                      </p:cBhvr>
                                    </p:animEffect>
                                  </p:childTnLst>
                                </p:cTn>
                              </p:par>
                            </p:childTnLst>
                          </p:cTn>
                        </p:par>
                        <p:par>
                          <p:cTn id="51" fill="hold">
                            <p:stCondLst>
                              <p:cond delay="6500"/>
                            </p:stCondLst>
                            <p:childTnLst>
                              <p:par>
                                <p:cTn id="52" presetID="10" presetClass="entr" presetSubtype="0" fill="hold"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par>
                          <p:cTn id="55" fill="hold">
                            <p:stCondLst>
                              <p:cond delay="7000"/>
                            </p:stCondLst>
                            <p:childTnLst>
                              <p:par>
                                <p:cTn id="56" presetID="10" presetClass="entr" presetSubtype="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1000"/>
                                        <p:tgtEl>
                                          <p:spTgt spid="1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childTnLst>
                                </p:cTn>
                              </p:par>
                            </p:childTnLst>
                          </p:cTn>
                        </p:par>
                        <p:par>
                          <p:cTn id="62" fill="hold">
                            <p:stCondLst>
                              <p:cond delay="8000"/>
                            </p:stCondLst>
                            <p:childTnLst>
                              <p:par>
                                <p:cTn id="63" presetID="10" presetClass="entr" presetSubtype="0" fill="hold" nodeType="after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8500"/>
                            </p:stCondLst>
                            <p:childTnLst>
                              <p:par>
                                <p:cTn id="67" presetID="10" presetClass="entr" presetSubtype="0"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1000"/>
                                        <p:tgtEl>
                                          <p:spTgt spid="2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14" grpId="0"/>
      <p:bldP spid="15" grpId="0"/>
      <p:bldP spid="21" grpId="0"/>
      <p:bldP spid="24" grpId="0"/>
      <p:bldP spid="29" grpId="0"/>
      <p:bldP spid="30" grpId="0"/>
      <p:bldP spid="34" grpId="0"/>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23928" y="2108726"/>
            <a:ext cx="1944891" cy="523220"/>
          </a:xfrm>
          <a:prstGeom prst="rect">
            <a:avLst/>
          </a:prstGeom>
          <a:solidFill>
            <a:schemeClr val="accent6">
              <a:lumMod val="75000"/>
            </a:schemeClr>
          </a:solidFill>
        </p:spPr>
        <p:txBody>
          <a:bodyPr wrap="none" rtlCol="0">
            <a:spAutoFit/>
          </a:bodyPr>
          <a:lstStyle/>
          <a:p>
            <a:r>
              <a:rPr lang="en-US" altLang="zh-CN" sz="2800" dirty="0">
                <a:solidFill>
                  <a:schemeClr val="bg2">
                    <a:lumMod val="90000"/>
                  </a:schemeClr>
                </a:solidFill>
                <a:latin typeface="微软雅黑" panose="020B0503020204020204" pitchFamily="34" charset="-122"/>
                <a:ea typeface="微软雅黑" panose="020B0503020204020204" pitchFamily="34" charset="-122"/>
              </a:rPr>
              <a:t>Part Three</a:t>
            </a:r>
            <a:endParaRPr lang="zh-CN" altLang="en-US" sz="2800" dirty="0">
              <a:solidFill>
                <a:schemeClr val="bg2">
                  <a:lumMod val="90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3923928" y="2582692"/>
            <a:ext cx="2829450" cy="584775"/>
          </a:xfrm>
          <a:prstGeom prst="rect">
            <a:avLst/>
          </a:prstGeom>
          <a:noFill/>
        </p:spPr>
        <p:txBody>
          <a:bodyPr wrap="square" rtlCol="0">
            <a:spAutoFit/>
          </a:bodyPr>
          <a:lstStyle/>
          <a:p>
            <a:pPr lvl="0"/>
            <a:r>
              <a:rPr lang="zh-CN" altLang="en-US" sz="3200" dirty="0">
                <a:solidFill>
                  <a:srgbClr val="F79646">
                    <a:lumMod val="75000"/>
                  </a:srgbClr>
                </a:solidFill>
                <a:latin typeface="黑体" panose="02010609060101010101" pitchFamily="49" charset="-122"/>
                <a:ea typeface="黑体" panose="02010609060101010101" pitchFamily="49" charset="-122"/>
              </a:rPr>
              <a:t>标题内容</a:t>
            </a:r>
          </a:p>
        </p:txBody>
      </p:sp>
      <p:sp>
        <p:nvSpPr>
          <p:cNvPr id="6" name="TextBox 5"/>
          <p:cNvSpPr txBox="1"/>
          <p:nvPr/>
        </p:nvSpPr>
        <p:spPr>
          <a:xfrm>
            <a:off x="2161907" y="1814842"/>
            <a:ext cx="1762021" cy="1569660"/>
          </a:xfrm>
          <a:prstGeom prst="rect">
            <a:avLst/>
          </a:prstGeom>
          <a:noFill/>
        </p:spPr>
        <p:txBody>
          <a:bodyPr wrap="none" rtlCol="0">
            <a:spAutoFit/>
          </a:bodyPr>
          <a:lstStyle/>
          <a:p>
            <a:r>
              <a:rPr lang="en-US" altLang="zh-CN" sz="9600" b="1" dirty="0">
                <a:solidFill>
                  <a:srgbClr val="FFFFFF"/>
                </a:solidFill>
                <a:latin typeface="Kozuka Mincho Pr6N H" pitchFamily="18" charset="-128"/>
                <a:ea typeface="Kozuka Mincho Pr6N H" pitchFamily="18" charset="-128"/>
              </a:rPr>
              <a:t>03</a:t>
            </a:r>
            <a:endParaRPr lang="zh-CN" altLang="en-US" sz="9600" b="1" dirty="0">
              <a:solidFill>
                <a:srgbClr val="FFFFFF"/>
              </a:solidFill>
              <a:latin typeface="Kozuka Mincho Pr6N H" pitchFamily="18" charset="-128"/>
              <a:ea typeface="Kozuka Mincho Pr6N H" pitchFamily="18" charset="-128"/>
            </a:endParaRPr>
          </a:p>
        </p:txBody>
      </p:sp>
      <p:cxnSp>
        <p:nvCxnSpPr>
          <p:cNvPr id="7" name="直接连接符 6"/>
          <p:cNvCxnSpPr/>
          <p:nvPr/>
        </p:nvCxnSpPr>
        <p:spPr>
          <a:xfrm>
            <a:off x="2312320" y="3167467"/>
            <a:ext cx="4248472"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312320" y="1819681"/>
            <a:ext cx="4248472"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anim calcmode="lin" valueType="num">
                                      <p:cBhvr>
                                        <p:cTn id="8" dur="750" fill="hold"/>
                                        <p:tgtEl>
                                          <p:spTgt spid="7"/>
                                        </p:tgtEl>
                                        <p:attrNameLst>
                                          <p:attrName>ppt_x</p:attrName>
                                        </p:attrNameLst>
                                      </p:cBhvr>
                                      <p:tavLst>
                                        <p:tav tm="0">
                                          <p:val>
                                            <p:strVal val="#ppt_x"/>
                                          </p:val>
                                        </p:tav>
                                        <p:tav tm="100000">
                                          <p:val>
                                            <p:strVal val="#ppt_x"/>
                                          </p:val>
                                        </p:tav>
                                      </p:tavLst>
                                    </p:anim>
                                    <p:anim calcmode="lin" valueType="num">
                                      <p:cBhvr>
                                        <p:cTn id="9" dur="75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750"/>
                                        <p:tgtEl>
                                          <p:spTgt spid="8"/>
                                        </p:tgtEl>
                                      </p:cBhvr>
                                    </p:animEffect>
                                    <p:anim calcmode="lin" valueType="num">
                                      <p:cBhvr>
                                        <p:cTn id="13" dur="750" fill="hold"/>
                                        <p:tgtEl>
                                          <p:spTgt spid="8"/>
                                        </p:tgtEl>
                                        <p:attrNameLst>
                                          <p:attrName>ppt_x</p:attrName>
                                        </p:attrNameLst>
                                      </p:cBhvr>
                                      <p:tavLst>
                                        <p:tav tm="0">
                                          <p:val>
                                            <p:strVal val="#ppt_x"/>
                                          </p:val>
                                        </p:tav>
                                        <p:tav tm="100000">
                                          <p:val>
                                            <p:strVal val="#ppt_x"/>
                                          </p:val>
                                        </p:tav>
                                      </p:tavLst>
                                    </p:anim>
                                    <p:anim calcmode="lin" valueType="num">
                                      <p:cBhvr>
                                        <p:cTn id="14" dur="75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1000"/>
                                        <p:tgtEl>
                                          <p:spTgt spid="6"/>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1000"/>
                                        <p:tgtEl>
                                          <p:spTgt spid="4"/>
                                        </p:tgtEl>
                                      </p:cBhvr>
                                    </p:animEffect>
                                  </p:childTnLst>
                                </p:cTn>
                              </p:par>
                            </p:childTnLst>
                          </p:cTn>
                        </p:par>
                        <p:par>
                          <p:cTn id="23" fill="hold">
                            <p:stCondLst>
                              <p:cond delay="3000"/>
                            </p:stCondLst>
                            <p:childTnLst>
                              <p:par>
                                <p:cTn id="24" presetID="47"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3-1</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pic>
        <p:nvPicPr>
          <p:cNvPr id="3" name="Picture 1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682713" y="1404210"/>
            <a:ext cx="1707446" cy="3097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8"/>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27825" y="1419622"/>
            <a:ext cx="1710086" cy="31209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4816472" y="1399882"/>
            <a:ext cx="1717981" cy="3155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6948264" y="1400765"/>
            <a:ext cx="1712970" cy="3157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3"/>
          <p:cNvGrpSpPr/>
          <p:nvPr/>
        </p:nvGrpSpPr>
        <p:grpSpPr bwMode="auto">
          <a:xfrm>
            <a:off x="4809902" y="4177442"/>
            <a:ext cx="1724774" cy="2138207"/>
            <a:chOff x="6280150" y="4142013"/>
            <a:chExt cx="2784976" cy="2742550"/>
          </a:xfrm>
        </p:grpSpPr>
        <p:sp>
          <p:nvSpPr>
            <p:cNvPr id="9" name="Rectangle 22"/>
            <p:cNvSpPr/>
            <p:nvPr/>
          </p:nvSpPr>
          <p:spPr bwMode="auto">
            <a:xfrm>
              <a:off x="6280150" y="4142013"/>
              <a:ext cx="2768600" cy="850901"/>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279781" tIns="46630" rIns="46630" bIns="46630" anchor="ctr"/>
            <a:lstStyle/>
            <a:p>
              <a:r>
                <a:rPr lang="zh-CN" altLang="en-US" b="1" dirty="0">
                  <a:solidFill>
                    <a:srgbClr val="FFFFFF"/>
                  </a:solidFill>
                  <a:latin typeface="黑体" panose="02010609060101010101" pitchFamily="49" charset="-122"/>
                  <a:ea typeface="黑体" panose="02010609060101010101" pitchFamily="49" charset="-122"/>
                </a:rPr>
                <a:t>输入小标题</a:t>
              </a:r>
            </a:p>
          </p:txBody>
        </p:sp>
        <p:grpSp>
          <p:nvGrpSpPr>
            <p:cNvPr id="10" name="Group 8"/>
            <p:cNvGrpSpPr/>
            <p:nvPr/>
          </p:nvGrpSpPr>
          <p:grpSpPr bwMode="auto">
            <a:xfrm>
              <a:off x="6280150" y="4851332"/>
              <a:ext cx="2784976" cy="2033231"/>
              <a:chOff x="6280150" y="4851332"/>
              <a:chExt cx="2784976" cy="2033231"/>
            </a:xfrm>
          </p:grpSpPr>
          <p:sp>
            <p:nvSpPr>
              <p:cNvPr id="11" name="Rectangle 29"/>
              <p:cNvSpPr/>
              <p:nvPr/>
            </p:nvSpPr>
            <p:spPr bwMode="auto">
              <a:xfrm>
                <a:off x="6280150" y="4851332"/>
                <a:ext cx="2772524" cy="2033231"/>
              </a:xfrm>
              <a:prstGeom prst="rect">
                <a:avLst/>
              </a:prstGeom>
              <a:solidFill>
                <a:srgbClr val="000000">
                  <a:alpha val="67843"/>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46630" tIns="46630" rIns="46630" bIns="46630" anchor="ctr"/>
              <a:lstStyle/>
              <a:p>
                <a:pPr algn="ctr" defTabSz="932180">
                  <a:defRPr/>
                </a:pPr>
                <a:endParaRPr lang="en-US" altLang="zh-CN" sz="1400">
                  <a:solidFill>
                    <a:srgbClr val="FFFFFF"/>
                  </a:solidFill>
                  <a:cs typeface="Segoe UI" panose="020B0502040204020203" pitchFamily="34" charset="0"/>
                </a:endParaRPr>
              </a:p>
            </p:txBody>
          </p:sp>
          <p:sp>
            <p:nvSpPr>
              <p:cNvPr id="12" name="Rectangle 20"/>
              <p:cNvSpPr/>
              <p:nvPr/>
            </p:nvSpPr>
            <p:spPr bwMode="auto">
              <a:xfrm>
                <a:off x="6280150" y="5130379"/>
                <a:ext cx="2784976" cy="1619808"/>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3260" tIns="186521" rIns="93256" bIns="93260"/>
              <a:lstStyle/>
              <a:p>
                <a:pPr algn="just" defTabSz="650240" fontAlgn="base">
                  <a:lnSpc>
                    <a:spcPct val="120000"/>
                  </a:lnSpc>
                  <a:spcBef>
                    <a:spcPct val="0"/>
                  </a:spcBef>
                  <a:spcAft>
                    <a:spcPct val="0"/>
                  </a:spcAft>
                </a:pPr>
                <a:r>
                  <a:rPr lang="zh-CN" altLang="en-US" sz="14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4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3" name="Group 12"/>
          <p:cNvGrpSpPr/>
          <p:nvPr/>
        </p:nvGrpSpPr>
        <p:grpSpPr bwMode="auto">
          <a:xfrm>
            <a:off x="2676301" y="4177442"/>
            <a:ext cx="1715698" cy="2138207"/>
            <a:chOff x="3136785" y="4142016"/>
            <a:chExt cx="2771891" cy="2742548"/>
          </a:xfrm>
        </p:grpSpPr>
        <p:sp>
          <p:nvSpPr>
            <p:cNvPr id="14" name="Rectangle 21"/>
            <p:cNvSpPr/>
            <p:nvPr/>
          </p:nvSpPr>
          <p:spPr bwMode="auto">
            <a:xfrm>
              <a:off x="3140075" y="4142016"/>
              <a:ext cx="2768600" cy="850901"/>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279781" tIns="46630" rIns="46630" bIns="46630" anchor="ctr"/>
            <a:lstStyle/>
            <a:p>
              <a:r>
                <a:rPr lang="zh-CN" altLang="en-US" b="1" dirty="0">
                  <a:solidFill>
                    <a:srgbClr val="FFFFFF"/>
                  </a:solidFill>
                  <a:latin typeface="黑体" panose="02010609060101010101" pitchFamily="49" charset="-122"/>
                  <a:ea typeface="黑体" panose="02010609060101010101" pitchFamily="49" charset="-122"/>
                </a:rPr>
                <a:t>输入小标题</a:t>
              </a:r>
            </a:p>
          </p:txBody>
        </p:sp>
        <p:grpSp>
          <p:nvGrpSpPr>
            <p:cNvPr id="15" name="Group 7"/>
            <p:cNvGrpSpPr/>
            <p:nvPr/>
          </p:nvGrpSpPr>
          <p:grpSpPr bwMode="auto">
            <a:xfrm>
              <a:off x="3136785" y="4860145"/>
              <a:ext cx="2771891" cy="2024419"/>
              <a:chOff x="3136785" y="4860145"/>
              <a:chExt cx="2771891" cy="2024419"/>
            </a:xfrm>
          </p:grpSpPr>
          <p:sp>
            <p:nvSpPr>
              <p:cNvPr id="16" name="Rectangle 28"/>
              <p:cNvSpPr/>
              <p:nvPr/>
            </p:nvSpPr>
            <p:spPr bwMode="auto">
              <a:xfrm>
                <a:off x="3136785" y="4860145"/>
                <a:ext cx="2771890" cy="2024419"/>
              </a:xfrm>
              <a:prstGeom prst="rect">
                <a:avLst/>
              </a:prstGeom>
              <a:solidFill>
                <a:srgbClr val="000000">
                  <a:alpha val="67843"/>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46630" tIns="46630" rIns="46630" bIns="46630" anchor="ctr"/>
              <a:lstStyle/>
              <a:p>
                <a:pPr algn="ctr" defTabSz="932180">
                  <a:defRPr/>
                </a:pPr>
                <a:endParaRPr lang="en-US" altLang="zh-CN" sz="1400">
                  <a:solidFill>
                    <a:srgbClr val="FFFFFF"/>
                  </a:solidFill>
                  <a:cs typeface="Segoe UI" panose="020B0502040204020203" pitchFamily="34" charset="0"/>
                </a:endParaRPr>
              </a:p>
            </p:txBody>
          </p:sp>
          <p:sp>
            <p:nvSpPr>
              <p:cNvPr id="17" name="Rectangle 26"/>
              <p:cNvSpPr/>
              <p:nvPr/>
            </p:nvSpPr>
            <p:spPr bwMode="auto">
              <a:xfrm>
                <a:off x="3138989" y="5130381"/>
                <a:ext cx="2769687" cy="1619809"/>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3260" tIns="186521" rIns="93256" bIns="93260"/>
              <a:lstStyle/>
              <a:p>
                <a:pPr algn="just" defTabSz="650240" fontAlgn="base">
                  <a:lnSpc>
                    <a:spcPct val="120000"/>
                  </a:lnSpc>
                  <a:spcBef>
                    <a:spcPct val="0"/>
                  </a:spcBef>
                  <a:spcAft>
                    <a:spcPct val="0"/>
                  </a:spcAft>
                </a:pPr>
                <a:r>
                  <a:rPr lang="zh-CN" altLang="en-US" sz="14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4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8" name="Group 14"/>
          <p:cNvGrpSpPr/>
          <p:nvPr/>
        </p:nvGrpSpPr>
        <p:grpSpPr bwMode="auto">
          <a:xfrm>
            <a:off x="6953025" y="4177442"/>
            <a:ext cx="1714334" cy="2138207"/>
            <a:chOff x="9420225" y="4142016"/>
            <a:chExt cx="2768600" cy="2742548"/>
          </a:xfrm>
        </p:grpSpPr>
        <p:sp>
          <p:nvSpPr>
            <p:cNvPr id="19" name="Rectangle 23"/>
            <p:cNvSpPr/>
            <p:nvPr/>
          </p:nvSpPr>
          <p:spPr bwMode="auto">
            <a:xfrm>
              <a:off x="9420225" y="4142016"/>
              <a:ext cx="2768600" cy="850901"/>
            </a:xfrm>
            <a:prstGeom prst="rect">
              <a:avLst/>
            </a:prstGeom>
            <a:solidFill>
              <a:schemeClr val="accent6">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279781" tIns="46630" rIns="46630" bIns="46630" anchor="ctr"/>
            <a:lstStyle/>
            <a:p>
              <a:r>
                <a:rPr lang="zh-CN" altLang="en-US" b="1" dirty="0">
                  <a:solidFill>
                    <a:srgbClr val="FFFFFF"/>
                  </a:solidFill>
                  <a:latin typeface="黑体" panose="02010609060101010101" pitchFamily="49" charset="-122"/>
                  <a:ea typeface="黑体" panose="02010609060101010101" pitchFamily="49" charset="-122"/>
                </a:rPr>
                <a:t>输入小标题</a:t>
              </a:r>
            </a:p>
          </p:txBody>
        </p:sp>
        <p:grpSp>
          <p:nvGrpSpPr>
            <p:cNvPr id="20" name="Group 9"/>
            <p:cNvGrpSpPr/>
            <p:nvPr/>
          </p:nvGrpSpPr>
          <p:grpSpPr bwMode="auto">
            <a:xfrm>
              <a:off x="9420225" y="4857942"/>
              <a:ext cx="2768600" cy="2026622"/>
              <a:chOff x="9420225" y="4857942"/>
              <a:chExt cx="2768600" cy="2026622"/>
            </a:xfrm>
          </p:grpSpPr>
          <p:sp>
            <p:nvSpPr>
              <p:cNvPr id="21" name="Rectangle 30"/>
              <p:cNvSpPr/>
              <p:nvPr/>
            </p:nvSpPr>
            <p:spPr bwMode="auto">
              <a:xfrm>
                <a:off x="9420225" y="4857942"/>
                <a:ext cx="2768600" cy="2026622"/>
              </a:xfrm>
              <a:prstGeom prst="rect">
                <a:avLst/>
              </a:prstGeom>
              <a:solidFill>
                <a:srgbClr val="000000">
                  <a:alpha val="67843"/>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46630" tIns="46630" rIns="46630" bIns="46630" anchor="ctr"/>
              <a:lstStyle/>
              <a:p>
                <a:pPr algn="ctr" defTabSz="932180">
                  <a:defRPr/>
                </a:pPr>
                <a:endParaRPr lang="en-US" altLang="zh-CN" sz="1400">
                  <a:solidFill>
                    <a:srgbClr val="FFFFFF"/>
                  </a:solidFill>
                  <a:cs typeface="Segoe UI" panose="020B0502040204020203" pitchFamily="34" charset="0"/>
                </a:endParaRPr>
              </a:p>
            </p:txBody>
          </p:sp>
          <p:sp>
            <p:nvSpPr>
              <p:cNvPr id="22" name="Rectangle 27"/>
              <p:cNvSpPr/>
              <p:nvPr/>
            </p:nvSpPr>
            <p:spPr bwMode="auto">
              <a:xfrm>
                <a:off x="9420225" y="5130380"/>
                <a:ext cx="2758708" cy="1489841"/>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5282" tIns="186521" rIns="93256" bIns="93260"/>
              <a:lstStyle/>
              <a:p>
                <a:pPr algn="just" defTabSz="650240" fontAlgn="base">
                  <a:lnSpc>
                    <a:spcPct val="120000"/>
                  </a:lnSpc>
                  <a:spcBef>
                    <a:spcPct val="0"/>
                  </a:spcBef>
                  <a:spcAft>
                    <a:spcPct val="0"/>
                  </a:spcAft>
                </a:pPr>
                <a:r>
                  <a:rPr lang="zh-CN" altLang="en-US" sz="14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4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3" name="Group 11"/>
          <p:cNvGrpSpPr/>
          <p:nvPr/>
        </p:nvGrpSpPr>
        <p:grpSpPr bwMode="auto">
          <a:xfrm>
            <a:off x="523650" y="4177442"/>
            <a:ext cx="1714334" cy="2138207"/>
            <a:chOff x="0" y="4142016"/>
            <a:chExt cx="2768600" cy="2742548"/>
          </a:xfrm>
        </p:grpSpPr>
        <p:sp>
          <p:nvSpPr>
            <p:cNvPr id="24" name="Rectangle 1"/>
            <p:cNvSpPr/>
            <p:nvPr/>
          </p:nvSpPr>
          <p:spPr bwMode="auto">
            <a:xfrm>
              <a:off x="0" y="4142016"/>
              <a:ext cx="2768600" cy="850901"/>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279781" tIns="46630" rIns="46630" bIns="46630" anchor="ctr"/>
            <a:lstStyle/>
            <a:p>
              <a:r>
                <a:rPr lang="zh-CN" altLang="en-US" b="1" dirty="0">
                  <a:solidFill>
                    <a:srgbClr val="FFFFFF"/>
                  </a:solidFill>
                  <a:latin typeface="黑体" panose="02010609060101010101" pitchFamily="49" charset="-122"/>
                  <a:ea typeface="黑体" panose="02010609060101010101" pitchFamily="49" charset="-122"/>
                </a:rPr>
                <a:t>输入小标题</a:t>
              </a:r>
            </a:p>
          </p:txBody>
        </p:sp>
        <p:sp>
          <p:nvSpPr>
            <p:cNvPr id="25" name="Rectangle 4"/>
            <p:cNvSpPr/>
            <p:nvPr/>
          </p:nvSpPr>
          <p:spPr bwMode="auto">
            <a:xfrm>
              <a:off x="0" y="4860145"/>
              <a:ext cx="2768600" cy="2024419"/>
            </a:xfrm>
            <a:prstGeom prst="rect">
              <a:avLst/>
            </a:prstGeom>
            <a:solidFill>
              <a:srgbClr val="000000">
                <a:alpha val="67843"/>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46630" tIns="46630" rIns="46630" bIns="46630" anchor="ctr"/>
            <a:lstStyle/>
            <a:p>
              <a:pPr algn="ctr" defTabSz="932180">
                <a:lnSpc>
                  <a:spcPct val="150000"/>
                </a:lnSpc>
                <a:defRPr/>
              </a:pPr>
              <a:endParaRPr lang="en-US" altLang="zh-CN" sz="1400" dirty="0">
                <a:solidFill>
                  <a:srgbClr val="FFFFFF"/>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26" name="Rectangle 19"/>
            <p:cNvSpPr/>
            <p:nvPr/>
          </p:nvSpPr>
          <p:spPr bwMode="auto">
            <a:xfrm>
              <a:off x="30836" y="5130382"/>
              <a:ext cx="2737764" cy="1628621"/>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3260" tIns="186521" rIns="93256" bIns="93260"/>
            <a:lstStyle/>
            <a:p>
              <a:pPr algn="just" defTabSz="650240" fontAlgn="base">
                <a:lnSpc>
                  <a:spcPct val="120000"/>
                </a:lnSpc>
                <a:spcBef>
                  <a:spcPct val="0"/>
                </a:spcBef>
                <a:spcAft>
                  <a:spcPct val="0"/>
                </a:spcAft>
              </a:pPr>
              <a:r>
                <a:rPr lang="zh-CN" altLang="en-US" sz="14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4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par>
                          <p:cTn id="21" fill="hold">
                            <p:stCondLst>
                              <p:cond delay="2500"/>
                            </p:stCondLst>
                            <p:childTnLst>
                              <p:par>
                                <p:cTn id="22" presetID="10" presetClass="entr" presetSubtype="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par>
                                <p:cTn id="29" presetID="10"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64" presetClass="path" presetSubtype="0" decel="100000" fill="hold" nodeType="clickEffect">
                                  <p:stCondLst>
                                    <p:cond delay="0"/>
                                  </p:stCondLst>
                                  <p:childTnLst>
                                    <p:animMotion origin="layout" path="M -8.33768E-7 1.97411E-6 L -8.33768E-7 -0.28849 " pathEditMode="relative" rAng="0" ptsTypes="AA">
                                      <p:cBhvr>
                                        <p:cTn id="41" dur="1000" fill="hold"/>
                                        <p:tgtEl>
                                          <p:spTgt spid="23"/>
                                        </p:tgtEl>
                                        <p:attrNameLst>
                                          <p:attrName>ppt_x</p:attrName>
                                          <p:attrName>ppt_y</p:attrName>
                                        </p:attrNameLst>
                                      </p:cBhvr>
                                      <p:rCtr x="0" y="-1442400"/>
                                    </p:animMotion>
                                  </p:childTnLst>
                                </p:cTn>
                              </p:par>
                            </p:childTnLst>
                          </p:cTn>
                        </p:par>
                      </p:childTnLst>
                    </p:cTn>
                  </p:par>
                  <p:par>
                    <p:cTn id="42" fill="hold">
                      <p:stCondLst>
                        <p:cond delay="indefinite"/>
                      </p:stCondLst>
                      <p:childTnLst>
                        <p:par>
                          <p:cTn id="43" fill="hold">
                            <p:stCondLst>
                              <p:cond delay="0"/>
                            </p:stCondLst>
                            <p:childTnLst>
                              <p:par>
                                <p:cTn id="44" presetID="42" presetClass="path" presetSubtype="0" decel="100000" fill="hold" nodeType="clickEffect">
                                  <p:stCondLst>
                                    <p:cond delay="0"/>
                                  </p:stCondLst>
                                  <p:childTnLst>
                                    <p:animMotion origin="layout" path="M 1.92809E-6 -0.28849 L 1.92809E-6 2.85714E-6 " pathEditMode="relative" rAng="0" ptsTypes="AA">
                                      <p:cBhvr>
                                        <p:cTn id="45" dur="1000" fill="hold"/>
                                        <p:tgtEl>
                                          <p:spTgt spid="23"/>
                                        </p:tgtEl>
                                        <p:attrNameLst>
                                          <p:attrName>ppt_x</p:attrName>
                                          <p:attrName>ppt_y</p:attrName>
                                        </p:attrNameLst>
                                      </p:cBhvr>
                                      <p:rCtr x="0" y="1442400"/>
                                    </p:animMotion>
                                  </p:childTnLst>
                                </p:cTn>
                              </p:par>
                              <p:par>
                                <p:cTn id="46" presetID="64" presetClass="path" presetSubtype="0" decel="100000" fill="hold" nodeType="withEffect">
                                  <p:stCondLst>
                                    <p:cond delay="0"/>
                                  </p:stCondLst>
                                  <p:childTnLst>
                                    <p:animMotion origin="layout" path="M -8.33768E-7 1.97411E-6 L -8.33768E-7 -0.28849 " pathEditMode="relative" rAng="0" ptsTypes="AA">
                                      <p:cBhvr>
                                        <p:cTn id="47" dur="1000" fill="hold"/>
                                        <p:tgtEl>
                                          <p:spTgt spid="13"/>
                                        </p:tgtEl>
                                        <p:attrNameLst>
                                          <p:attrName>ppt_x</p:attrName>
                                          <p:attrName>ppt_y</p:attrName>
                                        </p:attrNameLst>
                                      </p:cBhvr>
                                      <p:rCtr x="0" y="-1442400"/>
                                    </p:animMotion>
                                  </p:childTnLst>
                                </p:cTn>
                              </p:par>
                            </p:childTnLst>
                          </p:cTn>
                        </p:par>
                      </p:childTnLst>
                    </p:cTn>
                  </p:par>
                  <p:par>
                    <p:cTn id="48" fill="hold">
                      <p:stCondLst>
                        <p:cond delay="indefinite"/>
                      </p:stCondLst>
                      <p:childTnLst>
                        <p:par>
                          <p:cTn id="49" fill="hold">
                            <p:stCondLst>
                              <p:cond delay="0"/>
                            </p:stCondLst>
                            <p:childTnLst>
                              <p:par>
                                <p:cTn id="50" presetID="42" presetClass="path" presetSubtype="0" decel="100000" fill="hold" nodeType="clickEffect">
                                  <p:stCondLst>
                                    <p:cond delay="0"/>
                                  </p:stCondLst>
                                  <p:childTnLst>
                                    <p:animMotion origin="layout" path="M 1.92809E-6 -0.28849 L 1.92809E-6 2.85714E-6 " pathEditMode="relative" rAng="0" ptsTypes="AA">
                                      <p:cBhvr>
                                        <p:cTn id="51" dur="1000" fill="hold"/>
                                        <p:tgtEl>
                                          <p:spTgt spid="13"/>
                                        </p:tgtEl>
                                        <p:attrNameLst>
                                          <p:attrName>ppt_x</p:attrName>
                                          <p:attrName>ppt_y</p:attrName>
                                        </p:attrNameLst>
                                      </p:cBhvr>
                                      <p:rCtr x="0" y="1442400"/>
                                    </p:animMotion>
                                  </p:childTnLst>
                                </p:cTn>
                              </p:par>
                              <p:par>
                                <p:cTn id="52" presetID="64" presetClass="path" presetSubtype="0" decel="100000" fill="hold" nodeType="withEffect">
                                  <p:stCondLst>
                                    <p:cond delay="0"/>
                                  </p:stCondLst>
                                  <p:childTnLst>
                                    <p:animMotion origin="layout" path="M -8.33768E-7 1.97411E-6 L -8.33768E-7 -0.28849 " pathEditMode="relative" rAng="0" ptsTypes="AA">
                                      <p:cBhvr>
                                        <p:cTn id="53" dur="1000" fill="hold"/>
                                        <p:tgtEl>
                                          <p:spTgt spid="8"/>
                                        </p:tgtEl>
                                        <p:attrNameLst>
                                          <p:attrName>ppt_x</p:attrName>
                                          <p:attrName>ppt_y</p:attrName>
                                        </p:attrNameLst>
                                      </p:cBhvr>
                                      <p:rCtr x="0" y="-1442400"/>
                                    </p:animMotion>
                                  </p:childTnLst>
                                </p:cTn>
                              </p:par>
                            </p:childTnLst>
                          </p:cTn>
                        </p:par>
                      </p:childTnLst>
                    </p:cTn>
                  </p:par>
                  <p:par>
                    <p:cTn id="54" fill="hold">
                      <p:stCondLst>
                        <p:cond delay="indefinite"/>
                      </p:stCondLst>
                      <p:childTnLst>
                        <p:par>
                          <p:cTn id="55" fill="hold">
                            <p:stCondLst>
                              <p:cond delay="0"/>
                            </p:stCondLst>
                            <p:childTnLst>
                              <p:par>
                                <p:cTn id="56" presetID="42" presetClass="path" presetSubtype="0" decel="100000" fill="hold" nodeType="clickEffect">
                                  <p:stCondLst>
                                    <p:cond delay="0"/>
                                  </p:stCondLst>
                                  <p:childTnLst>
                                    <p:animMotion origin="layout" path="M 4.44444E-6 -0.28836 L 4.44444E-6 1.26274E-6 " pathEditMode="relative" rAng="0" ptsTypes="AA">
                                      <p:cBhvr>
                                        <p:cTn id="57" dur="1000" fill="hold"/>
                                        <p:tgtEl>
                                          <p:spTgt spid="8"/>
                                        </p:tgtEl>
                                        <p:attrNameLst>
                                          <p:attrName>ppt_x</p:attrName>
                                          <p:attrName>ppt_y</p:attrName>
                                        </p:attrNameLst>
                                      </p:cBhvr>
                                      <p:rCtr x="0" y="14418"/>
                                    </p:animMotion>
                                  </p:childTnLst>
                                </p:cTn>
                              </p:par>
                              <p:par>
                                <p:cTn id="58" presetID="64" presetClass="path" presetSubtype="0" decel="100000" fill="hold" nodeType="withEffect">
                                  <p:stCondLst>
                                    <p:cond delay="0"/>
                                  </p:stCondLst>
                                  <p:childTnLst>
                                    <p:animMotion origin="layout" path="M -8.33768E-7 1.97411E-6 L -8.33768E-7 -0.28849 " pathEditMode="relative" rAng="0" ptsTypes="AA">
                                      <p:cBhvr>
                                        <p:cTn id="59" dur="1000" fill="hold"/>
                                        <p:tgtEl>
                                          <p:spTgt spid="18"/>
                                        </p:tgtEl>
                                        <p:attrNameLst>
                                          <p:attrName>ppt_x</p:attrName>
                                          <p:attrName>ppt_y</p:attrName>
                                        </p:attrNameLst>
                                      </p:cBhvr>
                                      <p:rCtr x="0" y="-1442400"/>
                                    </p:animMotion>
                                  </p:childTnLst>
                                </p:cTn>
                              </p:par>
                            </p:childTnLst>
                          </p:cTn>
                        </p:par>
                      </p:childTnLst>
                    </p:cTn>
                  </p:par>
                  <p:par>
                    <p:cTn id="60" fill="hold">
                      <p:stCondLst>
                        <p:cond delay="indefinite"/>
                      </p:stCondLst>
                      <p:childTnLst>
                        <p:par>
                          <p:cTn id="61" fill="hold">
                            <p:stCondLst>
                              <p:cond delay="0"/>
                            </p:stCondLst>
                            <p:childTnLst>
                              <p:par>
                                <p:cTn id="62" presetID="42" presetClass="path" presetSubtype="0" decel="100000" fill="hold" nodeType="clickEffect">
                                  <p:stCondLst>
                                    <p:cond delay="0"/>
                                  </p:stCondLst>
                                  <p:childTnLst>
                                    <p:animMotion origin="layout" path="M 1.92809E-6 -0.28849 L 1.92809E-6 2.85714E-6 " pathEditMode="relative" rAng="0" ptsTypes="AA">
                                      <p:cBhvr>
                                        <p:cTn id="63" dur="1000" fill="hold"/>
                                        <p:tgtEl>
                                          <p:spTgt spid="18"/>
                                        </p:tgtEl>
                                        <p:attrNameLst>
                                          <p:attrName>ppt_x</p:attrName>
                                          <p:attrName>ppt_y</p:attrName>
                                        </p:attrNameLst>
                                      </p:cBhvr>
                                      <p:rCtr x="0" y="1442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2847" y="1563638"/>
            <a:ext cx="7632848" cy="50405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Picture 36" descr="C:\Users\v-jtobey.REDMOND\AppData\Local\MetroStyleAddIn\Icons\Passion.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4027" y="1563638"/>
            <a:ext cx="264098" cy="5040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3575" y="1535112"/>
            <a:ext cx="524772" cy="543340"/>
          </a:xfrm>
          <a:prstGeom prst="rect">
            <a:avLst/>
          </a:prstGeom>
        </p:spPr>
      </p:pic>
      <p:pic>
        <p:nvPicPr>
          <p:cNvPr id="5" name="Picture 9" descr="C:\Users\Jonahs\Dropbox\Projects SCOTT\MEET Windows Azure\source\Background\tile-icon-messagin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3797" y="1563638"/>
            <a:ext cx="504187" cy="5040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Jonahs\Dropbox\Projects SCOTT\MEET Windows Azure\source\Background\tile-icon-cach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93434" y="1563638"/>
            <a:ext cx="504187" cy="504056"/>
          </a:xfrm>
          <a:prstGeom prst="rect">
            <a:avLst/>
          </a:prstGeom>
          <a:noFill/>
          <a:extLst>
            <a:ext uri="{909E8E84-426E-40DD-AFC4-6F175D3DCCD1}">
              <a14:hiddenFill xmlns:a14="http://schemas.microsoft.com/office/drawing/2010/main">
                <a:solidFill>
                  <a:srgbClr val="FFFFFF"/>
                </a:solidFill>
              </a14:hiddenFill>
            </a:ext>
          </a:extLst>
        </p:spPr>
      </p:pic>
      <p:sp>
        <p:nvSpPr>
          <p:cNvPr id="7" name="等腰三角形 6"/>
          <p:cNvSpPr/>
          <p:nvPr/>
        </p:nvSpPr>
        <p:spPr>
          <a:xfrm flipV="1">
            <a:off x="1203949" y="2237520"/>
            <a:ext cx="304176" cy="262221"/>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flipV="1">
            <a:off x="3203873" y="2237520"/>
            <a:ext cx="304176" cy="262221"/>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5303802" y="2237520"/>
            <a:ext cx="304176" cy="262221"/>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flipV="1">
            <a:off x="7393439" y="2237520"/>
            <a:ext cx="304176" cy="262221"/>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345475" y="2931790"/>
            <a:ext cx="2021124" cy="1180003"/>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矩形 11"/>
          <p:cNvSpPr/>
          <p:nvPr/>
        </p:nvSpPr>
        <p:spPr>
          <a:xfrm>
            <a:off x="345475" y="2499741"/>
            <a:ext cx="2021124" cy="369332"/>
          </a:xfrm>
          <a:prstGeom prst="rect">
            <a:avLst/>
          </a:prstGeom>
        </p:spPr>
        <p:txBody>
          <a:bodyPr wrap="square">
            <a:spAutoFit/>
          </a:bodyPr>
          <a:lstStyle/>
          <a:p>
            <a:r>
              <a:rPr lang="zh-CN" altLang="en-US" b="1" dirty="0">
                <a:solidFill>
                  <a:schemeClr val="accent6">
                    <a:lumMod val="75000"/>
                  </a:schemeClr>
                </a:solidFill>
                <a:latin typeface="黑体" panose="02010609060101010101" pitchFamily="49" charset="-122"/>
                <a:ea typeface="黑体" panose="02010609060101010101" pitchFamily="49" charset="-122"/>
              </a:rPr>
              <a:t>点击输入小标题</a:t>
            </a:r>
          </a:p>
        </p:txBody>
      </p:sp>
      <p:sp>
        <p:nvSpPr>
          <p:cNvPr id="13" name="TextBox 12"/>
          <p:cNvSpPr txBox="1"/>
          <p:nvPr/>
        </p:nvSpPr>
        <p:spPr>
          <a:xfrm>
            <a:off x="2345389" y="2931790"/>
            <a:ext cx="2021124" cy="1180003"/>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矩形 13"/>
          <p:cNvSpPr/>
          <p:nvPr/>
        </p:nvSpPr>
        <p:spPr>
          <a:xfrm>
            <a:off x="2345389" y="2499741"/>
            <a:ext cx="2021124" cy="369332"/>
          </a:xfrm>
          <a:prstGeom prst="rect">
            <a:avLst/>
          </a:prstGeom>
        </p:spPr>
        <p:txBody>
          <a:bodyPr wrap="square">
            <a:spAutoFit/>
          </a:bodyPr>
          <a:lstStyle/>
          <a:p>
            <a:r>
              <a:rPr lang="zh-CN" altLang="en-US" b="1" dirty="0">
                <a:solidFill>
                  <a:schemeClr val="accent6">
                    <a:lumMod val="75000"/>
                  </a:schemeClr>
                </a:solidFill>
                <a:latin typeface="黑体" panose="02010609060101010101" pitchFamily="49" charset="-122"/>
                <a:ea typeface="黑体" panose="02010609060101010101" pitchFamily="49" charset="-122"/>
              </a:rPr>
              <a:t>点击输入小标题</a:t>
            </a:r>
          </a:p>
        </p:txBody>
      </p:sp>
      <p:sp>
        <p:nvSpPr>
          <p:cNvPr id="15" name="TextBox 14"/>
          <p:cNvSpPr txBox="1"/>
          <p:nvPr/>
        </p:nvSpPr>
        <p:spPr>
          <a:xfrm>
            <a:off x="4445328" y="2931790"/>
            <a:ext cx="2021124" cy="1180003"/>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矩形 15"/>
          <p:cNvSpPr/>
          <p:nvPr/>
        </p:nvSpPr>
        <p:spPr>
          <a:xfrm>
            <a:off x="4445328" y="2499741"/>
            <a:ext cx="2021124" cy="369332"/>
          </a:xfrm>
          <a:prstGeom prst="rect">
            <a:avLst/>
          </a:prstGeom>
        </p:spPr>
        <p:txBody>
          <a:bodyPr wrap="square">
            <a:spAutoFit/>
          </a:bodyPr>
          <a:lstStyle/>
          <a:p>
            <a:r>
              <a:rPr lang="zh-CN" altLang="en-US" b="1" dirty="0">
                <a:solidFill>
                  <a:schemeClr val="accent6">
                    <a:lumMod val="75000"/>
                  </a:schemeClr>
                </a:solidFill>
                <a:latin typeface="黑体" panose="02010609060101010101" pitchFamily="49" charset="-122"/>
                <a:ea typeface="黑体" panose="02010609060101010101" pitchFamily="49" charset="-122"/>
              </a:rPr>
              <a:t>点击输入小标题</a:t>
            </a:r>
          </a:p>
        </p:txBody>
      </p:sp>
      <p:sp>
        <p:nvSpPr>
          <p:cNvPr id="17" name="TextBox 16"/>
          <p:cNvSpPr txBox="1"/>
          <p:nvPr/>
        </p:nvSpPr>
        <p:spPr>
          <a:xfrm>
            <a:off x="6534965" y="2931790"/>
            <a:ext cx="2021124" cy="1180003"/>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矩形 17"/>
          <p:cNvSpPr/>
          <p:nvPr/>
        </p:nvSpPr>
        <p:spPr>
          <a:xfrm>
            <a:off x="6534965" y="2499741"/>
            <a:ext cx="2021124" cy="369332"/>
          </a:xfrm>
          <a:prstGeom prst="rect">
            <a:avLst/>
          </a:prstGeom>
        </p:spPr>
        <p:txBody>
          <a:bodyPr wrap="square">
            <a:spAutoFit/>
          </a:bodyPr>
          <a:lstStyle/>
          <a:p>
            <a:r>
              <a:rPr lang="zh-CN" altLang="en-US" b="1" dirty="0">
                <a:solidFill>
                  <a:schemeClr val="accent6">
                    <a:lumMod val="75000"/>
                  </a:schemeClr>
                </a:solidFill>
                <a:latin typeface="黑体" panose="02010609060101010101" pitchFamily="49" charset="-122"/>
                <a:ea typeface="黑体" panose="02010609060101010101" pitchFamily="49" charset="-122"/>
              </a:rPr>
              <a:t>点击输入小标题</a:t>
            </a:r>
          </a:p>
        </p:txBody>
      </p:sp>
      <p:cxnSp>
        <p:nvCxnSpPr>
          <p:cNvPr id="20" name="直接连接符 19"/>
          <p:cNvCxnSpPr/>
          <p:nvPr/>
        </p:nvCxnSpPr>
        <p:spPr>
          <a:xfrm flipV="1">
            <a:off x="2267744" y="2771644"/>
            <a:ext cx="0" cy="10962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4364393" y="2771644"/>
            <a:ext cx="0" cy="10962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6466452" y="2771644"/>
            <a:ext cx="0" cy="10962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3-2</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750" fill="hold"/>
                                        <p:tgtEl>
                                          <p:spTgt spid="24"/>
                                        </p:tgtEl>
                                        <p:attrNameLst>
                                          <p:attrName>ppt_x</p:attrName>
                                        </p:attrNameLst>
                                      </p:cBhvr>
                                      <p:tavLst>
                                        <p:tav tm="0">
                                          <p:val>
                                            <p:strVal val="0-#ppt_w/2"/>
                                          </p:val>
                                        </p:tav>
                                        <p:tav tm="100000">
                                          <p:val>
                                            <p:strVal val="#ppt_x"/>
                                          </p:val>
                                        </p:tav>
                                      </p:tavLst>
                                    </p:anim>
                                    <p:anim calcmode="lin" valueType="num">
                                      <p:cBhvr additive="base">
                                        <p:cTn id="8" dur="75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6" presetClass="entr" presetSubtype="21"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par>
                          <p:cTn id="13" fill="hold">
                            <p:stCondLst>
                              <p:cond delay="15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500"/>
                            </p:stCondLst>
                            <p:childTnLst>
                              <p:par>
                                <p:cTn id="20" presetID="10"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par>
                          <p:cTn id="23" fill="hold">
                            <p:stCondLst>
                              <p:cond delay="3000"/>
                            </p:stCondLst>
                            <p:childTnLst>
                              <p:par>
                                <p:cTn id="24" presetID="9"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ssolve">
                                      <p:cBhvr>
                                        <p:cTn id="26" dur="500"/>
                                        <p:tgtEl>
                                          <p:spTgt spid="12"/>
                                        </p:tgtEl>
                                      </p:cBhvr>
                                    </p:animEffect>
                                  </p:childTnLst>
                                </p:cTn>
                              </p:par>
                            </p:childTnLst>
                          </p:cTn>
                        </p:par>
                        <p:par>
                          <p:cTn id="27" fill="hold">
                            <p:stCondLst>
                              <p:cond delay="3500"/>
                            </p:stCondLst>
                            <p:childTnLst>
                              <p:par>
                                <p:cTn id="28" presetID="9" presetClass="entr" presetSubtype="0" fill="hold" grpId="1"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par>
                                <p:cTn id="31" presetID="10"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par>
                          <p:cTn id="34" fill="hold">
                            <p:stCondLst>
                              <p:cond delay="4000"/>
                            </p:stCondLst>
                            <p:childTnLst>
                              <p:par>
                                <p:cTn id="35" presetID="42" presetClass="entr" presetSubtype="0"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5500"/>
                            </p:stCondLst>
                            <p:childTnLst>
                              <p:par>
                                <p:cTn id="45" presetID="9" presetClass="entr" presetSubtype="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dissolve">
                                      <p:cBhvr>
                                        <p:cTn id="47" dur="500"/>
                                        <p:tgtEl>
                                          <p:spTgt spid="14"/>
                                        </p:tgtEl>
                                      </p:cBhvr>
                                    </p:animEffect>
                                  </p:childTnLst>
                                </p:cTn>
                              </p:par>
                            </p:childTnLst>
                          </p:cTn>
                        </p:par>
                        <p:par>
                          <p:cTn id="48" fill="hold">
                            <p:stCondLst>
                              <p:cond delay="6000"/>
                            </p:stCondLst>
                            <p:childTnLst>
                              <p:par>
                                <p:cTn id="49" presetID="9"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dissolve">
                                      <p:cBhvr>
                                        <p:cTn id="51" dur="500"/>
                                        <p:tgtEl>
                                          <p:spTgt spid="13"/>
                                        </p:tgtEl>
                                      </p:cBhvr>
                                    </p:animEffect>
                                  </p:childTnLst>
                                </p:cTn>
                              </p:par>
                              <p:par>
                                <p:cTn id="52" presetID="10" presetClass="entr" presetSubtype="0" fill="hold"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par>
                          <p:cTn id="55" fill="hold">
                            <p:stCondLst>
                              <p:cond delay="6500"/>
                            </p:stCondLst>
                            <p:childTnLst>
                              <p:par>
                                <p:cTn id="56" presetID="42" presetClass="entr" presetSubtype="0" fill="hold" nodeType="after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1000"/>
                                        <p:tgtEl>
                                          <p:spTgt spid="5"/>
                                        </p:tgtEl>
                                      </p:cBhvr>
                                    </p:animEffect>
                                    <p:anim calcmode="lin" valueType="num">
                                      <p:cBhvr>
                                        <p:cTn id="59" dur="1000" fill="hold"/>
                                        <p:tgtEl>
                                          <p:spTgt spid="5"/>
                                        </p:tgtEl>
                                        <p:attrNameLst>
                                          <p:attrName>ppt_x</p:attrName>
                                        </p:attrNameLst>
                                      </p:cBhvr>
                                      <p:tavLst>
                                        <p:tav tm="0">
                                          <p:val>
                                            <p:strVal val="#ppt_x"/>
                                          </p:val>
                                        </p:tav>
                                        <p:tav tm="100000">
                                          <p:val>
                                            <p:strVal val="#ppt_x"/>
                                          </p:val>
                                        </p:tav>
                                      </p:tavLst>
                                    </p:anim>
                                    <p:anim calcmode="lin" valueType="num">
                                      <p:cBhvr>
                                        <p:cTn id="60" dur="1000" fill="hold"/>
                                        <p:tgtEl>
                                          <p:spTgt spid="5"/>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10" presetClass="entr" presetSubtype="0"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500"/>
                                        <p:tgtEl>
                                          <p:spTgt spid="9"/>
                                        </p:tgtEl>
                                      </p:cBhvr>
                                    </p:animEffect>
                                  </p:childTnLst>
                                </p:cTn>
                              </p:par>
                            </p:childTnLst>
                          </p:cTn>
                        </p:par>
                        <p:par>
                          <p:cTn id="65" fill="hold">
                            <p:stCondLst>
                              <p:cond delay="8000"/>
                            </p:stCondLst>
                            <p:childTnLst>
                              <p:par>
                                <p:cTn id="66" presetID="9" presetClass="entr" presetSubtype="0"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dissolve">
                                      <p:cBhvr>
                                        <p:cTn id="68" dur="500"/>
                                        <p:tgtEl>
                                          <p:spTgt spid="16"/>
                                        </p:tgtEl>
                                      </p:cBhvr>
                                    </p:animEffect>
                                  </p:childTnLst>
                                </p:cTn>
                              </p:par>
                            </p:childTnLst>
                          </p:cTn>
                        </p:par>
                        <p:par>
                          <p:cTn id="69" fill="hold">
                            <p:stCondLst>
                              <p:cond delay="8500"/>
                            </p:stCondLst>
                            <p:childTnLst>
                              <p:par>
                                <p:cTn id="70" presetID="9" presetClass="entr" presetSubtype="0" fill="hold" grpId="0" nodeType="after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dissolve">
                                      <p:cBhvr>
                                        <p:cTn id="72" dur="500"/>
                                        <p:tgtEl>
                                          <p:spTgt spid="15"/>
                                        </p:tgtEl>
                                      </p:cBhvr>
                                    </p:animEffect>
                                  </p:childTnLst>
                                </p:cTn>
                              </p:par>
                              <p:par>
                                <p:cTn id="73" presetID="10" presetClass="entr" presetSubtype="0" fill="hold"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500"/>
                                        <p:tgtEl>
                                          <p:spTgt spid="22"/>
                                        </p:tgtEl>
                                      </p:cBhvr>
                                    </p:animEffect>
                                  </p:childTnLst>
                                </p:cTn>
                              </p:par>
                            </p:childTnLst>
                          </p:cTn>
                        </p:par>
                        <p:par>
                          <p:cTn id="76" fill="hold">
                            <p:stCondLst>
                              <p:cond delay="9000"/>
                            </p:stCondLst>
                            <p:childTnLst>
                              <p:par>
                                <p:cTn id="77" presetID="42" presetClass="entr" presetSubtype="0" fill="hold" nodeType="after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fade">
                                      <p:cBhvr>
                                        <p:cTn id="79" dur="1000"/>
                                        <p:tgtEl>
                                          <p:spTgt spid="6"/>
                                        </p:tgtEl>
                                      </p:cBhvr>
                                    </p:animEffect>
                                    <p:anim calcmode="lin" valueType="num">
                                      <p:cBhvr>
                                        <p:cTn id="80" dur="1000" fill="hold"/>
                                        <p:tgtEl>
                                          <p:spTgt spid="6"/>
                                        </p:tgtEl>
                                        <p:attrNameLst>
                                          <p:attrName>ppt_x</p:attrName>
                                        </p:attrNameLst>
                                      </p:cBhvr>
                                      <p:tavLst>
                                        <p:tav tm="0">
                                          <p:val>
                                            <p:strVal val="#ppt_x"/>
                                          </p:val>
                                        </p:tav>
                                        <p:tav tm="100000">
                                          <p:val>
                                            <p:strVal val="#ppt_x"/>
                                          </p:val>
                                        </p:tav>
                                      </p:tavLst>
                                    </p:anim>
                                    <p:anim calcmode="lin" valueType="num">
                                      <p:cBhvr>
                                        <p:cTn id="81" dur="1000" fill="hold"/>
                                        <p:tgtEl>
                                          <p:spTgt spid="6"/>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10" presetClass="entr" presetSubtype="0" fill="hold" grpId="0" nodeType="after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fade">
                                      <p:cBhvr>
                                        <p:cTn id="85" dur="500"/>
                                        <p:tgtEl>
                                          <p:spTgt spid="10"/>
                                        </p:tgtEl>
                                      </p:cBhvr>
                                    </p:animEffect>
                                  </p:childTnLst>
                                </p:cTn>
                              </p:par>
                            </p:childTnLst>
                          </p:cTn>
                        </p:par>
                        <p:par>
                          <p:cTn id="86" fill="hold">
                            <p:stCondLst>
                              <p:cond delay="10500"/>
                            </p:stCondLst>
                            <p:childTnLst>
                              <p:par>
                                <p:cTn id="87" presetID="9" presetClass="entr" presetSubtype="0" fill="hold" grpId="0" nodeType="after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dissolve">
                                      <p:cBhvr>
                                        <p:cTn id="89" dur="500"/>
                                        <p:tgtEl>
                                          <p:spTgt spid="18"/>
                                        </p:tgtEl>
                                      </p:cBhvr>
                                    </p:animEffect>
                                  </p:childTnLst>
                                </p:cTn>
                              </p:par>
                            </p:childTnLst>
                          </p:cTn>
                        </p:par>
                        <p:par>
                          <p:cTn id="90" fill="hold">
                            <p:stCondLst>
                              <p:cond delay="11000"/>
                            </p:stCondLst>
                            <p:childTnLst>
                              <p:par>
                                <p:cTn id="91" presetID="9" presetClass="entr" presetSubtype="0" fill="hold" grpId="0" nodeType="after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dissolve">
                                      <p:cBhvr>
                                        <p:cTn id="9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1"/>
      <p:bldP spid="12" grpId="0"/>
      <p:bldP spid="13" grpId="0"/>
      <p:bldP spid="14" grpId="0"/>
      <p:bldP spid="15" grpId="0"/>
      <p:bldP spid="16" grpId="0"/>
      <p:bldP spid="17" grpId="0"/>
      <p:bldP spid="18"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空心弧 2"/>
          <p:cNvSpPr/>
          <p:nvPr/>
        </p:nvSpPr>
        <p:spPr>
          <a:xfrm rot="16200000">
            <a:off x="1218167" y="1693160"/>
            <a:ext cx="2198976" cy="2198976"/>
          </a:xfrm>
          <a:prstGeom prst="blockArc">
            <a:avLst>
              <a:gd name="adj1" fmla="val 9034725"/>
              <a:gd name="adj2" fmla="val 2183001"/>
              <a:gd name="adj3" fmla="val 827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空心弧 3"/>
          <p:cNvSpPr/>
          <p:nvPr/>
        </p:nvSpPr>
        <p:spPr>
          <a:xfrm rot="16426183">
            <a:off x="1393782" y="1871042"/>
            <a:ext cx="1825288" cy="1825288"/>
          </a:xfrm>
          <a:prstGeom prst="blockArc">
            <a:avLst>
              <a:gd name="adj1" fmla="val 12042876"/>
              <a:gd name="adj2" fmla="val 2021315"/>
              <a:gd name="adj3" fmla="val 9632"/>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空心弧 4"/>
          <p:cNvSpPr/>
          <p:nvPr/>
        </p:nvSpPr>
        <p:spPr>
          <a:xfrm rot="16200000">
            <a:off x="1017365" y="1512688"/>
            <a:ext cx="2560471" cy="2560471"/>
          </a:xfrm>
          <a:prstGeom prst="blockArc">
            <a:avLst>
              <a:gd name="adj1" fmla="val 7274497"/>
              <a:gd name="adj2" fmla="val 2258975"/>
              <a:gd name="adj3" fmla="val 8108"/>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矩形 5"/>
          <p:cNvSpPr/>
          <p:nvPr/>
        </p:nvSpPr>
        <p:spPr>
          <a:xfrm>
            <a:off x="1634893" y="2607980"/>
            <a:ext cx="2021124" cy="461665"/>
          </a:xfrm>
          <a:prstGeom prst="rect">
            <a:avLst/>
          </a:prstGeom>
        </p:spPr>
        <p:txBody>
          <a:bodyPr wrap="square">
            <a:spAutoFit/>
          </a:bodyPr>
          <a:lstStyle/>
          <a:p>
            <a:r>
              <a:rPr lang="en-US" altLang="zh-CN" sz="2400" b="1" dirty="0">
                <a:solidFill>
                  <a:schemeClr val="accent5">
                    <a:lumMod val="75000"/>
                  </a:schemeClr>
                </a:solidFill>
              </a:rPr>
              <a:t>Add your title </a:t>
            </a:r>
            <a:endParaRPr lang="zh-CN" altLang="en-US" sz="2400" b="1" dirty="0">
              <a:solidFill>
                <a:schemeClr val="accent5">
                  <a:lumMod val="75000"/>
                </a:schemeClr>
              </a:solidFill>
            </a:endParaRPr>
          </a:p>
        </p:txBody>
      </p:sp>
      <p:grpSp>
        <p:nvGrpSpPr>
          <p:cNvPr id="35" name="组合 34"/>
          <p:cNvGrpSpPr/>
          <p:nvPr/>
        </p:nvGrpSpPr>
        <p:grpSpPr>
          <a:xfrm>
            <a:off x="4499992" y="1013338"/>
            <a:ext cx="3811400" cy="1124282"/>
            <a:chOff x="4879109" y="959275"/>
            <a:chExt cx="3811400" cy="1124282"/>
          </a:xfrm>
        </p:grpSpPr>
        <p:sp>
          <p:nvSpPr>
            <p:cNvPr id="23" name="矩形 22"/>
            <p:cNvSpPr/>
            <p:nvPr/>
          </p:nvSpPr>
          <p:spPr>
            <a:xfrm>
              <a:off x="4973633" y="1074849"/>
              <a:ext cx="360040" cy="2305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4879109" y="1346752"/>
              <a:ext cx="3811400" cy="736805"/>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矩形 25"/>
            <p:cNvSpPr/>
            <p:nvPr/>
          </p:nvSpPr>
          <p:spPr>
            <a:xfrm>
              <a:off x="5437709" y="959275"/>
              <a:ext cx="2021124" cy="461665"/>
            </a:xfrm>
            <a:prstGeom prst="rect">
              <a:avLst/>
            </a:prstGeom>
          </p:spPr>
          <p:txBody>
            <a:bodyPr wrap="square">
              <a:spAutoFit/>
            </a:bodyPr>
            <a:lstStyle/>
            <a:p>
              <a:r>
                <a:rPr lang="en-US" altLang="zh-CN" sz="2400" b="1" dirty="0">
                  <a:solidFill>
                    <a:schemeClr val="accent5">
                      <a:lumMod val="75000"/>
                    </a:schemeClr>
                  </a:solidFill>
                </a:rPr>
                <a:t>70%</a:t>
              </a:r>
              <a:endParaRPr lang="zh-CN" altLang="en-US" sz="2400" b="1" dirty="0">
                <a:solidFill>
                  <a:schemeClr val="accent5">
                    <a:lumMod val="75000"/>
                  </a:schemeClr>
                </a:solidFill>
              </a:endParaRPr>
            </a:p>
          </p:txBody>
        </p:sp>
      </p:grpSp>
      <p:grpSp>
        <p:nvGrpSpPr>
          <p:cNvPr id="36" name="组合 35"/>
          <p:cNvGrpSpPr/>
          <p:nvPr/>
        </p:nvGrpSpPr>
        <p:grpSpPr>
          <a:xfrm>
            <a:off x="4499992" y="2266782"/>
            <a:ext cx="3811399" cy="1124282"/>
            <a:chOff x="4879109" y="2212719"/>
            <a:chExt cx="3811399" cy="1124282"/>
          </a:xfrm>
        </p:grpSpPr>
        <p:sp>
          <p:nvSpPr>
            <p:cNvPr id="27" name="矩形 26"/>
            <p:cNvSpPr/>
            <p:nvPr/>
          </p:nvSpPr>
          <p:spPr>
            <a:xfrm>
              <a:off x="4973633" y="2328293"/>
              <a:ext cx="360040" cy="23051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4879109" y="2600196"/>
              <a:ext cx="3811399" cy="736805"/>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矩形 28"/>
            <p:cNvSpPr/>
            <p:nvPr/>
          </p:nvSpPr>
          <p:spPr>
            <a:xfrm>
              <a:off x="5437709" y="2212719"/>
              <a:ext cx="2021124" cy="461665"/>
            </a:xfrm>
            <a:prstGeom prst="rect">
              <a:avLst/>
            </a:prstGeom>
          </p:spPr>
          <p:txBody>
            <a:bodyPr wrap="square">
              <a:spAutoFit/>
            </a:bodyPr>
            <a:lstStyle/>
            <a:p>
              <a:r>
                <a:rPr lang="en-US" altLang="zh-CN" sz="2400" b="1" dirty="0">
                  <a:solidFill>
                    <a:schemeClr val="accent5">
                      <a:lumMod val="75000"/>
                    </a:schemeClr>
                  </a:solidFill>
                </a:rPr>
                <a:t>55%</a:t>
              </a:r>
              <a:endParaRPr lang="zh-CN" altLang="en-US" sz="2400" b="1" dirty="0">
                <a:solidFill>
                  <a:schemeClr val="accent5">
                    <a:lumMod val="75000"/>
                  </a:schemeClr>
                </a:solidFill>
              </a:endParaRPr>
            </a:p>
          </p:txBody>
        </p:sp>
      </p:grpSp>
      <p:grpSp>
        <p:nvGrpSpPr>
          <p:cNvPr id="37" name="组合 36"/>
          <p:cNvGrpSpPr/>
          <p:nvPr/>
        </p:nvGrpSpPr>
        <p:grpSpPr>
          <a:xfrm>
            <a:off x="4499993" y="3447663"/>
            <a:ext cx="3811398" cy="1124282"/>
            <a:chOff x="4879110" y="3393600"/>
            <a:chExt cx="3811398" cy="1124282"/>
          </a:xfrm>
        </p:grpSpPr>
        <p:sp>
          <p:nvSpPr>
            <p:cNvPr id="30" name="矩形 29"/>
            <p:cNvSpPr/>
            <p:nvPr/>
          </p:nvSpPr>
          <p:spPr>
            <a:xfrm>
              <a:off x="4973633" y="3509174"/>
              <a:ext cx="360040" cy="23051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30"/>
            <p:cNvSpPr txBox="1"/>
            <p:nvPr/>
          </p:nvSpPr>
          <p:spPr>
            <a:xfrm>
              <a:off x="4879110" y="3781077"/>
              <a:ext cx="3811398" cy="736805"/>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矩形 31"/>
            <p:cNvSpPr/>
            <p:nvPr/>
          </p:nvSpPr>
          <p:spPr>
            <a:xfrm>
              <a:off x="5437709" y="3393600"/>
              <a:ext cx="2021124" cy="461665"/>
            </a:xfrm>
            <a:prstGeom prst="rect">
              <a:avLst/>
            </a:prstGeom>
          </p:spPr>
          <p:txBody>
            <a:bodyPr wrap="square">
              <a:spAutoFit/>
            </a:bodyPr>
            <a:lstStyle/>
            <a:p>
              <a:r>
                <a:rPr lang="en-US" altLang="zh-CN" sz="2400" b="1" dirty="0">
                  <a:solidFill>
                    <a:schemeClr val="accent5">
                      <a:lumMod val="75000"/>
                    </a:schemeClr>
                  </a:solidFill>
                </a:rPr>
                <a:t>40%</a:t>
              </a:r>
              <a:endParaRPr lang="zh-CN" altLang="en-US" sz="2400" b="1" dirty="0">
                <a:solidFill>
                  <a:schemeClr val="accent5">
                    <a:lumMod val="75000"/>
                  </a:schemeClr>
                </a:solidFill>
              </a:endParaRPr>
            </a:p>
          </p:txBody>
        </p:sp>
      </p:grpSp>
      <p:sp>
        <p:nvSpPr>
          <p:cNvPr id="34" name="矩形 33"/>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3-3</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750" fill="hold"/>
                                        <p:tgtEl>
                                          <p:spTgt spid="34"/>
                                        </p:tgtEl>
                                        <p:attrNameLst>
                                          <p:attrName>ppt_x</p:attrName>
                                        </p:attrNameLst>
                                      </p:cBhvr>
                                      <p:tavLst>
                                        <p:tav tm="0">
                                          <p:val>
                                            <p:strVal val="0-#ppt_w/2"/>
                                          </p:val>
                                        </p:tav>
                                        <p:tav tm="100000">
                                          <p:val>
                                            <p:strVal val="#ppt_x"/>
                                          </p:val>
                                        </p:tav>
                                      </p:tavLst>
                                    </p:anim>
                                    <p:anim calcmode="lin" valueType="num">
                                      <p:cBhvr additive="base">
                                        <p:cTn id="8" dur="750" fill="hold"/>
                                        <p:tgtEl>
                                          <p:spTgt spid="3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8" presetClass="entr" presetSubtype="1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750"/>
                                        <p:tgtEl>
                                          <p:spTgt spid="4"/>
                                        </p:tgtEl>
                                      </p:cBhvr>
                                    </p:animEffect>
                                  </p:childTnLst>
                                </p:cTn>
                              </p:par>
                            </p:childTnLst>
                          </p:cTn>
                        </p:par>
                        <p:par>
                          <p:cTn id="13" fill="hold">
                            <p:stCondLst>
                              <p:cond delay="2000"/>
                            </p:stCondLst>
                            <p:childTnLst>
                              <p:par>
                                <p:cTn id="14" presetID="18" presetClass="entr" presetSubtype="12"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strips(downLeft)">
                                      <p:cBhvr>
                                        <p:cTn id="16" dur="750"/>
                                        <p:tgtEl>
                                          <p:spTgt spid="3"/>
                                        </p:tgtEl>
                                      </p:cBhvr>
                                    </p:animEffect>
                                  </p:childTnLst>
                                </p:cTn>
                              </p:par>
                            </p:childTnLst>
                          </p:cTn>
                        </p:par>
                        <p:par>
                          <p:cTn id="17" fill="hold">
                            <p:stCondLst>
                              <p:cond delay="3000"/>
                            </p:stCondLst>
                            <p:childTnLst>
                              <p:par>
                                <p:cTn id="18" presetID="18" presetClass="entr" presetSubtype="12"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trips(downLeft)">
                                      <p:cBhvr>
                                        <p:cTn id="20" dur="750"/>
                                        <p:tgtEl>
                                          <p:spTgt spid="5"/>
                                        </p:tgtEl>
                                      </p:cBhvr>
                                    </p:animEffect>
                                  </p:childTnLst>
                                </p:cTn>
                              </p:par>
                            </p:childTnLst>
                          </p:cTn>
                        </p:par>
                        <p:par>
                          <p:cTn id="21" fill="hold">
                            <p:stCondLst>
                              <p:cond delay="4000"/>
                            </p:stCondLst>
                            <p:childTnLst>
                              <p:par>
                                <p:cTn id="22" presetID="9"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childTnLst>
                          </p:cTn>
                        </p:par>
                        <p:par>
                          <p:cTn id="25" fill="hold">
                            <p:stCondLst>
                              <p:cond delay="4500"/>
                            </p:stCondLst>
                            <p:childTnLst>
                              <p:par>
                                <p:cTn id="26" presetID="42" presetClass="entr" presetSubtype="0"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750"/>
                                        <p:tgtEl>
                                          <p:spTgt spid="35"/>
                                        </p:tgtEl>
                                      </p:cBhvr>
                                    </p:animEffect>
                                    <p:anim calcmode="lin" valueType="num">
                                      <p:cBhvr>
                                        <p:cTn id="29" dur="750" fill="hold"/>
                                        <p:tgtEl>
                                          <p:spTgt spid="35"/>
                                        </p:tgtEl>
                                        <p:attrNameLst>
                                          <p:attrName>ppt_x</p:attrName>
                                        </p:attrNameLst>
                                      </p:cBhvr>
                                      <p:tavLst>
                                        <p:tav tm="0">
                                          <p:val>
                                            <p:strVal val="#ppt_x"/>
                                          </p:val>
                                        </p:tav>
                                        <p:tav tm="100000">
                                          <p:val>
                                            <p:strVal val="#ppt_x"/>
                                          </p:val>
                                        </p:tav>
                                      </p:tavLst>
                                    </p:anim>
                                    <p:anim calcmode="lin" valueType="num">
                                      <p:cBhvr>
                                        <p:cTn id="30" dur="750" fill="hold"/>
                                        <p:tgtEl>
                                          <p:spTgt spid="35"/>
                                        </p:tgtEl>
                                        <p:attrNameLst>
                                          <p:attrName>ppt_y</p:attrName>
                                        </p:attrNameLst>
                                      </p:cBhvr>
                                      <p:tavLst>
                                        <p:tav tm="0">
                                          <p:val>
                                            <p:strVal val="#ppt_y+.1"/>
                                          </p:val>
                                        </p:tav>
                                        <p:tav tm="100000">
                                          <p:val>
                                            <p:strVal val="#ppt_y"/>
                                          </p:val>
                                        </p:tav>
                                      </p:tavLst>
                                    </p:anim>
                                  </p:childTnLst>
                                </p:cTn>
                              </p:par>
                            </p:childTnLst>
                          </p:cTn>
                        </p:par>
                        <p:par>
                          <p:cTn id="31" fill="hold">
                            <p:stCondLst>
                              <p:cond delay="5500"/>
                            </p:stCondLst>
                            <p:childTnLst>
                              <p:par>
                                <p:cTn id="32" presetID="42" presetClass="entr" presetSubtype="0"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750"/>
                                        <p:tgtEl>
                                          <p:spTgt spid="36"/>
                                        </p:tgtEl>
                                      </p:cBhvr>
                                    </p:animEffect>
                                    <p:anim calcmode="lin" valueType="num">
                                      <p:cBhvr>
                                        <p:cTn id="35" dur="750" fill="hold"/>
                                        <p:tgtEl>
                                          <p:spTgt spid="36"/>
                                        </p:tgtEl>
                                        <p:attrNameLst>
                                          <p:attrName>ppt_x</p:attrName>
                                        </p:attrNameLst>
                                      </p:cBhvr>
                                      <p:tavLst>
                                        <p:tav tm="0">
                                          <p:val>
                                            <p:strVal val="#ppt_x"/>
                                          </p:val>
                                        </p:tav>
                                        <p:tav tm="100000">
                                          <p:val>
                                            <p:strVal val="#ppt_x"/>
                                          </p:val>
                                        </p:tav>
                                      </p:tavLst>
                                    </p:anim>
                                    <p:anim calcmode="lin" valueType="num">
                                      <p:cBhvr>
                                        <p:cTn id="36" dur="750" fill="hold"/>
                                        <p:tgtEl>
                                          <p:spTgt spid="36"/>
                                        </p:tgtEl>
                                        <p:attrNameLst>
                                          <p:attrName>ppt_y</p:attrName>
                                        </p:attrNameLst>
                                      </p:cBhvr>
                                      <p:tavLst>
                                        <p:tav tm="0">
                                          <p:val>
                                            <p:strVal val="#ppt_y+.1"/>
                                          </p:val>
                                        </p:tav>
                                        <p:tav tm="100000">
                                          <p:val>
                                            <p:strVal val="#ppt_y"/>
                                          </p:val>
                                        </p:tav>
                                      </p:tavLst>
                                    </p:anim>
                                  </p:childTnLst>
                                </p:cTn>
                              </p:par>
                            </p:childTnLst>
                          </p:cTn>
                        </p:par>
                        <p:par>
                          <p:cTn id="37" fill="hold">
                            <p:stCondLst>
                              <p:cond delay="6500"/>
                            </p:stCondLst>
                            <p:childTnLst>
                              <p:par>
                                <p:cTn id="38" presetID="42" presetClass="entr" presetSubtype="0" fill="hold"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750"/>
                                        <p:tgtEl>
                                          <p:spTgt spid="37"/>
                                        </p:tgtEl>
                                      </p:cBhvr>
                                    </p:animEffect>
                                    <p:anim calcmode="lin" valueType="num">
                                      <p:cBhvr>
                                        <p:cTn id="41" dur="750" fill="hold"/>
                                        <p:tgtEl>
                                          <p:spTgt spid="37"/>
                                        </p:tgtEl>
                                        <p:attrNameLst>
                                          <p:attrName>ppt_x</p:attrName>
                                        </p:attrNameLst>
                                      </p:cBhvr>
                                      <p:tavLst>
                                        <p:tav tm="0">
                                          <p:val>
                                            <p:strVal val="#ppt_x"/>
                                          </p:val>
                                        </p:tav>
                                        <p:tav tm="100000">
                                          <p:val>
                                            <p:strVal val="#ppt_x"/>
                                          </p:val>
                                        </p:tav>
                                      </p:tavLst>
                                    </p:anim>
                                    <p:anim calcmode="lin" valueType="num">
                                      <p:cBhvr>
                                        <p:cTn id="42" dur="75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23928" y="2108726"/>
            <a:ext cx="1755994" cy="523220"/>
          </a:xfrm>
          <a:prstGeom prst="rect">
            <a:avLst/>
          </a:prstGeom>
          <a:solidFill>
            <a:schemeClr val="accent6">
              <a:lumMod val="75000"/>
            </a:schemeClr>
          </a:solidFill>
        </p:spPr>
        <p:txBody>
          <a:bodyPr wrap="none" rtlCol="0">
            <a:spAutoFit/>
          </a:bodyPr>
          <a:lstStyle/>
          <a:p>
            <a:r>
              <a:rPr lang="en-US" altLang="zh-CN" sz="2800" dirty="0">
                <a:solidFill>
                  <a:schemeClr val="bg2">
                    <a:lumMod val="90000"/>
                  </a:schemeClr>
                </a:solidFill>
                <a:latin typeface="微软雅黑" panose="020B0503020204020204" pitchFamily="34" charset="-122"/>
                <a:ea typeface="微软雅黑" panose="020B0503020204020204" pitchFamily="34" charset="-122"/>
              </a:rPr>
              <a:t>Part Four</a:t>
            </a:r>
            <a:endParaRPr lang="zh-CN" altLang="en-US" sz="2800" dirty="0">
              <a:solidFill>
                <a:schemeClr val="bg2">
                  <a:lumMod val="90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3955628" y="2578594"/>
            <a:ext cx="2829450" cy="584775"/>
          </a:xfrm>
          <a:prstGeom prst="rect">
            <a:avLst/>
          </a:prstGeom>
          <a:noFill/>
        </p:spPr>
        <p:txBody>
          <a:bodyPr wrap="square" rtlCol="0">
            <a:spAutoFit/>
          </a:bodyPr>
          <a:lstStyle/>
          <a:p>
            <a:pPr lvl="0"/>
            <a:r>
              <a:rPr lang="zh-CN" altLang="en-US" sz="3200" dirty="0">
                <a:solidFill>
                  <a:srgbClr val="F79646">
                    <a:lumMod val="75000"/>
                  </a:srgbClr>
                </a:solidFill>
                <a:latin typeface="黑体" panose="02010609060101010101" pitchFamily="49" charset="-122"/>
                <a:ea typeface="黑体" panose="02010609060101010101" pitchFamily="49" charset="-122"/>
              </a:rPr>
              <a:t>标题内容</a:t>
            </a:r>
          </a:p>
        </p:txBody>
      </p:sp>
      <p:sp>
        <p:nvSpPr>
          <p:cNvPr id="6" name="TextBox 5"/>
          <p:cNvSpPr txBox="1"/>
          <p:nvPr/>
        </p:nvSpPr>
        <p:spPr>
          <a:xfrm>
            <a:off x="2161907" y="1814842"/>
            <a:ext cx="1762021" cy="1569660"/>
          </a:xfrm>
          <a:prstGeom prst="rect">
            <a:avLst/>
          </a:prstGeom>
          <a:noFill/>
        </p:spPr>
        <p:txBody>
          <a:bodyPr wrap="none" rtlCol="0">
            <a:spAutoFit/>
          </a:bodyPr>
          <a:lstStyle/>
          <a:p>
            <a:r>
              <a:rPr lang="en-US" altLang="zh-CN" sz="9600" b="1" dirty="0">
                <a:solidFill>
                  <a:srgbClr val="FFFFFF"/>
                </a:solidFill>
                <a:latin typeface="Kozuka Mincho Pr6N H" pitchFamily="18" charset="-128"/>
                <a:ea typeface="Kozuka Mincho Pr6N H" pitchFamily="18" charset="-128"/>
              </a:rPr>
              <a:t>04</a:t>
            </a:r>
            <a:endParaRPr lang="zh-CN" altLang="en-US" sz="9600" b="1" dirty="0">
              <a:solidFill>
                <a:srgbClr val="FFFFFF"/>
              </a:solidFill>
              <a:latin typeface="Kozuka Mincho Pr6N H" pitchFamily="18" charset="-128"/>
              <a:ea typeface="Kozuka Mincho Pr6N H" pitchFamily="18" charset="-128"/>
            </a:endParaRPr>
          </a:p>
        </p:txBody>
      </p:sp>
      <p:cxnSp>
        <p:nvCxnSpPr>
          <p:cNvPr id="7" name="直接连接符 6"/>
          <p:cNvCxnSpPr/>
          <p:nvPr/>
        </p:nvCxnSpPr>
        <p:spPr>
          <a:xfrm>
            <a:off x="2312320" y="3167467"/>
            <a:ext cx="4248472"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312320" y="1819681"/>
            <a:ext cx="4248472"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anim calcmode="lin" valueType="num">
                                      <p:cBhvr>
                                        <p:cTn id="8" dur="750" fill="hold"/>
                                        <p:tgtEl>
                                          <p:spTgt spid="7"/>
                                        </p:tgtEl>
                                        <p:attrNameLst>
                                          <p:attrName>ppt_x</p:attrName>
                                        </p:attrNameLst>
                                      </p:cBhvr>
                                      <p:tavLst>
                                        <p:tav tm="0">
                                          <p:val>
                                            <p:strVal val="#ppt_x"/>
                                          </p:val>
                                        </p:tav>
                                        <p:tav tm="100000">
                                          <p:val>
                                            <p:strVal val="#ppt_x"/>
                                          </p:val>
                                        </p:tav>
                                      </p:tavLst>
                                    </p:anim>
                                    <p:anim calcmode="lin" valueType="num">
                                      <p:cBhvr>
                                        <p:cTn id="9" dur="75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750"/>
                                        <p:tgtEl>
                                          <p:spTgt spid="8"/>
                                        </p:tgtEl>
                                      </p:cBhvr>
                                    </p:animEffect>
                                    <p:anim calcmode="lin" valueType="num">
                                      <p:cBhvr>
                                        <p:cTn id="13" dur="750" fill="hold"/>
                                        <p:tgtEl>
                                          <p:spTgt spid="8"/>
                                        </p:tgtEl>
                                        <p:attrNameLst>
                                          <p:attrName>ppt_x</p:attrName>
                                        </p:attrNameLst>
                                      </p:cBhvr>
                                      <p:tavLst>
                                        <p:tav tm="0">
                                          <p:val>
                                            <p:strVal val="#ppt_x"/>
                                          </p:val>
                                        </p:tav>
                                        <p:tav tm="100000">
                                          <p:val>
                                            <p:strVal val="#ppt_x"/>
                                          </p:val>
                                        </p:tav>
                                      </p:tavLst>
                                    </p:anim>
                                    <p:anim calcmode="lin" valueType="num">
                                      <p:cBhvr>
                                        <p:cTn id="14" dur="75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1000"/>
                                        <p:tgtEl>
                                          <p:spTgt spid="6"/>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1000"/>
                                        <p:tgtEl>
                                          <p:spTgt spid="4"/>
                                        </p:tgtEl>
                                      </p:cBhvr>
                                    </p:animEffect>
                                  </p:childTnLst>
                                </p:cTn>
                              </p:par>
                            </p:childTnLst>
                          </p:cTn>
                        </p:par>
                        <p:par>
                          <p:cTn id="23" fill="hold">
                            <p:stCondLst>
                              <p:cond delay="3000"/>
                            </p:stCondLst>
                            <p:childTnLst>
                              <p:par>
                                <p:cTn id="24" presetID="47"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094540"/>
            <a:ext cx="7704856" cy="757130"/>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29611" y="1866887"/>
            <a:ext cx="2791871" cy="179216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104362" y="1866886"/>
            <a:ext cx="2791869" cy="179216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42014" y="3779161"/>
            <a:ext cx="3564396" cy="736805"/>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TextBox 5"/>
          <p:cNvSpPr txBox="1"/>
          <p:nvPr/>
        </p:nvSpPr>
        <p:spPr>
          <a:xfrm>
            <a:off x="5028795" y="3779161"/>
            <a:ext cx="3564396" cy="736805"/>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矩形 6"/>
          <p:cNvSpPr/>
          <p:nvPr/>
        </p:nvSpPr>
        <p:spPr>
          <a:xfrm>
            <a:off x="827584" y="3293296"/>
            <a:ext cx="2795925" cy="369332"/>
          </a:xfrm>
          <a:prstGeom prst="rect">
            <a:avLst/>
          </a:prstGeom>
          <a:solidFill>
            <a:schemeClr val="tx1">
              <a:alpha val="60000"/>
            </a:schemeClr>
          </a:solidFill>
        </p:spPr>
        <p:txBody>
          <a:bodyPr wrap="square">
            <a:spAutoFit/>
          </a:bodyPr>
          <a:lstStyle/>
          <a:p>
            <a:pPr algn="ctr"/>
            <a:r>
              <a:rPr lang="en-US" altLang="zh-CN" b="1" dirty="0">
                <a:solidFill>
                  <a:schemeClr val="accent6">
                    <a:lumMod val="75000"/>
                  </a:schemeClr>
                </a:solidFill>
              </a:rPr>
              <a:t>Add your title </a:t>
            </a:r>
            <a:endParaRPr lang="zh-CN" altLang="en-US" b="1" dirty="0">
              <a:solidFill>
                <a:schemeClr val="accent6">
                  <a:lumMod val="75000"/>
                </a:schemeClr>
              </a:solidFill>
            </a:endParaRPr>
          </a:p>
        </p:txBody>
      </p:sp>
      <p:sp>
        <p:nvSpPr>
          <p:cNvPr id="8" name="矩形 7"/>
          <p:cNvSpPr/>
          <p:nvPr/>
        </p:nvSpPr>
        <p:spPr>
          <a:xfrm>
            <a:off x="5104101" y="3293296"/>
            <a:ext cx="2795925" cy="369332"/>
          </a:xfrm>
          <a:prstGeom prst="rect">
            <a:avLst/>
          </a:prstGeom>
          <a:solidFill>
            <a:schemeClr val="tx1">
              <a:alpha val="60000"/>
            </a:schemeClr>
          </a:solidFill>
        </p:spPr>
        <p:txBody>
          <a:bodyPr wrap="square">
            <a:spAutoFit/>
          </a:bodyPr>
          <a:lstStyle/>
          <a:p>
            <a:pPr algn="ctr"/>
            <a:r>
              <a:rPr lang="en-US" altLang="zh-CN" b="1" dirty="0">
                <a:solidFill>
                  <a:schemeClr val="accent6">
                    <a:lumMod val="75000"/>
                  </a:schemeClr>
                </a:solidFill>
              </a:rPr>
              <a:t>Add your title </a:t>
            </a:r>
            <a:endParaRPr lang="zh-CN" altLang="en-US" b="1" dirty="0">
              <a:solidFill>
                <a:schemeClr val="accent6">
                  <a:lumMod val="75000"/>
                </a:schemeClr>
              </a:solidFill>
            </a:endParaRPr>
          </a:p>
        </p:txBody>
      </p:sp>
      <p:sp>
        <p:nvSpPr>
          <p:cNvPr id="9" name="矩形 8"/>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4-1</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750" fill="hold"/>
                                        <p:tgtEl>
                                          <p:spTgt spid="9"/>
                                        </p:tgtEl>
                                        <p:attrNameLst>
                                          <p:attrName>ppt_x</p:attrName>
                                        </p:attrNameLst>
                                      </p:cBhvr>
                                      <p:tavLst>
                                        <p:tav tm="0">
                                          <p:val>
                                            <p:strVal val="0-#ppt_w/2"/>
                                          </p:val>
                                        </p:tav>
                                        <p:tav tm="100000">
                                          <p:val>
                                            <p:strVal val="#ppt_x"/>
                                          </p:val>
                                        </p:tav>
                                      </p:tavLst>
                                    </p:anim>
                                    <p:anim calcmode="lin" valueType="num">
                                      <p:cBhvr additive="base">
                                        <p:cTn id="8" dur="75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750"/>
                                        <p:tgtEl>
                                          <p:spTgt spid="2"/>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fade">
                                      <p:cBhvr>
                                        <p:cTn id="16" dur="750"/>
                                        <p:tgtEl>
                                          <p:spTgt spid="1026"/>
                                        </p:tgtEl>
                                      </p:cBhvr>
                                    </p:animEffect>
                                  </p:childTnLst>
                                </p:cTn>
                              </p:par>
                            </p:childTnLst>
                          </p:cTn>
                        </p:par>
                        <p:par>
                          <p:cTn id="17" fill="hold">
                            <p:stCondLst>
                              <p:cond delay="3000"/>
                            </p:stCondLst>
                            <p:childTnLst>
                              <p:par>
                                <p:cTn id="18" presetID="2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750"/>
                                        <p:tgtEl>
                                          <p:spTgt spid="7"/>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750"/>
                                        <p:tgtEl>
                                          <p:spTgt spid="5"/>
                                        </p:tgtEl>
                                      </p:cBhvr>
                                    </p:animEffect>
                                  </p:childTnLst>
                                </p:cTn>
                              </p:par>
                            </p:childTnLst>
                          </p:cTn>
                        </p:par>
                        <p:par>
                          <p:cTn id="25" fill="hold">
                            <p:stCondLst>
                              <p:cond delay="5000"/>
                            </p:stCondLst>
                            <p:childTnLst>
                              <p:par>
                                <p:cTn id="26" presetID="10" presetClass="entr" presetSubtype="0" fill="hold" nodeType="afterEffect">
                                  <p:stCondLst>
                                    <p:cond delay="0"/>
                                  </p:stCondLst>
                                  <p:childTnLst>
                                    <p:set>
                                      <p:cBhvr>
                                        <p:cTn id="27" dur="1" fill="hold">
                                          <p:stCondLst>
                                            <p:cond delay="0"/>
                                          </p:stCondLst>
                                        </p:cTn>
                                        <p:tgtEl>
                                          <p:spTgt spid="1027"/>
                                        </p:tgtEl>
                                        <p:attrNameLst>
                                          <p:attrName>style.visibility</p:attrName>
                                        </p:attrNameLst>
                                      </p:cBhvr>
                                      <p:to>
                                        <p:strVal val="visible"/>
                                      </p:to>
                                    </p:set>
                                    <p:animEffect transition="in" filter="fade">
                                      <p:cBhvr>
                                        <p:cTn id="28" dur="750"/>
                                        <p:tgtEl>
                                          <p:spTgt spid="1027"/>
                                        </p:tgtEl>
                                      </p:cBhvr>
                                    </p:animEffect>
                                  </p:childTnLst>
                                </p:cTn>
                              </p:par>
                            </p:childTnLst>
                          </p:cTn>
                        </p:par>
                        <p:par>
                          <p:cTn id="29" fill="hold">
                            <p:stCondLst>
                              <p:cond delay="6000"/>
                            </p:stCondLst>
                            <p:childTnLst>
                              <p:par>
                                <p:cTn id="30" presetID="22" presetClass="entr" presetSubtype="4"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750"/>
                                        <p:tgtEl>
                                          <p:spTgt spid="8"/>
                                        </p:tgtEl>
                                      </p:cBhvr>
                                    </p:animEffect>
                                  </p:childTnLst>
                                </p:cTn>
                              </p:par>
                            </p:childTnLst>
                          </p:cTn>
                        </p:par>
                        <p:par>
                          <p:cTn id="33" fill="hold">
                            <p:stCondLst>
                              <p:cond delay="7000"/>
                            </p:stCondLst>
                            <p:childTnLst>
                              <p:par>
                                <p:cTn id="34" presetID="10" presetClass="entr" presetSubtype="0"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animBg="1"/>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6734"/>
            <a:ext cx="2699792" cy="5136766"/>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401463" y="2612770"/>
            <a:ext cx="1896866" cy="646331"/>
          </a:xfrm>
          <a:prstGeom prst="rect">
            <a:avLst/>
          </a:prstGeom>
          <a:noFill/>
        </p:spPr>
        <p:txBody>
          <a:bodyPr wrap="none" rtlCol="0">
            <a:spAutoFit/>
          </a:bodyPr>
          <a:lstStyle/>
          <a:p>
            <a:r>
              <a:rPr lang="en-US" altLang="zh-CN" sz="3600" b="1" dirty="0">
                <a:solidFill>
                  <a:schemeClr val="accent6">
                    <a:lumMod val="75000"/>
                  </a:schemeClr>
                </a:solidFill>
              </a:rPr>
              <a:t>Contents</a:t>
            </a:r>
            <a:endParaRPr lang="zh-CN" altLang="en-US" sz="3600" b="1" dirty="0">
              <a:solidFill>
                <a:schemeClr val="accent6">
                  <a:lumMod val="75000"/>
                </a:schemeClr>
              </a:solidFill>
            </a:endParaRPr>
          </a:p>
        </p:txBody>
      </p:sp>
      <p:sp>
        <p:nvSpPr>
          <p:cNvPr id="7" name="TextBox 6"/>
          <p:cNvSpPr txBox="1"/>
          <p:nvPr/>
        </p:nvSpPr>
        <p:spPr>
          <a:xfrm>
            <a:off x="693306" y="1891133"/>
            <a:ext cx="1313180" cy="769441"/>
          </a:xfrm>
          <a:prstGeom prst="rect">
            <a:avLst/>
          </a:prstGeom>
          <a:solidFill>
            <a:schemeClr val="accent6">
              <a:lumMod val="75000"/>
            </a:schemeClr>
          </a:solidFill>
        </p:spPr>
        <p:txBody>
          <a:bodyPr wrap="none" rtlCol="0">
            <a:spAutoFit/>
          </a:bodyPr>
          <a:lstStyle/>
          <a:p>
            <a:r>
              <a:rPr lang="zh-CN" altLang="en-US" sz="4400" b="1" dirty="0">
                <a:solidFill>
                  <a:schemeClr val="bg1"/>
                </a:solidFill>
                <a:latin typeface="微软雅黑" panose="020B0503020204020204" pitchFamily="34" charset="-122"/>
                <a:ea typeface="微软雅黑" panose="020B0503020204020204" pitchFamily="34" charset="-122"/>
              </a:rPr>
              <a:t>目录</a:t>
            </a:r>
          </a:p>
        </p:txBody>
      </p:sp>
      <p:sp>
        <p:nvSpPr>
          <p:cNvPr id="9" name="椭圆 8"/>
          <p:cNvSpPr/>
          <p:nvPr/>
        </p:nvSpPr>
        <p:spPr>
          <a:xfrm>
            <a:off x="3563888" y="1416894"/>
            <a:ext cx="216024" cy="21602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966276" y="1347441"/>
            <a:ext cx="4032448" cy="354930"/>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solidFill>
                  <a:schemeClr val="accent6">
                    <a:lumMod val="75000"/>
                  </a:schemeClr>
                </a:solidFill>
                <a:latin typeface="黑体" panose="02010609060101010101" pitchFamily="49" charset="-122"/>
                <a:ea typeface="黑体" panose="02010609060101010101" pitchFamily="49" charset="-122"/>
              </a:rPr>
              <a:t>01</a:t>
            </a:r>
            <a:r>
              <a:rPr lang="zh-CN" altLang="en-US" dirty="0">
                <a:solidFill>
                  <a:schemeClr val="accent6">
                    <a:lumMod val="75000"/>
                  </a:schemeClr>
                </a:solidFill>
                <a:latin typeface="黑体" panose="02010609060101010101" pitchFamily="49" charset="-122"/>
                <a:ea typeface="黑体" panose="02010609060101010101" pitchFamily="49" charset="-122"/>
              </a:rPr>
              <a:t>　插入您的标题内容</a:t>
            </a:r>
          </a:p>
        </p:txBody>
      </p:sp>
      <p:sp>
        <p:nvSpPr>
          <p:cNvPr id="11" name="椭圆 10"/>
          <p:cNvSpPr/>
          <p:nvPr/>
        </p:nvSpPr>
        <p:spPr>
          <a:xfrm>
            <a:off x="3563888" y="2008244"/>
            <a:ext cx="216024" cy="21602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966276" y="1938791"/>
            <a:ext cx="4032448" cy="354930"/>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solidFill>
                  <a:schemeClr val="accent6">
                    <a:lumMod val="75000"/>
                  </a:schemeClr>
                </a:solidFill>
                <a:latin typeface="黑体" panose="02010609060101010101" pitchFamily="49" charset="-122"/>
                <a:ea typeface="黑体" panose="02010609060101010101" pitchFamily="49" charset="-122"/>
              </a:rPr>
              <a:t>02</a:t>
            </a:r>
            <a:r>
              <a:rPr lang="zh-CN" altLang="en-US" dirty="0">
                <a:solidFill>
                  <a:schemeClr val="accent6">
                    <a:lumMod val="75000"/>
                  </a:schemeClr>
                </a:solidFill>
                <a:latin typeface="黑体" panose="02010609060101010101" pitchFamily="49" charset="-122"/>
                <a:ea typeface="黑体" panose="02010609060101010101" pitchFamily="49" charset="-122"/>
              </a:rPr>
              <a:t>　插入您的标题内容</a:t>
            </a:r>
          </a:p>
        </p:txBody>
      </p:sp>
      <p:sp>
        <p:nvSpPr>
          <p:cNvPr id="13" name="椭圆 12"/>
          <p:cNvSpPr/>
          <p:nvPr/>
        </p:nvSpPr>
        <p:spPr>
          <a:xfrm>
            <a:off x="3563888" y="2570430"/>
            <a:ext cx="216024" cy="21602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3966276" y="2500977"/>
            <a:ext cx="4032448" cy="354930"/>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solidFill>
                  <a:schemeClr val="accent6">
                    <a:lumMod val="75000"/>
                  </a:schemeClr>
                </a:solidFill>
                <a:latin typeface="黑体" panose="02010609060101010101" pitchFamily="49" charset="-122"/>
                <a:ea typeface="黑体" panose="02010609060101010101" pitchFamily="49" charset="-122"/>
              </a:rPr>
              <a:t>03</a:t>
            </a:r>
            <a:r>
              <a:rPr lang="zh-CN" altLang="en-US" dirty="0">
                <a:solidFill>
                  <a:schemeClr val="accent6">
                    <a:lumMod val="75000"/>
                  </a:schemeClr>
                </a:solidFill>
                <a:latin typeface="黑体" panose="02010609060101010101" pitchFamily="49" charset="-122"/>
                <a:ea typeface="黑体" panose="02010609060101010101" pitchFamily="49" charset="-122"/>
              </a:rPr>
              <a:t>　插入您的标题内容</a:t>
            </a:r>
          </a:p>
        </p:txBody>
      </p:sp>
      <p:sp>
        <p:nvSpPr>
          <p:cNvPr id="15" name="椭圆 14"/>
          <p:cNvSpPr/>
          <p:nvPr/>
        </p:nvSpPr>
        <p:spPr>
          <a:xfrm>
            <a:off x="3563888" y="3168957"/>
            <a:ext cx="216024" cy="21602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966276" y="3099504"/>
            <a:ext cx="4032448" cy="354930"/>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solidFill>
                  <a:schemeClr val="accent6">
                    <a:lumMod val="75000"/>
                  </a:schemeClr>
                </a:solidFill>
                <a:latin typeface="黑体" panose="02010609060101010101" pitchFamily="49" charset="-122"/>
                <a:ea typeface="黑体" panose="02010609060101010101" pitchFamily="49" charset="-122"/>
              </a:rPr>
              <a:t>04</a:t>
            </a:r>
            <a:r>
              <a:rPr lang="zh-CN" altLang="en-US" dirty="0">
                <a:solidFill>
                  <a:schemeClr val="accent6">
                    <a:lumMod val="75000"/>
                  </a:schemeClr>
                </a:solidFill>
                <a:latin typeface="黑体" panose="02010609060101010101" pitchFamily="49" charset="-122"/>
                <a:ea typeface="黑体" panose="02010609060101010101" pitchFamily="49" charset="-122"/>
              </a:rPr>
              <a:t>　插入您的标题内容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anim calcmode="lin" valueType="num">
                                      <p:cBhvr>
                                        <p:cTn id="13" dur="500" fill="hold"/>
                                        <p:tgtEl>
                                          <p:spTgt spid="7"/>
                                        </p:tgtEl>
                                        <p:attrNameLst>
                                          <p:attrName>ppt_x</p:attrName>
                                        </p:attrNameLst>
                                      </p:cBhvr>
                                      <p:tavLst>
                                        <p:tav tm="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par>
                          <p:cTn id="21" fill="hold">
                            <p:stCondLst>
                              <p:cond delay="1500"/>
                            </p:stCondLst>
                            <p:childTnLst>
                              <p:par>
                                <p:cTn id="22" presetID="6" presetClass="entr" presetSubtype="16"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in)">
                                      <p:cBhvr>
                                        <p:cTn id="24" dur="500"/>
                                        <p:tgtEl>
                                          <p:spTgt spid="9"/>
                                        </p:tgtEl>
                                      </p:cBhvr>
                                    </p:animEffect>
                                  </p:childTnLst>
                                </p:cTn>
                              </p:par>
                            </p:childTnLst>
                          </p:cTn>
                        </p:par>
                        <p:par>
                          <p:cTn id="25" fill="hold">
                            <p:stCondLst>
                              <p:cond delay="2000"/>
                            </p:stCondLst>
                            <p:childTnLst>
                              <p:par>
                                <p:cTn id="26" presetID="2" presetClass="entr" presetSubtype="2"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6" presetClass="entr" presetSubtype="16"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ircle(in)">
                                      <p:cBhvr>
                                        <p:cTn id="33" dur="500"/>
                                        <p:tgtEl>
                                          <p:spTgt spid="11"/>
                                        </p:tgtEl>
                                      </p:cBhvr>
                                    </p:animEffect>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6"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ircle(in)">
                                      <p:cBhvr>
                                        <p:cTn id="42" dur="500"/>
                                        <p:tgtEl>
                                          <p:spTgt spid="13"/>
                                        </p:tgtEl>
                                      </p:cBhvr>
                                    </p:animEffect>
                                  </p:childTnLst>
                                </p:cTn>
                              </p:par>
                            </p:childTnLst>
                          </p:cTn>
                        </p:par>
                        <p:par>
                          <p:cTn id="43" fill="hold">
                            <p:stCondLst>
                              <p:cond delay="4000"/>
                            </p:stCondLst>
                            <p:childTnLst>
                              <p:par>
                                <p:cTn id="44" presetID="2" presetClass="entr" presetSubtype="2"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4500"/>
                            </p:stCondLst>
                            <p:childTnLst>
                              <p:par>
                                <p:cTn id="49" presetID="6" presetClass="entr" presetSubtype="16"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circle(in)">
                                      <p:cBhvr>
                                        <p:cTn id="51" dur="500"/>
                                        <p:tgtEl>
                                          <p:spTgt spid="15"/>
                                        </p:tgtEl>
                                      </p:cBhvr>
                                    </p:animEffect>
                                  </p:childTnLst>
                                </p:cTn>
                              </p:par>
                            </p:childTnLst>
                          </p:cTn>
                        </p:par>
                        <p:par>
                          <p:cTn id="52" fill="hold">
                            <p:stCondLst>
                              <p:cond delay="5000"/>
                            </p:stCondLst>
                            <p:childTnLst>
                              <p:par>
                                <p:cTn id="53" presetID="2" presetClass="entr" presetSubtype="2"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1+#ppt_w/2"/>
                                          </p:val>
                                        </p:tav>
                                        <p:tav tm="100000">
                                          <p:val>
                                            <p:strVal val="#ppt_x"/>
                                          </p:val>
                                        </p:tav>
                                      </p:tavLst>
                                    </p:anim>
                                    <p:anim calcmode="lin" valueType="num">
                                      <p:cBhvr additive="base">
                                        <p:cTn id="56"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508104" y="1910129"/>
            <a:ext cx="2564109" cy="2322615"/>
          </a:xfrm>
          <a:prstGeom prst="rect">
            <a:avLst/>
          </a:prstGeom>
          <a:solidFill>
            <a:schemeClr val="accent5">
              <a:lumMod val="75000"/>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4" name="圆角矩形 3"/>
          <p:cNvSpPr/>
          <p:nvPr/>
        </p:nvSpPr>
        <p:spPr>
          <a:xfrm>
            <a:off x="5508103" y="1436056"/>
            <a:ext cx="2564105" cy="3104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b="1" dirty="0">
                <a:solidFill>
                  <a:schemeClr val="bg1"/>
                </a:solidFill>
                <a:latin typeface="黑体" panose="02010609060101010101" pitchFamily="49" charset="-122"/>
                <a:ea typeface="黑体" panose="02010609060101010101" pitchFamily="49" charset="-122"/>
              </a:rPr>
              <a:t>点击输入小标题</a:t>
            </a:r>
          </a:p>
        </p:txBody>
      </p:sp>
      <p:sp>
        <p:nvSpPr>
          <p:cNvPr id="20" name="TextBox 19"/>
          <p:cNvSpPr txBox="1"/>
          <p:nvPr/>
        </p:nvSpPr>
        <p:spPr>
          <a:xfrm>
            <a:off x="5508103" y="2047146"/>
            <a:ext cx="2564110" cy="2308324"/>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矩形 20"/>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4-2</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grpSp>
        <p:nvGrpSpPr>
          <p:cNvPr id="22" name="组合 21"/>
          <p:cNvGrpSpPr/>
          <p:nvPr/>
        </p:nvGrpSpPr>
        <p:grpSpPr>
          <a:xfrm>
            <a:off x="440065" y="1402283"/>
            <a:ext cx="4061976" cy="3015127"/>
            <a:chOff x="440065" y="1402283"/>
            <a:chExt cx="4061976" cy="3015127"/>
          </a:xfrm>
        </p:grpSpPr>
        <p:sp>
          <p:nvSpPr>
            <p:cNvPr id="6" name="同心圆 5"/>
            <p:cNvSpPr/>
            <p:nvPr/>
          </p:nvSpPr>
          <p:spPr>
            <a:xfrm>
              <a:off x="1473286" y="1784857"/>
              <a:ext cx="2107706" cy="2107706"/>
            </a:xfrm>
            <a:prstGeom prst="donut">
              <a:avLst>
                <a:gd name="adj" fmla="val 545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aphicFrame>
          <p:nvGraphicFramePr>
            <p:cNvPr id="7" name="图表 6"/>
            <p:cNvGraphicFramePr/>
            <p:nvPr/>
          </p:nvGraphicFramePr>
          <p:xfrm>
            <a:off x="1157046" y="1615480"/>
            <a:ext cx="2740184" cy="2446460"/>
          </p:xfrm>
          <a:graphic>
            <a:graphicData uri="http://schemas.openxmlformats.org/drawingml/2006/chart">
              <c:chart xmlns:c="http://schemas.openxmlformats.org/drawingml/2006/chart" xmlns:r="http://schemas.openxmlformats.org/officeDocument/2006/relationships" r:id="rId3"/>
            </a:graphicData>
          </a:graphic>
        </p:graphicFrame>
        <p:sp>
          <p:nvSpPr>
            <p:cNvPr id="8" name="椭圆 7"/>
            <p:cNvSpPr/>
            <p:nvPr/>
          </p:nvSpPr>
          <p:spPr>
            <a:xfrm>
              <a:off x="1222396" y="1533967"/>
              <a:ext cx="2609485" cy="2609485"/>
            </a:xfrm>
            <a:prstGeom prst="ellips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9" name="直接连接符 8"/>
            <p:cNvCxnSpPr/>
            <p:nvPr/>
          </p:nvCxnSpPr>
          <p:spPr>
            <a:xfrm flipH="1" flipV="1">
              <a:off x="1310969" y="1577104"/>
              <a:ext cx="508036" cy="512598"/>
            </a:xfrm>
            <a:prstGeom prst="line">
              <a:avLst/>
            </a:prstGeom>
            <a:ln>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1099220" y="1576348"/>
              <a:ext cx="213642" cy="0"/>
            </a:xfrm>
            <a:prstGeom prst="line">
              <a:avLst/>
            </a:prstGeom>
            <a:ln>
              <a:solidFill>
                <a:srgbClr val="FF9300"/>
              </a:solidFill>
            </a:ln>
          </p:spPr>
          <p:style>
            <a:lnRef idx="1">
              <a:schemeClr val="accent1"/>
            </a:lnRef>
            <a:fillRef idx="0">
              <a:schemeClr val="accent1"/>
            </a:fillRef>
            <a:effectRef idx="0">
              <a:schemeClr val="accent1"/>
            </a:effectRef>
            <a:fontRef idx="minor">
              <a:schemeClr val="tx1"/>
            </a:fontRef>
          </p:style>
        </p:cxnSp>
        <p:sp>
          <p:nvSpPr>
            <p:cNvPr id="11" name="文本框 19"/>
            <p:cNvSpPr txBox="1"/>
            <p:nvPr/>
          </p:nvSpPr>
          <p:spPr>
            <a:xfrm>
              <a:off x="440065" y="1402283"/>
              <a:ext cx="659155"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b="1" dirty="0">
                  <a:solidFill>
                    <a:schemeClr val="accent6">
                      <a:lumMod val="75000"/>
                    </a:schemeClr>
                  </a:solidFill>
                </a:rPr>
                <a:t>Title </a:t>
              </a:r>
              <a:endParaRPr lang="zh-CN" altLang="en-US" b="1" dirty="0">
                <a:solidFill>
                  <a:schemeClr val="accent6">
                    <a:lumMod val="75000"/>
                  </a:schemeClr>
                </a:solidFill>
              </a:endParaRPr>
            </a:p>
          </p:txBody>
        </p:sp>
        <p:sp>
          <p:nvSpPr>
            <p:cNvPr id="12" name="文本框 20"/>
            <p:cNvSpPr txBox="1"/>
            <p:nvPr/>
          </p:nvSpPr>
          <p:spPr>
            <a:xfrm>
              <a:off x="872487" y="1607289"/>
              <a:ext cx="414884" cy="262464"/>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i="1" dirty="0">
                  <a:solidFill>
                    <a:schemeClr val="bg1">
                      <a:lumMod val="50000"/>
                    </a:schemeClr>
                  </a:solidFill>
                </a:rPr>
                <a:t>57%</a:t>
              </a:r>
              <a:endParaRPr lang="zh-CN" altLang="en-US" i="1" dirty="0">
                <a:solidFill>
                  <a:schemeClr val="bg1">
                    <a:lumMod val="50000"/>
                  </a:schemeClr>
                </a:solidFill>
              </a:endParaRPr>
            </a:p>
          </p:txBody>
        </p:sp>
        <p:cxnSp>
          <p:nvCxnSpPr>
            <p:cNvPr id="13" name="直接连接符 12"/>
            <p:cNvCxnSpPr/>
            <p:nvPr/>
          </p:nvCxnSpPr>
          <p:spPr>
            <a:xfrm flipH="1" flipV="1">
              <a:off x="3195922" y="3620847"/>
              <a:ext cx="427587" cy="41369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3621614" y="4034541"/>
              <a:ext cx="214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文本框 23"/>
            <p:cNvSpPr txBox="1"/>
            <p:nvPr/>
          </p:nvSpPr>
          <p:spPr>
            <a:xfrm>
              <a:off x="3844489" y="3914246"/>
              <a:ext cx="657552"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chemeClr val="bg1"/>
                  </a:solidFill>
                  <a:latin typeface="微软雅黑" panose="020B0503020204020204" pitchFamily="34" charset="-122"/>
                  <a:ea typeface="微软雅黑" panose="020B0503020204020204" pitchFamily="34" charset="-122"/>
                </a:rPr>
                <a:t>Title</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文本框 24"/>
            <p:cNvSpPr txBox="1"/>
            <p:nvPr/>
          </p:nvSpPr>
          <p:spPr>
            <a:xfrm>
              <a:off x="3437156" y="4048078"/>
              <a:ext cx="583814" cy="369332"/>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i="1" dirty="0">
                  <a:solidFill>
                    <a:schemeClr val="bg1"/>
                  </a:solidFill>
                </a:rPr>
                <a:t>43%</a:t>
              </a:r>
              <a:endParaRPr lang="zh-CN" altLang="en-US" i="1" dirty="0">
                <a:solidFill>
                  <a:schemeClr val="bg1"/>
                </a:solidFill>
              </a:endParaRPr>
            </a:p>
          </p:txBody>
        </p:sp>
        <p:pic>
          <p:nvPicPr>
            <p:cNvPr id="2050" name="Picture 2" descr="C:\Documents and Settings\Administrator\桌面\睿泰集团员工培养计划-解决方案部-JYY\其他\PPT素材\图标\平面小图标\easyicon_net_20140606022451205\114201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25551" y="2211710"/>
              <a:ext cx="1003176" cy="1003176"/>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750" fill="hold"/>
                                        <p:tgtEl>
                                          <p:spTgt spid="21"/>
                                        </p:tgtEl>
                                        <p:attrNameLst>
                                          <p:attrName>ppt_x</p:attrName>
                                        </p:attrNameLst>
                                      </p:cBhvr>
                                      <p:tavLst>
                                        <p:tav tm="0">
                                          <p:val>
                                            <p:strVal val="0-#ppt_w/2"/>
                                          </p:val>
                                        </p:tav>
                                        <p:tav tm="100000">
                                          <p:val>
                                            <p:strVal val="#ppt_x"/>
                                          </p:val>
                                        </p:tav>
                                      </p:tavLst>
                                    </p:anim>
                                    <p:anim calcmode="lin" valueType="num">
                                      <p:cBhvr additive="base">
                                        <p:cTn id="8"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heel(1)">
                                      <p:cBhvr>
                                        <p:cTn id="13" dur="2000"/>
                                        <p:tgtEl>
                                          <p:spTgt spid="22"/>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20"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716399" y="1005029"/>
            <a:ext cx="2108156" cy="3469395"/>
            <a:chOff x="3203575" y="4113213"/>
            <a:chExt cx="1331913" cy="2205038"/>
          </a:xfrm>
        </p:grpSpPr>
        <p:sp>
          <p:nvSpPr>
            <p:cNvPr id="8" name="Freeform 190"/>
            <p:cNvSpPr/>
            <p:nvPr/>
          </p:nvSpPr>
          <p:spPr bwMode="auto">
            <a:xfrm>
              <a:off x="3508375" y="4387851"/>
              <a:ext cx="153988" cy="130175"/>
            </a:xfrm>
            <a:custGeom>
              <a:avLst/>
              <a:gdLst>
                <a:gd name="T0" fmla="*/ 14 w 41"/>
                <a:gd name="T1" fmla="*/ 33 h 35"/>
                <a:gd name="T2" fmla="*/ 21 w 41"/>
                <a:gd name="T3" fmla="*/ 34 h 35"/>
                <a:gd name="T4" fmla="*/ 34 w 41"/>
                <a:gd name="T5" fmla="*/ 31 h 35"/>
                <a:gd name="T6" fmla="*/ 41 w 41"/>
                <a:gd name="T7" fmla="*/ 25 h 35"/>
                <a:gd name="T8" fmla="*/ 41 w 41"/>
                <a:gd name="T9" fmla="*/ 4 h 35"/>
                <a:gd name="T10" fmla="*/ 2 w 41"/>
                <a:gd name="T11" fmla="*/ 0 h 35"/>
                <a:gd name="T12" fmla="*/ 0 w 41"/>
                <a:gd name="T13" fmla="*/ 12 h 35"/>
                <a:gd name="T14" fmla="*/ 14 w 41"/>
                <a:gd name="T15" fmla="*/ 33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35">
                  <a:moveTo>
                    <a:pt x="14" y="33"/>
                  </a:moveTo>
                  <a:cubicBezTo>
                    <a:pt x="14" y="33"/>
                    <a:pt x="19" y="32"/>
                    <a:pt x="21" y="34"/>
                  </a:cubicBezTo>
                  <a:cubicBezTo>
                    <a:pt x="21" y="34"/>
                    <a:pt x="31" y="35"/>
                    <a:pt x="34" y="31"/>
                  </a:cubicBezTo>
                  <a:cubicBezTo>
                    <a:pt x="37" y="27"/>
                    <a:pt x="41" y="25"/>
                    <a:pt x="41" y="25"/>
                  </a:cubicBezTo>
                  <a:cubicBezTo>
                    <a:pt x="41" y="4"/>
                    <a:pt x="41" y="4"/>
                    <a:pt x="41" y="4"/>
                  </a:cubicBezTo>
                  <a:cubicBezTo>
                    <a:pt x="41" y="4"/>
                    <a:pt x="21" y="20"/>
                    <a:pt x="2" y="0"/>
                  </a:cubicBezTo>
                  <a:cubicBezTo>
                    <a:pt x="2" y="0"/>
                    <a:pt x="1" y="9"/>
                    <a:pt x="0" y="12"/>
                  </a:cubicBezTo>
                  <a:cubicBezTo>
                    <a:pt x="0" y="12"/>
                    <a:pt x="5" y="32"/>
                    <a:pt x="14" y="33"/>
                  </a:cubicBezTo>
                  <a:close/>
                </a:path>
              </a:pathLst>
            </a:custGeom>
            <a:solidFill>
              <a:srgbClr val="D69B6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9" name="Freeform 191"/>
            <p:cNvSpPr/>
            <p:nvPr/>
          </p:nvSpPr>
          <p:spPr bwMode="auto">
            <a:xfrm>
              <a:off x="3489325" y="4151313"/>
              <a:ext cx="220663" cy="311150"/>
            </a:xfrm>
            <a:custGeom>
              <a:avLst/>
              <a:gdLst>
                <a:gd name="T0" fmla="*/ 3 w 59"/>
                <a:gd name="T1" fmla="*/ 33 h 83"/>
                <a:gd name="T2" fmla="*/ 0 w 59"/>
                <a:gd name="T3" fmla="*/ 43 h 83"/>
                <a:gd name="T4" fmla="*/ 1 w 59"/>
                <a:gd name="T5" fmla="*/ 52 h 83"/>
                <a:gd name="T6" fmla="*/ 4 w 59"/>
                <a:gd name="T7" fmla="*/ 52 h 83"/>
                <a:gd name="T8" fmla="*/ 5 w 59"/>
                <a:gd name="T9" fmla="*/ 63 h 83"/>
                <a:gd name="T10" fmla="*/ 19 w 59"/>
                <a:gd name="T11" fmla="*/ 81 h 83"/>
                <a:gd name="T12" fmla="*/ 33 w 59"/>
                <a:gd name="T13" fmla="*/ 81 h 83"/>
                <a:gd name="T14" fmla="*/ 50 w 59"/>
                <a:gd name="T15" fmla="*/ 64 h 83"/>
                <a:gd name="T16" fmla="*/ 51 w 59"/>
                <a:gd name="T17" fmla="*/ 58 h 83"/>
                <a:gd name="T18" fmla="*/ 54 w 59"/>
                <a:gd name="T19" fmla="*/ 58 h 83"/>
                <a:gd name="T20" fmla="*/ 57 w 59"/>
                <a:gd name="T21" fmla="*/ 49 h 83"/>
                <a:gd name="T22" fmla="*/ 57 w 59"/>
                <a:gd name="T23" fmla="*/ 39 h 83"/>
                <a:gd name="T24" fmla="*/ 57 w 59"/>
                <a:gd name="T25" fmla="*/ 27 h 83"/>
                <a:gd name="T26" fmla="*/ 35 w 59"/>
                <a:gd name="T27" fmla="*/ 2 h 83"/>
                <a:gd name="T28" fmla="*/ 6 w 59"/>
                <a:gd name="T29" fmla="*/ 22 h 83"/>
                <a:gd name="T30" fmla="*/ 3 w 59"/>
                <a:gd name="T31"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 h="83">
                  <a:moveTo>
                    <a:pt x="3" y="33"/>
                  </a:moveTo>
                  <a:cubicBezTo>
                    <a:pt x="3" y="33"/>
                    <a:pt x="0" y="41"/>
                    <a:pt x="0" y="43"/>
                  </a:cubicBezTo>
                  <a:cubicBezTo>
                    <a:pt x="1" y="45"/>
                    <a:pt x="1" y="52"/>
                    <a:pt x="1" y="52"/>
                  </a:cubicBezTo>
                  <a:cubicBezTo>
                    <a:pt x="2" y="52"/>
                    <a:pt x="4" y="52"/>
                    <a:pt x="4" y="52"/>
                  </a:cubicBezTo>
                  <a:cubicBezTo>
                    <a:pt x="4" y="52"/>
                    <a:pt x="4" y="62"/>
                    <a:pt x="5" y="63"/>
                  </a:cubicBezTo>
                  <a:cubicBezTo>
                    <a:pt x="6" y="65"/>
                    <a:pt x="13" y="79"/>
                    <a:pt x="19" y="81"/>
                  </a:cubicBezTo>
                  <a:cubicBezTo>
                    <a:pt x="24" y="83"/>
                    <a:pt x="29" y="83"/>
                    <a:pt x="33" y="81"/>
                  </a:cubicBezTo>
                  <a:cubicBezTo>
                    <a:pt x="37" y="80"/>
                    <a:pt x="48" y="67"/>
                    <a:pt x="50" y="64"/>
                  </a:cubicBezTo>
                  <a:cubicBezTo>
                    <a:pt x="51" y="62"/>
                    <a:pt x="51" y="58"/>
                    <a:pt x="51" y="58"/>
                  </a:cubicBezTo>
                  <a:cubicBezTo>
                    <a:pt x="51" y="58"/>
                    <a:pt x="54" y="59"/>
                    <a:pt x="54" y="58"/>
                  </a:cubicBezTo>
                  <a:cubicBezTo>
                    <a:pt x="55" y="57"/>
                    <a:pt x="56" y="52"/>
                    <a:pt x="57" y="49"/>
                  </a:cubicBezTo>
                  <a:cubicBezTo>
                    <a:pt x="59" y="46"/>
                    <a:pt x="57" y="39"/>
                    <a:pt x="57" y="39"/>
                  </a:cubicBezTo>
                  <a:cubicBezTo>
                    <a:pt x="57" y="39"/>
                    <a:pt x="57" y="29"/>
                    <a:pt x="57" y="27"/>
                  </a:cubicBezTo>
                  <a:cubicBezTo>
                    <a:pt x="58" y="25"/>
                    <a:pt x="55" y="3"/>
                    <a:pt x="35" y="2"/>
                  </a:cubicBezTo>
                  <a:cubicBezTo>
                    <a:pt x="15" y="0"/>
                    <a:pt x="10" y="12"/>
                    <a:pt x="6" y="22"/>
                  </a:cubicBezTo>
                  <a:cubicBezTo>
                    <a:pt x="6" y="22"/>
                    <a:pt x="4" y="30"/>
                    <a:pt x="3" y="33"/>
                  </a:cubicBezTo>
                  <a:close/>
                </a:path>
              </a:pathLst>
            </a:custGeom>
            <a:solidFill>
              <a:srgbClr val="F2C2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0" name="Freeform 192"/>
            <p:cNvSpPr/>
            <p:nvPr/>
          </p:nvSpPr>
          <p:spPr bwMode="auto">
            <a:xfrm>
              <a:off x="3489325" y="4176713"/>
              <a:ext cx="220663" cy="285750"/>
            </a:xfrm>
            <a:custGeom>
              <a:avLst/>
              <a:gdLst>
                <a:gd name="T0" fmla="*/ 57 w 59"/>
                <a:gd name="T1" fmla="*/ 32 h 76"/>
                <a:gd name="T2" fmla="*/ 57 w 59"/>
                <a:gd name="T3" fmla="*/ 20 h 76"/>
                <a:gd name="T4" fmla="*/ 50 w 59"/>
                <a:gd name="T5" fmla="*/ 2 h 76"/>
                <a:gd name="T6" fmla="*/ 42 w 59"/>
                <a:gd name="T7" fmla="*/ 4 h 76"/>
                <a:gd name="T8" fmla="*/ 42 w 59"/>
                <a:gd name="T9" fmla="*/ 30 h 76"/>
                <a:gd name="T10" fmla="*/ 43 w 59"/>
                <a:gd name="T11" fmla="*/ 39 h 76"/>
                <a:gd name="T12" fmla="*/ 44 w 59"/>
                <a:gd name="T13" fmla="*/ 51 h 76"/>
                <a:gd name="T14" fmla="*/ 34 w 59"/>
                <a:gd name="T15" fmla="*/ 64 h 76"/>
                <a:gd name="T16" fmla="*/ 31 w 59"/>
                <a:gd name="T17" fmla="*/ 72 h 76"/>
                <a:gd name="T18" fmla="*/ 19 w 59"/>
                <a:gd name="T19" fmla="*/ 71 h 76"/>
                <a:gd name="T20" fmla="*/ 8 w 59"/>
                <a:gd name="T21" fmla="*/ 52 h 76"/>
                <a:gd name="T22" fmla="*/ 12 w 59"/>
                <a:gd name="T23" fmla="*/ 50 h 76"/>
                <a:gd name="T24" fmla="*/ 9 w 59"/>
                <a:gd name="T25" fmla="*/ 45 h 76"/>
                <a:gd name="T26" fmla="*/ 11 w 59"/>
                <a:gd name="T27" fmla="*/ 34 h 76"/>
                <a:gd name="T28" fmla="*/ 14 w 59"/>
                <a:gd name="T29" fmla="*/ 27 h 76"/>
                <a:gd name="T30" fmla="*/ 17 w 59"/>
                <a:gd name="T31" fmla="*/ 19 h 76"/>
                <a:gd name="T32" fmla="*/ 18 w 59"/>
                <a:gd name="T33" fmla="*/ 5 h 76"/>
                <a:gd name="T34" fmla="*/ 16 w 59"/>
                <a:gd name="T35" fmla="*/ 0 h 76"/>
                <a:gd name="T36" fmla="*/ 6 w 59"/>
                <a:gd name="T37" fmla="*/ 15 h 76"/>
                <a:gd name="T38" fmla="*/ 3 w 59"/>
                <a:gd name="T39" fmla="*/ 26 h 76"/>
                <a:gd name="T40" fmla="*/ 0 w 59"/>
                <a:gd name="T41" fmla="*/ 36 h 76"/>
                <a:gd name="T42" fmla="*/ 1 w 59"/>
                <a:gd name="T43" fmla="*/ 45 h 76"/>
                <a:gd name="T44" fmla="*/ 4 w 59"/>
                <a:gd name="T45" fmla="*/ 45 h 76"/>
                <a:gd name="T46" fmla="*/ 5 w 59"/>
                <a:gd name="T47" fmla="*/ 56 h 76"/>
                <a:gd name="T48" fmla="*/ 19 w 59"/>
                <a:gd name="T49" fmla="*/ 74 h 76"/>
                <a:gd name="T50" fmla="*/ 33 w 59"/>
                <a:gd name="T51" fmla="*/ 74 h 76"/>
                <a:gd name="T52" fmla="*/ 50 w 59"/>
                <a:gd name="T53" fmla="*/ 57 h 76"/>
                <a:gd name="T54" fmla="*/ 51 w 59"/>
                <a:gd name="T55" fmla="*/ 51 h 76"/>
                <a:gd name="T56" fmla="*/ 54 w 59"/>
                <a:gd name="T57" fmla="*/ 51 h 76"/>
                <a:gd name="T58" fmla="*/ 57 w 59"/>
                <a:gd name="T59" fmla="*/ 42 h 76"/>
                <a:gd name="T60" fmla="*/ 57 w 59"/>
                <a:gd name="T61" fmla="*/ 32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9" h="76">
                  <a:moveTo>
                    <a:pt x="57" y="32"/>
                  </a:moveTo>
                  <a:cubicBezTo>
                    <a:pt x="57" y="32"/>
                    <a:pt x="57" y="22"/>
                    <a:pt x="57" y="20"/>
                  </a:cubicBezTo>
                  <a:cubicBezTo>
                    <a:pt x="58" y="19"/>
                    <a:pt x="56" y="9"/>
                    <a:pt x="50" y="2"/>
                  </a:cubicBezTo>
                  <a:cubicBezTo>
                    <a:pt x="45" y="3"/>
                    <a:pt x="42" y="4"/>
                    <a:pt x="42" y="4"/>
                  </a:cubicBezTo>
                  <a:cubicBezTo>
                    <a:pt x="42" y="4"/>
                    <a:pt x="44" y="24"/>
                    <a:pt x="42" y="30"/>
                  </a:cubicBezTo>
                  <a:cubicBezTo>
                    <a:pt x="42" y="30"/>
                    <a:pt x="44" y="36"/>
                    <a:pt x="43" y="39"/>
                  </a:cubicBezTo>
                  <a:cubicBezTo>
                    <a:pt x="43" y="39"/>
                    <a:pt x="46" y="44"/>
                    <a:pt x="44" y="51"/>
                  </a:cubicBezTo>
                  <a:cubicBezTo>
                    <a:pt x="42" y="57"/>
                    <a:pt x="42" y="60"/>
                    <a:pt x="34" y="64"/>
                  </a:cubicBezTo>
                  <a:cubicBezTo>
                    <a:pt x="34" y="64"/>
                    <a:pt x="33" y="71"/>
                    <a:pt x="31" y="72"/>
                  </a:cubicBezTo>
                  <a:cubicBezTo>
                    <a:pt x="29" y="72"/>
                    <a:pt x="22" y="74"/>
                    <a:pt x="19" y="71"/>
                  </a:cubicBezTo>
                  <a:cubicBezTo>
                    <a:pt x="17" y="68"/>
                    <a:pt x="7" y="57"/>
                    <a:pt x="8" y="52"/>
                  </a:cubicBezTo>
                  <a:cubicBezTo>
                    <a:pt x="8" y="52"/>
                    <a:pt x="12" y="50"/>
                    <a:pt x="12" y="50"/>
                  </a:cubicBezTo>
                  <a:cubicBezTo>
                    <a:pt x="13" y="49"/>
                    <a:pt x="10" y="49"/>
                    <a:pt x="9" y="45"/>
                  </a:cubicBezTo>
                  <a:cubicBezTo>
                    <a:pt x="9" y="41"/>
                    <a:pt x="8" y="37"/>
                    <a:pt x="11" y="34"/>
                  </a:cubicBezTo>
                  <a:cubicBezTo>
                    <a:pt x="11" y="34"/>
                    <a:pt x="11" y="28"/>
                    <a:pt x="14" y="27"/>
                  </a:cubicBezTo>
                  <a:cubicBezTo>
                    <a:pt x="14" y="27"/>
                    <a:pt x="17" y="23"/>
                    <a:pt x="17" y="19"/>
                  </a:cubicBezTo>
                  <a:cubicBezTo>
                    <a:pt x="16" y="14"/>
                    <a:pt x="16" y="7"/>
                    <a:pt x="18" y="5"/>
                  </a:cubicBezTo>
                  <a:cubicBezTo>
                    <a:pt x="19" y="5"/>
                    <a:pt x="18" y="2"/>
                    <a:pt x="16" y="0"/>
                  </a:cubicBezTo>
                  <a:cubicBezTo>
                    <a:pt x="11" y="4"/>
                    <a:pt x="8" y="9"/>
                    <a:pt x="6" y="15"/>
                  </a:cubicBezTo>
                  <a:cubicBezTo>
                    <a:pt x="6" y="15"/>
                    <a:pt x="4" y="23"/>
                    <a:pt x="3" y="26"/>
                  </a:cubicBezTo>
                  <a:cubicBezTo>
                    <a:pt x="3" y="26"/>
                    <a:pt x="0" y="34"/>
                    <a:pt x="0" y="36"/>
                  </a:cubicBezTo>
                  <a:cubicBezTo>
                    <a:pt x="1" y="38"/>
                    <a:pt x="1" y="45"/>
                    <a:pt x="1" y="45"/>
                  </a:cubicBezTo>
                  <a:cubicBezTo>
                    <a:pt x="2" y="45"/>
                    <a:pt x="4" y="45"/>
                    <a:pt x="4" y="45"/>
                  </a:cubicBezTo>
                  <a:cubicBezTo>
                    <a:pt x="4" y="45"/>
                    <a:pt x="4" y="55"/>
                    <a:pt x="5" y="56"/>
                  </a:cubicBezTo>
                  <a:cubicBezTo>
                    <a:pt x="6" y="58"/>
                    <a:pt x="13" y="72"/>
                    <a:pt x="19" y="74"/>
                  </a:cubicBezTo>
                  <a:cubicBezTo>
                    <a:pt x="24" y="76"/>
                    <a:pt x="29" y="76"/>
                    <a:pt x="33" y="74"/>
                  </a:cubicBezTo>
                  <a:cubicBezTo>
                    <a:pt x="37" y="73"/>
                    <a:pt x="48" y="60"/>
                    <a:pt x="50" y="57"/>
                  </a:cubicBezTo>
                  <a:cubicBezTo>
                    <a:pt x="51" y="55"/>
                    <a:pt x="51" y="51"/>
                    <a:pt x="51" y="51"/>
                  </a:cubicBezTo>
                  <a:cubicBezTo>
                    <a:pt x="51" y="51"/>
                    <a:pt x="54" y="52"/>
                    <a:pt x="54" y="51"/>
                  </a:cubicBezTo>
                  <a:cubicBezTo>
                    <a:pt x="55" y="50"/>
                    <a:pt x="56" y="45"/>
                    <a:pt x="57" y="42"/>
                  </a:cubicBezTo>
                  <a:cubicBezTo>
                    <a:pt x="59" y="39"/>
                    <a:pt x="57" y="32"/>
                    <a:pt x="57" y="32"/>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1" name="Freeform 193"/>
            <p:cNvSpPr/>
            <p:nvPr/>
          </p:nvSpPr>
          <p:spPr bwMode="auto">
            <a:xfrm>
              <a:off x="3492500" y="4113213"/>
              <a:ext cx="228600" cy="236538"/>
            </a:xfrm>
            <a:custGeom>
              <a:avLst/>
              <a:gdLst>
                <a:gd name="T0" fmla="*/ 2 w 61"/>
                <a:gd name="T1" fmla="*/ 54 h 63"/>
                <a:gd name="T2" fmla="*/ 5 w 61"/>
                <a:gd name="T3" fmla="*/ 55 h 63"/>
                <a:gd name="T4" fmla="*/ 7 w 61"/>
                <a:gd name="T5" fmla="*/ 42 h 63"/>
                <a:gd name="T6" fmla="*/ 12 w 61"/>
                <a:gd name="T7" fmla="*/ 27 h 63"/>
                <a:gd name="T8" fmla="*/ 34 w 61"/>
                <a:gd name="T9" fmla="*/ 26 h 63"/>
                <a:gd name="T10" fmla="*/ 44 w 61"/>
                <a:gd name="T11" fmla="*/ 30 h 63"/>
                <a:gd name="T12" fmla="*/ 51 w 61"/>
                <a:gd name="T13" fmla="*/ 46 h 63"/>
                <a:gd name="T14" fmla="*/ 51 w 61"/>
                <a:gd name="T15" fmla="*/ 55 h 63"/>
                <a:gd name="T16" fmla="*/ 50 w 61"/>
                <a:gd name="T17" fmla="*/ 63 h 63"/>
                <a:gd name="T18" fmla="*/ 52 w 61"/>
                <a:gd name="T19" fmla="*/ 63 h 63"/>
                <a:gd name="T20" fmla="*/ 55 w 61"/>
                <a:gd name="T21" fmla="*/ 52 h 63"/>
                <a:gd name="T22" fmla="*/ 57 w 61"/>
                <a:gd name="T23" fmla="*/ 54 h 63"/>
                <a:gd name="T24" fmla="*/ 58 w 61"/>
                <a:gd name="T25" fmla="*/ 47 h 63"/>
                <a:gd name="T26" fmla="*/ 61 w 61"/>
                <a:gd name="T27" fmla="*/ 34 h 63"/>
                <a:gd name="T28" fmla="*/ 47 w 61"/>
                <a:gd name="T29" fmla="*/ 10 h 63"/>
                <a:gd name="T30" fmla="*/ 27 w 61"/>
                <a:gd name="T31" fmla="*/ 7 h 63"/>
                <a:gd name="T32" fmla="*/ 6 w 61"/>
                <a:gd name="T33" fmla="*/ 18 h 63"/>
                <a:gd name="T34" fmla="*/ 0 w 61"/>
                <a:gd name="T35" fmla="*/ 27 h 63"/>
                <a:gd name="T36" fmla="*/ 0 w 61"/>
                <a:gd name="T37" fmla="*/ 47 h 63"/>
                <a:gd name="T38" fmla="*/ 3 w 61"/>
                <a:gd name="T39" fmla="*/ 45 h 63"/>
                <a:gd name="T40" fmla="*/ 2 w 61"/>
                <a:gd name="T41" fmla="*/ 5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 h="63">
                  <a:moveTo>
                    <a:pt x="2" y="54"/>
                  </a:moveTo>
                  <a:cubicBezTo>
                    <a:pt x="5" y="55"/>
                    <a:pt x="5" y="55"/>
                    <a:pt x="5" y="55"/>
                  </a:cubicBezTo>
                  <a:cubicBezTo>
                    <a:pt x="5" y="55"/>
                    <a:pt x="6" y="44"/>
                    <a:pt x="7" y="42"/>
                  </a:cubicBezTo>
                  <a:cubicBezTo>
                    <a:pt x="8" y="39"/>
                    <a:pt x="13" y="28"/>
                    <a:pt x="12" y="27"/>
                  </a:cubicBezTo>
                  <a:cubicBezTo>
                    <a:pt x="12" y="27"/>
                    <a:pt x="28" y="24"/>
                    <a:pt x="34" y="26"/>
                  </a:cubicBezTo>
                  <a:cubicBezTo>
                    <a:pt x="34" y="26"/>
                    <a:pt x="43" y="29"/>
                    <a:pt x="44" y="30"/>
                  </a:cubicBezTo>
                  <a:cubicBezTo>
                    <a:pt x="46" y="31"/>
                    <a:pt x="49" y="38"/>
                    <a:pt x="51" y="46"/>
                  </a:cubicBezTo>
                  <a:cubicBezTo>
                    <a:pt x="51" y="46"/>
                    <a:pt x="51" y="53"/>
                    <a:pt x="51" y="55"/>
                  </a:cubicBezTo>
                  <a:cubicBezTo>
                    <a:pt x="50" y="57"/>
                    <a:pt x="50" y="63"/>
                    <a:pt x="50" y="63"/>
                  </a:cubicBezTo>
                  <a:cubicBezTo>
                    <a:pt x="52" y="63"/>
                    <a:pt x="52" y="63"/>
                    <a:pt x="52" y="63"/>
                  </a:cubicBezTo>
                  <a:cubicBezTo>
                    <a:pt x="52" y="63"/>
                    <a:pt x="53" y="54"/>
                    <a:pt x="55" y="52"/>
                  </a:cubicBezTo>
                  <a:cubicBezTo>
                    <a:pt x="57" y="51"/>
                    <a:pt x="57" y="54"/>
                    <a:pt x="57" y="54"/>
                  </a:cubicBezTo>
                  <a:cubicBezTo>
                    <a:pt x="57" y="54"/>
                    <a:pt x="58" y="49"/>
                    <a:pt x="58" y="47"/>
                  </a:cubicBezTo>
                  <a:cubicBezTo>
                    <a:pt x="59" y="44"/>
                    <a:pt x="61" y="34"/>
                    <a:pt x="61" y="34"/>
                  </a:cubicBezTo>
                  <a:cubicBezTo>
                    <a:pt x="61" y="34"/>
                    <a:pt x="57" y="20"/>
                    <a:pt x="47" y="10"/>
                  </a:cubicBezTo>
                  <a:cubicBezTo>
                    <a:pt x="37" y="0"/>
                    <a:pt x="27" y="7"/>
                    <a:pt x="27" y="7"/>
                  </a:cubicBezTo>
                  <a:cubicBezTo>
                    <a:pt x="27" y="7"/>
                    <a:pt x="16" y="6"/>
                    <a:pt x="6" y="18"/>
                  </a:cubicBezTo>
                  <a:cubicBezTo>
                    <a:pt x="6" y="18"/>
                    <a:pt x="1" y="25"/>
                    <a:pt x="0" y="27"/>
                  </a:cubicBezTo>
                  <a:cubicBezTo>
                    <a:pt x="0" y="27"/>
                    <a:pt x="0" y="44"/>
                    <a:pt x="0" y="47"/>
                  </a:cubicBezTo>
                  <a:cubicBezTo>
                    <a:pt x="0" y="47"/>
                    <a:pt x="2" y="45"/>
                    <a:pt x="3" y="45"/>
                  </a:cubicBezTo>
                  <a:cubicBezTo>
                    <a:pt x="3" y="46"/>
                    <a:pt x="2" y="53"/>
                    <a:pt x="2" y="53"/>
                  </a:cubicBezTo>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2" name="Freeform 194"/>
            <p:cNvSpPr/>
            <p:nvPr/>
          </p:nvSpPr>
          <p:spPr bwMode="auto">
            <a:xfrm>
              <a:off x="3294063" y="5148263"/>
              <a:ext cx="104775" cy="165100"/>
            </a:xfrm>
            <a:custGeom>
              <a:avLst/>
              <a:gdLst>
                <a:gd name="T0" fmla="*/ 1 w 28"/>
                <a:gd name="T1" fmla="*/ 0 h 44"/>
                <a:gd name="T2" fmla="*/ 1 w 28"/>
                <a:gd name="T3" fmla="*/ 36 h 44"/>
                <a:gd name="T4" fmla="*/ 28 w 28"/>
                <a:gd name="T5" fmla="*/ 44 h 44"/>
                <a:gd name="T6" fmla="*/ 14 w 28"/>
                <a:gd name="T7" fmla="*/ 0 h 44"/>
                <a:gd name="T8" fmla="*/ 1 w 28"/>
                <a:gd name="T9" fmla="*/ 0 h 44"/>
              </a:gdLst>
              <a:ahLst/>
              <a:cxnLst>
                <a:cxn ang="0">
                  <a:pos x="T0" y="T1"/>
                </a:cxn>
                <a:cxn ang="0">
                  <a:pos x="T2" y="T3"/>
                </a:cxn>
                <a:cxn ang="0">
                  <a:pos x="T4" y="T5"/>
                </a:cxn>
                <a:cxn ang="0">
                  <a:pos x="T6" y="T7"/>
                </a:cxn>
                <a:cxn ang="0">
                  <a:pos x="T8" y="T9"/>
                </a:cxn>
              </a:cxnLst>
              <a:rect l="0" t="0" r="r" b="b"/>
              <a:pathLst>
                <a:path w="28" h="44">
                  <a:moveTo>
                    <a:pt x="1" y="0"/>
                  </a:moveTo>
                  <a:cubicBezTo>
                    <a:pt x="1" y="0"/>
                    <a:pt x="0" y="32"/>
                    <a:pt x="1" y="36"/>
                  </a:cubicBezTo>
                  <a:cubicBezTo>
                    <a:pt x="3" y="41"/>
                    <a:pt x="28" y="44"/>
                    <a:pt x="28" y="44"/>
                  </a:cubicBezTo>
                  <a:cubicBezTo>
                    <a:pt x="14" y="0"/>
                    <a:pt x="14" y="0"/>
                    <a:pt x="14" y="0"/>
                  </a:cubicBezTo>
                  <a:lnTo>
                    <a:pt x="1"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3" name="Freeform 195"/>
            <p:cNvSpPr/>
            <p:nvPr/>
          </p:nvSpPr>
          <p:spPr bwMode="auto">
            <a:xfrm>
              <a:off x="3327400" y="5148263"/>
              <a:ext cx="79375" cy="120650"/>
            </a:xfrm>
            <a:custGeom>
              <a:avLst/>
              <a:gdLst>
                <a:gd name="T0" fmla="*/ 0 w 21"/>
                <a:gd name="T1" fmla="*/ 14 h 32"/>
                <a:gd name="T2" fmla="*/ 11 w 21"/>
                <a:gd name="T3" fmla="*/ 32 h 32"/>
                <a:gd name="T4" fmla="*/ 11 w 21"/>
                <a:gd name="T5" fmla="*/ 16 h 32"/>
                <a:gd name="T6" fmla="*/ 18 w 21"/>
                <a:gd name="T7" fmla="*/ 0 h 32"/>
                <a:gd name="T8" fmla="*/ 0 w 21"/>
                <a:gd name="T9" fmla="*/ 14 h 32"/>
              </a:gdLst>
              <a:ahLst/>
              <a:cxnLst>
                <a:cxn ang="0">
                  <a:pos x="T0" y="T1"/>
                </a:cxn>
                <a:cxn ang="0">
                  <a:pos x="T2" y="T3"/>
                </a:cxn>
                <a:cxn ang="0">
                  <a:pos x="T4" y="T5"/>
                </a:cxn>
                <a:cxn ang="0">
                  <a:pos x="T6" y="T7"/>
                </a:cxn>
                <a:cxn ang="0">
                  <a:pos x="T8" y="T9"/>
                </a:cxn>
              </a:cxnLst>
              <a:rect l="0" t="0" r="r" b="b"/>
              <a:pathLst>
                <a:path w="21" h="32">
                  <a:moveTo>
                    <a:pt x="0" y="14"/>
                  </a:moveTo>
                  <a:cubicBezTo>
                    <a:pt x="0" y="14"/>
                    <a:pt x="4" y="29"/>
                    <a:pt x="11" y="32"/>
                  </a:cubicBezTo>
                  <a:cubicBezTo>
                    <a:pt x="11" y="32"/>
                    <a:pt x="8" y="20"/>
                    <a:pt x="11" y="16"/>
                  </a:cubicBezTo>
                  <a:cubicBezTo>
                    <a:pt x="11" y="16"/>
                    <a:pt x="21" y="9"/>
                    <a:pt x="18" y="0"/>
                  </a:cubicBezTo>
                  <a:lnTo>
                    <a:pt x="0" y="14"/>
                  </a:ln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4" name="Freeform 196"/>
            <p:cNvSpPr/>
            <p:nvPr/>
          </p:nvSpPr>
          <p:spPr bwMode="auto">
            <a:xfrm>
              <a:off x="3362325" y="4418013"/>
              <a:ext cx="457200" cy="749300"/>
            </a:xfrm>
            <a:custGeom>
              <a:avLst/>
              <a:gdLst>
                <a:gd name="T0" fmla="*/ 38 w 122"/>
                <a:gd name="T1" fmla="*/ 0 h 200"/>
                <a:gd name="T2" fmla="*/ 51 w 122"/>
                <a:gd name="T3" fmla="*/ 18 h 200"/>
                <a:gd name="T4" fmla="*/ 79 w 122"/>
                <a:gd name="T5" fmla="*/ 13 h 200"/>
                <a:gd name="T6" fmla="*/ 103 w 122"/>
                <a:gd name="T7" fmla="*/ 120 h 200"/>
                <a:gd name="T8" fmla="*/ 122 w 122"/>
                <a:gd name="T9" fmla="*/ 170 h 200"/>
                <a:gd name="T10" fmla="*/ 64 w 122"/>
                <a:gd name="T11" fmla="*/ 200 h 200"/>
                <a:gd name="T12" fmla="*/ 5 w 122"/>
                <a:gd name="T13" fmla="*/ 175 h 200"/>
                <a:gd name="T14" fmla="*/ 0 w 122"/>
                <a:gd name="T15" fmla="*/ 52 h 200"/>
                <a:gd name="T16" fmla="*/ 38 w 122"/>
                <a:gd name="T17"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00">
                  <a:moveTo>
                    <a:pt x="38" y="0"/>
                  </a:moveTo>
                  <a:cubicBezTo>
                    <a:pt x="38" y="0"/>
                    <a:pt x="45" y="17"/>
                    <a:pt x="51" y="18"/>
                  </a:cubicBezTo>
                  <a:cubicBezTo>
                    <a:pt x="51" y="18"/>
                    <a:pt x="66" y="23"/>
                    <a:pt x="79" y="13"/>
                  </a:cubicBezTo>
                  <a:cubicBezTo>
                    <a:pt x="103" y="120"/>
                    <a:pt x="103" y="120"/>
                    <a:pt x="103" y="120"/>
                  </a:cubicBezTo>
                  <a:cubicBezTo>
                    <a:pt x="122" y="170"/>
                    <a:pt x="122" y="170"/>
                    <a:pt x="122" y="170"/>
                  </a:cubicBezTo>
                  <a:cubicBezTo>
                    <a:pt x="64" y="200"/>
                    <a:pt x="64" y="200"/>
                    <a:pt x="64" y="200"/>
                  </a:cubicBezTo>
                  <a:cubicBezTo>
                    <a:pt x="5" y="175"/>
                    <a:pt x="5" y="175"/>
                    <a:pt x="5" y="175"/>
                  </a:cubicBezTo>
                  <a:cubicBezTo>
                    <a:pt x="0" y="52"/>
                    <a:pt x="0" y="52"/>
                    <a:pt x="0" y="52"/>
                  </a:cubicBezTo>
                  <a:lnTo>
                    <a:pt x="38" y="0"/>
                  </a:lnTo>
                  <a:close/>
                </a:path>
              </a:pathLst>
            </a:custGeom>
            <a:solidFill>
              <a:srgbClr val="F5F7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5" name="Freeform 197"/>
            <p:cNvSpPr/>
            <p:nvPr/>
          </p:nvSpPr>
          <p:spPr bwMode="auto">
            <a:xfrm>
              <a:off x="3349625" y="5021263"/>
              <a:ext cx="469900" cy="1131888"/>
            </a:xfrm>
            <a:custGeom>
              <a:avLst/>
              <a:gdLst>
                <a:gd name="T0" fmla="*/ 125 w 125"/>
                <a:gd name="T1" fmla="*/ 25 h 302"/>
                <a:gd name="T2" fmla="*/ 122 w 125"/>
                <a:gd name="T3" fmla="*/ 121 h 302"/>
                <a:gd name="T4" fmla="*/ 100 w 125"/>
                <a:gd name="T5" fmla="*/ 208 h 302"/>
                <a:gd name="T6" fmla="*/ 122 w 125"/>
                <a:gd name="T7" fmla="*/ 281 h 302"/>
                <a:gd name="T8" fmla="*/ 119 w 125"/>
                <a:gd name="T9" fmla="*/ 295 h 302"/>
                <a:gd name="T10" fmla="*/ 91 w 125"/>
                <a:gd name="T11" fmla="*/ 295 h 302"/>
                <a:gd name="T12" fmla="*/ 91 w 125"/>
                <a:gd name="T13" fmla="*/ 284 h 302"/>
                <a:gd name="T14" fmla="*/ 76 w 125"/>
                <a:gd name="T15" fmla="*/ 276 h 302"/>
                <a:gd name="T16" fmla="*/ 79 w 125"/>
                <a:gd name="T17" fmla="*/ 284 h 302"/>
                <a:gd name="T18" fmla="*/ 50 w 125"/>
                <a:gd name="T19" fmla="*/ 285 h 302"/>
                <a:gd name="T20" fmla="*/ 44 w 125"/>
                <a:gd name="T21" fmla="*/ 268 h 302"/>
                <a:gd name="T22" fmla="*/ 53 w 125"/>
                <a:gd name="T23" fmla="*/ 247 h 302"/>
                <a:gd name="T24" fmla="*/ 60 w 125"/>
                <a:gd name="T25" fmla="*/ 237 h 302"/>
                <a:gd name="T26" fmla="*/ 29 w 125"/>
                <a:gd name="T27" fmla="*/ 140 h 302"/>
                <a:gd name="T28" fmla="*/ 5 w 125"/>
                <a:gd name="T29" fmla="*/ 66 h 302"/>
                <a:gd name="T30" fmla="*/ 4 w 125"/>
                <a:gd name="T31" fmla="*/ 51 h 302"/>
                <a:gd name="T32" fmla="*/ 13 w 125"/>
                <a:gd name="T33" fmla="*/ 36 h 302"/>
                <a:gd name="T34" fmla="*/ 23 w 125"/>
                <a:gd name="T35" fmla="*/ 12 h 302"/>
                <a:gd name="T36" fmla="*/ 116 w 125"/>
                <a:gd name="T37" fmla="*/ 0 h 302"/>
                <a:gd name="T38" fmla="*/ 125 w 125"/>
                <a:gd name="T39" fmla="*/ 25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 h="302">
                  <a:moveTo>
                    <a:pt x="125" y="25"/>
                  </a:moveTo>
                  <a:cubicBezTo>
                    <a:pt x="125" y="25"/>
                    <a:pt x="124" y="109"/>
                    <a:pt x="122" y="121"/>
                  </a:cubicBezTo>
                  <a:cubicBezTo>
                    <a:pt x="121" y="133"/>
                    <a:pt x="100" y="208"/>
                    <a:pt x="100" y="208"/>
                  </a:cubicBezTo>
                  <a:cubicBezTo>
                    <a:pt x="100" y="208"/>
                    <a:pt x="125" y="271"/>
                    <a:pt x="122" y="281"/>
                  </a:cubicBezTo>
                  <a:cubicBezTo>
                    <a:pt x="122" y="281"/>
                    <a:pt x="122" y="292"/>
                    <a:pt x="119" y="295"/>
                  </a:cubicBezTo>
                  <a:cubicBezTo>
                    <a:pt x="115" y="298"/>
                    <a:pt x="98" y="302"/>
                    <a:pt x="91" y="295"/>
                  </a:cubicBezTo>
                  <a:cubicBezTo>
                    <a:pt x="91" y="295"/>
                    <a:pt x="92" y="285"/>
                    <a:pt x="91" y="284"/>
                  </a:cubicBezTo>
                  <a:cubicBezTo>
                    <a:pt x="90" y="283"/>
                    <a:pt x="82" y="290"/>
                    <a:pt x="76" y="276"/>
                  </a:cubicBezTo>
                  <a:cubicBezTo>
                    <a:pt x="79" y="284"/>
                    <a:pt x="79" y="284"/>
                    <a:pt x="79" y="284"/>
                  </a:cubicBezTo>
                  <a:cubicBezTo>
                    <a:pt x="79" y="284"/>
                    <a:pt x="55" y="291"/>
                    <a:pt x="50" y="285"/>
                  </a:cubicBezTo>
                  <a:cubicBezTo>
                    <a:pt x="45" y="278"/>
                    <a:pt x="44" y="271"/>
                    <a:pt x="44" y="268"/>
                  </a:cubicBezTo>
                  <a:cubicBezTo>
                    <a:pt x="45" y="264"/>
                    <a:pt x="52" y="249"/>
                    <a:pt x="53" y="247"/>
                  </a:cubicBezTo>
                  <a:cubicBezTo>
                    <a:pt x="55" y="246"/>
                    <a:pt x="60" y="239"/>
                    <a:pt x="60" y="237"/>
                  </a:cubicBezTo>
                  <a:cubicBezTo>
                    <a:pt x="60" y="236"/>
                    <a:pt x="35" y="159"/>
                    <a:pt x="29" y="140"/>
                  </a:cubicBezTo>
                  <a:cubicBezTo>
                    <a:pt x="23" y="121"/>
                    <a:pt x="10" y="70"/>
                    <a:pt x="5" y="66"/>
                  </a:cubicBezTo>
                  <a:cubicBezTo>
                    <a:pt x="0" y="62"/>
                    <a:pt x="1" y="54"/>
                    <a:pt x="4" y="51"/>
                  </a:cubicBezTo>
                  <a:cubicBezTo>
                    <a:pt x="8" y="47"/>
                    <a:pt x="9" y="39"/>
                    <a:pt x="13" y="36"/>
                  </a:cubicBezTo>
                  <a:cubicBezTo>
                    <a:pt x="16" y="33"/>
                    <a:pt x="23" y="12"/>
                    <a:pt x="23" y="12"/>
                  </a:cubicBezTo>
                  <a:cubicBezTo>
                    <a:pt x="23" y="12"/>
                    <a:pt x="76" y="18"/>
                    <a:pt x="116" y="0"/>
                  </a:cubicBezTo>
                  <a:lnTo>
                    <a:pt x="125" y="25"/>
                  </a:ln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6" name="Freeform 198"/>
            <p:cNvSpPr/>
            <p:nvPr/>
          </p:nvSpPr>
          <p:spPr bwMode="auto">
            <a:xfrm>
              <a:off x="3538538" y="5924551"/>
              <a:ext cx="123825" cy="187325"/>
            </a:xfrm>
            <a:custGeom>
              <a:avLst/>
              <a:gdLst>
                <a:gd name="T0" fmla="*/ 33 w 33"/>
                <a:gd name="T1" fmla="*/ 43 h 50"/>
                <a:gd name="T2" fmla="*/ 26 w 33"/>
                <a:gd name="T3" fmla="*/ 35 h 50"/>
                <a:gd name="T4" fmla="*/ 17 w 33"/>
                <a:gd name="T5" fmla="*/ 15 h 50"/>
                <a:gd name="T6" fmla="*/ 11 w 33"/>
                <a:gd name="T7" fmla="*/ 0 h 50"/>
                <a:gd name="T8" fmla="*/ 13 w 33"/>
                <a:gd name="T9" fmla="*/ 19 h 50"/>
                <a:gd name="T10" fmla="*/ 0 w 33"/>
                <a:gd name="T11" fmla="*/ 43 h 50"/>
                <a:gd name="T12" fmla="*/ 0 w 33"/>
                <a:gd name="T13" fmla="*/ 44 h 50"/>
                <a:gd name="T14" fmla="*/ 33 w 33"/>
                <a:gd name="T15" fmla="*/ 43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50">
                  <a:moveTo>
                    <a:pt x="33" y="43"/>
                  </a:moveTo>
                  <a:cubicBezTo>
                    <a:pt x="26" y="35"/>
                    <a:pt x="26" y="35"/>
                    <a:pt x="26" y="35"/>
                  </a:cubicBezTo>
                  <a:cubicBezTo>
                    <a:pt x="22" y="26"/>
                    <a:pt x="17" y="15"/>
                    <a:pt x="17" y="15"/>
                  </a:cubicBezTo>
                  <a:cubicBezTo>
                    <a:pt x="14" y="9"/>
                    <a:pt x="11" y="0"/>
                    <a:pt x="11" y="0"/>
                  </a:cubicBezTo>
                  <a:cubicBezTo>
                    <a:pt x="12" y="5"/>
                    <a:pt x="13" y="19"/>
                    <a:pt x="13" y="19"/>
                  </a:cubicBezTo>
                  <a:cubicBezTo>
                    <a:pt x="11" y="22"/>
                    <a:pt x="3" y="34"/>
                    <a:pt x="0" y="43"/>
                  </a:cubicBezTo>
                  <a:cubicBezTo>
                    <a:pt x="0" y="43"/>
                    <a:pt x="0" y="43"/>
                    <a:pt x="0" y="44"/>
                  </a:cubicBezTo>
                  <a:cubicBezTo>
                    <a:pt x="5" y="50"/>
                    <a:pt x="33" y="43"/>
                    <a:pt x="33" y="43"/>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7" name="Freeform 199"/>
            <p:cNvSpPr/>
            <p:nvPr/>
          </p:nvSpPr>
          <p:spPr bwMode="auto">
            <a:xfrm>
              <a:off x="3417888" y="5065713"/>
              <a:ext cx="401638" cy="1087438"/>
            </a:xfrm>
            <a:custGeom>
              <a:avLst/>
              <a:gdLst>
                <a:gd name="T0" fmla="*/ 101 w 107"/>
                <a:gd name="T1" fmla="*/ 283 h 290"/>
                <a:gd name="T2" fmla="*/ 104 w 107"/>
                <a:gd name="T3" fmla="*/ 269 h 290"/>
                <a:gd name="T4" fmla="*/ 82 w 107"/>
                <a:gd name="T5" fmla="*/ 196 h 290"/>
                <a:gd name="T6" fmla="*/ 104 w 107"/>
                <a:gd name="T7" fmla="*/ 109 h 290"/>
                <a:gd name="T8" fmla="*/ 107 w 107"/>
                <a:gd name="T9" fmla="*/ 27 h 290"/>
                <a:gd name="T10" fmla="*/ 107 w 107"/>
                <a:gd name="T11" fmla="*/ 27 h 290"/>
                <a:gd name="T12" fmla="*/ 97 w 107"/>
                <a:gd name="T13" fmla="*/ 43 h 290"/>
                <a:gd name="T14" fmla="*/ 100 w 107"/>
                <a:gd name="T15" fmla="*/ 81 h 290"/>
                <a:gd name="T16" fmla="*/ 82 w 107"/>
                <a:gd name="T17" fmla="*/ 161 h 290"/>
                <a:gd name="T18" fmla="*/ 72 w 107"/>
                <a:gd name="T19" fmla="*/ 151 h 290"/>
                <a:gd name="T20" fmla="*/ 78 w 107"/>
                <a:gd name="T21" fmla="*/ 105 h 290"/>
                <a:gd name="T22" fmla="*/ 69 w 107"/>
                <a:gd name="T23" fmla="*/ 109 h 290"/>
                <a:gd name="T24" fmla="*/ 79 w 107"/>
                <a:gd name="T25" fmla="*/ 76 h 290"/>
                <a:gd name="T26" fmla="*/ 65 w 107"/>
                <a:gd name="T27" fmla="*/ 95 h 290"/>
                <a:gd name="T28" fmla="*/ 69 w 107"/>
                <a:gd name="T29" fmla="*/ 68 h 290"/>
                <a:gd name="T30" fmla="*/ 71 w 107"/>
                <a:gd name="T31" fmla="*/ 27 h 290"/>
                <a:gd name="T32" fmla="*/ 65 w 107"/>
                <a:gd name="T33" fmla="*/ 55 h 290"/>
                <a:gd name="T34" fmla="*/ 49 w 107"/>
                <a:gd name="T35" fmla="*/ 63 h 290"/>
                <a:gd name="T36" fmla="*/ 46 w 107"/>
                <a:gd name="T37" fmla="*/ 13 h 290"/>
                <a:gd name="T38" fmla="*/ 21 w 107"/>
                <a:gd name="T39" fmla="*/ 1 h 290"/>
                <a:gd name="T40" fmla="*/ 5 w 107"/>
                <a:gd name="T41" fmla="*/ 0 h 290"/>
                <a:gd name="T42" fmla="*/ 0 w 107"/>
                <a:gd name="T43" fmla="*/ 13 h 290"/>
                <a:gd name="T44" fmla="*/ 32 w 107"/>
                <a:gd name="T45" fmla="*/ 44 h 290"/>
                <a:gd name="T46" fmla="*/ 40 w 107"/>
                <a:gd name="T47" fmla="*/ 59 h 290"/>
                <a:gd name="T48" fmla="*/ 6 w 107"/>
                <a:gd name="T49" fmla="*/ 55 h 290"/>
                <a:gd name="T50" fmla="*/ 49 w 107"/>
                <a:gd name="T51" fmla="*/ 72 h 290"/>
                <a:gd name="T52" fmla="*/ 25 w 107"/>
                <a:gd name="T53" fmla="*/ 70 h 290"/>
                <a:gd name="T54" fmla="*/ 56 w 107"/>
                <a:gd name="T55" fmla="*/ 87 h 290"/>
                <a:gd name="T56" fmla="*/ 61 w 107"/>
                <a:gd name="T57" fmla="*/ 104 h 290"/>
                <a:gd name="T58" fmla="*/ 79 w 107"/>
                <a:gd name="T59" fmla="*/ 200 h 290"/>
                <a:gd name="T60" fmla="*/ 100 w 107"/>
                <a:gd name="T61" fmla="*/ 265 h 290"/>
                <a:gd name="T62" fmla="*/ 78 w 107"/>
                <a:gd name="T63" fmla="*/ 263 h 290"/>
                <a:gd name="T64" fmla="*/ 65 w 107"/>
                <a:gd name="T65" fmla="*/ 263 h 290"/>
                <a:gd name="T66" fmla="*/ 65 w 107"/>
                <a:gd name="T67" fmla="*/ 272 h 290"/>
                <a:gd name="T68" fmla="*/ 73 w 107"/>
                <a:gd name="T69" fmla="*/ 272 h 290"/>
                <a:gd name="T70" fmla="*/ 73 w 107"/>
                <a:gd name="T71" fmla="*/ 283 h 290"/>
                <a:gd name="T72" fmla="*/ 101 w 107"/>
                <a:gd name="T73" fmla="*/ 283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7" h="290">
                  <a:moveTo>
                    <a:pt x="101" y="283"/>
                  </a:moveTo>
                  <a:cubicBezTo>
                    <a:pt x="104" y="280"/>
                    <a:pt x="104" y="269"/>
                    <a:pt x="104" y="269"/>
                  </a:cubicBezTo>
                  <a:cubicBezTo>
                    <a:pt x="107" y="259"/>
                    <a:pt x="82" y="196"/>
                    <a:pt x="82" y="196"/>
                  </a:cubicBezTo>
                  <a:cubicBezTo>
                    <a:pt x="82" y="196"/>
                    <a:pt x="103" y="121"/>
                    <a:pt x="104" y="109"/>
                  </a:cubicBezTo>
                  <a:cubicBezTo>
                    <a:pt x="106" y="100"/>
                    <a:pt x="107" y="51"/>
                    <a:pt x="107" y="27"/>
                  </a:cubicBezTo>
                  <a:cubicBezTo>
                    <a:pt x="107" y="27"/>
                    <a:pt x="107" y="27"/>
                    <a:pt x="107" y="27"/>
                  </a:cubicBezTo>
                  <a:cubicBezTo>
                    <a:pt x="107" y="27"/>
                    <a:pt x="93" y="40"/>
                    <a:pt x="97" y="43"/>
                  </a:cubicBezTo>
                  <a:cubicBezTo>
                    <a:pt x="101" y="46"/>
                    <a:pt x="100" y="81"/>
                    <a:pt x="100" y="81"/>
                  </a:cubicBezTo>
                  <a:cubicBezTo>
                    <a:pt x="88" y="96"/>
                    <a:pt x="89" y="151"/>
                    <a:pt x="82" y="161"/>
                  </a:cubicBezTo>
                  <a:cubicBezTo>
                    <a:pt x="75" y="171"/>
                    <a:pt x="74" y="160"/>
                    <a:pt x="72" y="151"/>
                  </a:cubicBezTo>
                  <a:cubicBezTo>
                    <a:pt x="69" y="143"/>
                    <a:pt x="78" y="105"/>
                    <a:pt x="78" y="105"/>
                  </a:cubicBezTo>
                  <a:cubicBezTo>
                    <a:pt x="75" y="109"/>
                    <a:pt x="69" y="109"/>
                    <a:pt x="69" y="109"/>
                  </a:cubicBezTo>
                  <a:cubicBezTo>
                    <a:pt x="80" y="101"/>
                    <a:pt x="79" y="76"/>
                    <a:pt x="79" y="76"/>
                  </a:cubicBezTo>
                  <a:cubicBezTo>
                    <a:pt x="79" y="76"/>
                    <a:pt x="70" y="97"/>
                    <a:pt x="65" y="95"/>
                  </a:cubicBezTo>
                  <a:cubicBezTo>
                    <a:pt x="60" y="92"/>
                    <a:pt x="66" y="74"/>
                    <a:pt x="69" y="68"/>
                  </a:cubicBezTo>
                  <a:cubicBezTo>
                    <a:pt x="73" y="61"/>
                    <a:pt x="71" y="27"/>
                    <a:pt x="71" y="27"/>
                  </a:cubicBezTo>
                  <a:cubicBezTo>
                    <a:pt x="71" y="27"/>
                    <a:pt x="70" y="37"/>
                    <a:pt x="65" y="55"/>
                  </a:cubicBezTo>
                  <a:cubicBezTo>
                    <a:pt x="59" y="74"/>
                    <a:pt x="52" y="67"/>
                    <a:pt x="49" y="63"/>
                  </a:cubicBezTo>
                  <a:cubicBezTo>
                    <a:pt x="47" y="58"/>
                    <a:pt x="46" y="13"/>
                    <a:pt x="46" y="13"/>
                  </a:cubicBezTo>
                  <a:cubicBezTo>
                    <a:pt x="42" y="12"/>
                    <a:pt x="31" y="6"/>
                    <a:pt x="21" y="1"/>
                  </a:cubicBezTo>
                  <a:cubicBezTo>
                    <a:pt x="11" y="1"/>
                    <a:pt x="5" y="0"/>
                    <a:pt x="5" y="0"/>
                  </a:cubicBezTo>
                  <a:cubicBezTo>
                    <a:pt x="5" y="0"/>
                    <a:pt x="3" y="6"/>
                    <a:pt x="0" y="13"/>
                  </a:cubicBezTo>
                  <a:cubicBezTo>
                    <a:pt x="7" y="19"/>
                    <a:pt x="25" y="40"/>
                    <a:pt x="32" y="44"/>
                  </a:cubicBezTo>
                  <a:cubicBezTo>
                    <a:pt x="40" y="49"/>
                    <a:pt x="49" y="63"/>
                    <a:pt x="40" y="59"/>
                  </a:cubicBezTo>
                  <a:cubicBezTo>
                    <a:pt x="30" y="56"/>
                    <a:pt x="6" y="55"/>
                    <a:pt x="6" y="55"/>
                  </a:cubicBezTo>
                  <a:cubicBezTo>
                    <a:pt x="35" y="61"/>
                    <a:pt x="49" y="72"/>
                    <a:pt x="49" y="72"/>
                  </a:cubicBezTo>
                  <a:cubicBezTo>
                    <a:pt x="37" y="69"/>
                    <a:pt x="25" y="70"/>
                    <a:pt x="25" y="70"/>
                  </a:cubicBezTo>
                  <a:cubicBezTo>
                    <a:pt x="47" y="74"/>
                    <a:pt x="56" y="87"/>
                    <a:pt x="56" y="87"/>
                  </a:cubicBezTo>
                  <a:cubicBezTo>
                    <a:pt x="53" y="98"/>
                    <a:pt x="61" y="104"/>
                    <a:pt x="61" y="104"/>
                  </a:cubicBezTo>
                  <a:cubicBezTo>
                    <a:pt x="58" y="113"/>
                    <a:pt x="72" y="191"/>
                    <a:pt x="79" y="200"/>
                  </a:cubicBezTo>
                  <a:cubicBezTo>
                    <a:pt x="86" y="208"/>
                    <a:pt x="100" y="265"/>
                    <a:pt x="100" y="265"/>
                  </a:cubicBezTo>
                  <a:cubicBezTo>
                    <a:pt x="96" y="257"/>
                    <a:pt x="81" y="260"/>
                    <a:pt x="78" y="263"/>
                  </a:cubicBezTo>
                  <a:cubicBezTo>
                    <a:pt x="74" y="266"/>
                    <a:pt x="69" y="262"/>
                    <a:pt x="65" y="263"/>
                  </a:cubicBezTo>
                  <a:cubicBezTo>
                    <a:pt x="62" y="264"/>
                    <a:pt x="64" y="269"/>
                    <a:pt x="65" y="272"/>
                  </a:cubicBezTo>
                  <a:cubicBezTo>
                    <a:pt x="69" y="274"/>
                    <a:pt x="73" y="271"/>
                    <a:pt x="73" y="272"/>
                  </a:cubicBezTo>
                  <a:cubicBezTo>
                    <a:pt x="74" y="273"/>
                    <a:pt x="73" y="283"/>
                    <a:pt x="73" y="283"/>
                  </a:cubicBezTo>
                  <a:cubicBezTo>
                    <a:pt x="80" y="290"/>
                    <a:pt x="97" y="286"/>
                    <a:pt x="101" y="283"/>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8" name="Freeform 200"/>
            <p:cNvSpPr/>
            <p:nvPr/>
          </p:nvSpPr>
          <p:spPr bwMode="auto">
            <a:xfrm>
              <a:off x="4359275" y="4387851"/>
              <a:ext cx="176213" cy="234950"/>
            </a:xfrm>
            <a:custGeom>
              <a:avLst/>
              <a:gdLst>
                <a:gd name="T0" fmla="*/ 5 w 47"/>
                <a:gd name="T1" fmla="*/ 61 h 63"/>
                <a:gd name="T2" fmla="*/ 16 w 47"/>
                <a:gd name="T3" fmla="*/ 61 h 63"/>
                <a:gd name="T4" fmla="*/ 34 w 47"/>
                <a:gd name="T5" fmla="*/ 44 h 63"/>
                <a:gd name="T6" fmla="*/ 37 w 47"/>
                <a:gd name="T7" fmla="*/ 35 h 63"/>
                <a:gd name="T8" fmla="*/ 42 w 47"/>
                <a:gd name="T9" fmla="*/ 20 h 63"/>
                <a:gd name="T10" fmla="*/ 38 w 47"/>
                <a:gd name="T11" fmla="*/ 23 h 63"/>
                <a:gd name="T12" fmla="*/ 39 w 47"/>
                <a:gd name="T13" fmla="*/ 15 h 63"/>
                <a:gd name="T14" fmla="*/ 45 w 47"/>
                <a:gd name="T15" fmla="*/ 1 h 63"/>
                <a:gd name="T16" fmla="*/ 40 w 47"/>
                <a:gd name="T17" fmla="*/ 2 h 63"/>
                <a:gd name="T18" fmla="*/ 38 w 47"/>
                <a:gd name="T19" fmla="*/ 4 h 63"/>
                <a:gd name="T20" fmla="*/ 30 w 47"/>
                <a:gd name="T21" fmla="*/ 12 h 63"/>
                <a:gd name="T22" fmla="*/ 23 w 47"/>
                <a:gd name="T23" fmla="*/ 28 h 63"/>
                <a:gd name="T24" fmla="*/ 10 w 47"/>
                <a:gd name="T25" fmla="*/ 42 h 63"/>
                <a:gd name="T26" fmla="*/ 0 w 47"/>
                <a:gd name="T27" fmla="*/ 46 h 63"/>
                <a:gd name="T28" fmla="*/ 5 w 47"/>
                <a:gd name="T29"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63">
                  <a:moveTo>
                    <a:pt x="5" y="61"/>
                  </a:moveTo>
                  <a:cubicBezTo>
                    <a:pt x="5" y="61"/>
                    <a:pt x="14" y="63"/>
                    <a:pt x="16" y="61"/>
                  </a:cubicBezTo>
                  <a:cubicBezTo>
                    <a:pt x="18" y="59"/>
                    <a:pt x="34" y="44"/>
                    <a:pt x="34" y="44"/>
                  </a:cubicBezTo>
                  <a:cubicBezTo>
                    <a:pt x="34" y="44"/>
                    <a:pt x="35" y="39"/>
                    <a:pt x="37" y="35"/>
                  </a:cubicBezTo>
                  <a:cubicBezTo>
                    <a:pt x="40" y="31"/>
                    <a:pt x="45" y="22"/>
                    <a:pt x="42" y="20"/>
                  </a:cubicBezTo>
                  <a:cubicBezTo>
                    <a:pt x="38" y="23"/>
                    <a:pt x="38" y="23"/>
                    <a:pt x="38" y="23"/>
                  </a:cubicBezTo>
                  <a:cubicBezTo>
                    <a:pt x="38" y="23"/>
                    <a:pt x="39" y="19"/>
                    <a:pt x="39" y="15"/>
                  </a:cubicBezTo>
                  <a:cubicBezTo>
                    <a:pt x="39" y="15"/>
                    <a:pt x="47" y="3"/>
                    <a:pt x="45" y="1"/>
                  </a:cubicBezTo>
                  <a:cubicBezTo>
                    <a:pt x="44" y="0"/>
                    <a:pt x="43" y="0"/>
                    <a:pt x="40" y="2"/>
                  </a:cubicBezTo>
                  <a:cubicBezTo>
                    <a:pt x="40" y="3"/>
                    <a:pt x="39" y="3"/>
                    <a:pt x="38" y="4"/>
                  </a:cubicBezTo>
                  <a:cubicBezTo>
                    <a:pt x="35" y="7"/>
                    <a:pt x="30" y="11"/>
                    <a:pt x="30" y="12"/>
                  </a:cubicBezTo>
                  <a:cubicBezTo>
                    <a:pt x="27" y="17"/>
                    <a:pt x="24" y="27"/>
                    <a:pt x="23" y="28"/>
                  </a:cubicBezTo>
                  <a:cubicBezTo>
                    <a:pt x="22" y="30"/>
                    <a:pt x="15" y="36"/>
                    <a:pt x="10" y="42"/>
                  </a:cubicBezTo>
                  <a:cubicBezTo>
                    <a:pt x="4" y="48"/>
                    <a:pt x="0" y="46"/>
                    <a:pt x="0" y="46"/>
                  </a:cubicBezTo>
                  <a:cubicBezTo>
                    <a:pt x="0" y="46"/>
                    <a:pt x="2" y="57"/>
                    <a:pt x="5" y="61"/>
                  </a:cubicBezTo>
                  <a:close/>
                </a:path>
              </a:pathLst>
            </a:custGeom>
            <a:solidFill>
              <a:srgbClr val="F2C2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9" name="Freeform 201"/>
            <p:cNvSpPr/>
            <p:nvPr/>
          </p:nvSpPr>
          <p:spPr bwMode="auto">
            <a:xfrm>
              <a:off x="3451225" y="4492626"/>
              <a:ext cx="90488" cy="88900"/>
            </a:xfrm>
            <a:custGeom>
              <a:avLst/>
              <a:gdLst>
                <a:gd name="T0" fmla="*/ 0 w 57"/>
                <a:gd name="T1" fmla="*/ 42 h 56"/>
                <a:gd name="T2" fmla="*/ 57 w 57"/>
                <a:gd name="T3" fmla="*/ 0 h 56"/>
                <a:gd name="T4" fmla="*/ 0 w 57"/>
                <a:gd name="T5" fmla="*/ 56 h 56"/>
                <a:gd name="T6" fmla="*/ 0 w 57"/>
                <a:gd name="T7" fmla="*/ 42 h 56"/>
              </a:gdLst>
              <a:ahLst/>
              <a:cxnLst>
                <a:cxn ang="0">
                  <a:pos x="T0" y="T1"/>
                </a:cxn>
                <a:cxn ang="0">
                  <a:pos x="T2" y="T3"/>
                </a:cxn>
                <a:cxn ang="0">
                  <a:pos x="T4" y="T5"/>
                </a:cxn>
                <a:cxn ang="0">
                  <a:pos x="T6" y="T7"/>
                </a:cxn>
              </a:cxnLst>
              <a:rect l="0" t="0" r="r" b="b"/>
              <a:pathLst>
                <a:path w="57" h="56">
                  <a:moveTo>
                    <a:pt x="0" y="42"/>
                  </a:moveTo>
                  <a:lnTo>
                    <a:pt x="57" y="0"/>
                  </a:lnTo>
                  <a:lnTo>
                    <a:pt x="0" y="56"/>
                  </a:lnTo>
                  <a:lnTo>
                    <a:pt x="0" y="42"/>
                  </a:lnTo>
                  <a:close/>
                </a:path>
              </a:pathLst>
            </a:custGeom>
            <a:solidFill>
              <a:srgbClr val="CF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0" name="Freeform 202"/>
            <p:cNvSpPr/>
            <p:nvPr/>
          </p:nvSpPr>
          <p:spPr bwMode="auto">
            <a:xfrm>
              <a:off x="3586163" y="4511676"/>
              <a:ext cx="214313" cy="523875"/>
            </a:xfrm>
            <a:custGeom>
              <a:avLst/>
              <a:gdLst>
                <a:gd name="T0" fmla="*/ 0 w 57"/>
                <a:gd name="T1" fmla="*/ 0 h 140"/>
                <a:gd name="T2" fmla="*/ 20 w 57"/>
                <a:gd name="T3" fmla="*/ 16 h 140"/>
                <a:gd name="T4" fmla="*/ 39 w 57"/>
                <a:gd name="T5" fmla="*/ 75 h 140"/>
                <a:gd name="T6" fmla="*/ 57 w 57"/>
                <a:gd name="T7" fmla="*/ 131 h 140"/>
                <a:gd name="T8" fmla="*/ 16 w 57"/>
                <a:gd name="T9" fmla="*/ 129 h 140"/>
                <a:gd name="T10" fmla="*/ 33 w 57"/>
                <a:gd name="T11" fmla="*/ 115 h 140"/>
                <a:gd name="T12" fmla="*/ 16 w 57"/>
                <a:gd name="T13" fmla="*/ 88 h 140"/>
                <a:gd name="T14" fmla="*/ 20 w 57"/>
                <a:gd name="T15" fmla="*/ 72 h 140"/>
                <a:gd name="T16" fmla="*/ 17 w 57"/>
                <a:gd name="T17" fmla="*/ 22 h 140"/>
                <a:gd name="T18" fmla="*/ 0 w 57"/>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140">
                  <a:moveTo>
                    <a:pt x="0" y="0"/>
                  </a:moveTo>
                  <a:cubicBezTo>
                    <a:pt x="20" y="16"/>
                    <a:pt x="20" y="16"/>
                    <a:pt x="20" y="16"/>
                  </a:cubicBezTo>
                  <a:cubicBezTo>
                    <a:pt x="39" y="75"/>
                    <a:pt x="39" y="75"/>
                    <a:pt x="39" y="75"/>
                  </a:cubicBezTo>
                  <a:cubicBezTo>
                    <a:pt x="57" y="131"/>
                    <a:pt x="57" y="131"/>
                    <a:pt x="57" y="131"/>
                  </a:cubicBezTo>
                  <a:cubicBezTo>
                    <a:pt x="57" y="131"/>
                    <a:pt x="23" y="140"/>
                    <a:pt x="16" y="129"/>
                  </a:cubicBezTo>
                  <a:cubicBezTo>
                    <a:pt x="16" y="129"/>
                    <a:pt x="36" y="136"/>
                    <a:pt x="33" y="115"/>
                  </a:cubicBezTo>
                  <a:cubicBezTo>
                    <a:pt x="31" y="94"/>
                    <a:pt x="19" y="96"/>
                    <a:pt x="16" y="88"/>
                  </a:cubicBezTo>
                  <a:cubicBezTo>
                    <a:pt x="16" y="88"/>
                    <a:pt x="20" y="88"/>
                    <a:pt x="20" y="72"/>
                  </a:cubicBezTo>
                  <a:cubicBezTo>
                    <a:pt x="21" y="56"/>
                    <a:pt x="17" y="22"/>
                    <a:pt x="17" y="22"/>
                  </a:cubicBezTo>
                  <a:cubicBezTo>
                    <a:pt x="17" y="22"/>
                    <a:pt x="9" y="12"/>
                    <a:pt x="0" y="0"/>
                  </a:cubicBezTo>
                  <a:close/>
                </a:path>
              </a:pathLst>
            </a:custGeom>
            <a:solidFill>
              <a:srgbClr val="CF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1" name="Freeform 203"/>
            <p:cNvSpPr/>
            <p:nvPr/>
          </p:nvSpPr>
          <p:spPr bwMode="auto">
            <a:xfrm>
              <a:off x="3203575" y="4435476"/>
              <a:ext cx="285750" cy="814388"/>
            </a:xfrm>
            <a:custGeom>
              <a:avLst/>
              <a:gdLst>
                <a:gd name="T0" fmla="*/ 33 w 76"/>
                <a:gd name="T1" fmla="*/ 217 h 217"/>
                <a:gd name="T2" fmla="*/ 52 w 76"/>
                <a:gd name="T3" fmla="*/ 195 h 217"/>
                <a:gd name="T4" fmla="*/ 72 w 76"/>
                <a:gd name="T5" fmla="*/ 113 h 217"/>
                <a:gd name="T6" fmla="*/ 76 w 76"/>
                <a:gd name="T7" fmla="*/ 0 h 217"/>
                <a:gd name="T8" fmla="*/ 65 w 76"/>
                <a:gd name="T9" fmla="*/ 11 h 217"/>
                <a:gd name="T10" fmla="*/ 18 w 76"/>
                <a:gd name="T11" fmla="*/ 24 h 217"/>
                <a:gd name="T12" fmla="*/ 0 w 76"/>
                <a:gd name="T13" fmla="*/ 120 h 217"/>
                <a:gd name="T14" fmla="*/ 8 w 76"/>
                <a:gd name="T15" fmla="*/ 162 h 217"/>
                <a:gd name="T16" fmla="*/ 33 w 76"/>
                <a:gd name="T17"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217">
                  <a:moveTo>
                    <a:pt x="33" y="217"/>
                  </a:moveTo>
                  <a:cubicBezTo>
                    <a:pt x="33" y="217"/>
                    <a:pt x="34" y="203"/>
                    <a:pt x="52" y="195"/>
                  </a:cubicBezTo>
                  <a:cubicBezTo>
                    <a:pt x="52" y="195"/>
                    <a:pt x="70" y="154"/>
                    <a:pt x="72" y="113"/>
                  </a:cubicBezTo>
                  <a:cubicBezTo>
                    <a:pt x="74" y="73"/>
                    <a:pt x="71" y="11"/>
                    <a:pt x="76" y="0"/>
                  </a:cubicBezTo>
                  <a:cubicBezTo>
                    <a:pt x="76" y="0"/>
                    <a:pt x="72" y="2"/>
                    <a:pt x="65" y="11"/>
                  </a:cubicBezTo>
                  <a:cubicBezTo>
                    <a:pt x="65" y="11"/>
                    <a:pt x="27" y="17"/>
                    <a:pt x="18" y="24"/>
                  </a:cubicBezTo>
                  <a:cubicBezTo>
                    <a:pt x="18" y="24"/>
                    <a:pt x="5" y="57"/>
                    <a:pt x="0" y="120"/>
                  </a:cubicBezTo>
                  <a:cubicBezTo>
                    <a:pt x="0" y="120"/>
                    <a:pt x="6" y="157"/>
                    <a:pt x="8" y="162"/>
                  </a:cubicBezTo>
                  <a:cubicBezTo>
                    <a:pt x="11" y="167"/>
                    <a:pt x="21" y="196"/>
                    <a:pt x="33" y="217"/>
                  </a:cubicBez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2" name="Freeform 204"/>
            <p:cNvSpPr/>
            <p:nvPr/>
          </p:nvSpPr>
          <p:spPr bwMode="auto">
            <a:xfrm>
              <a:off x="4373563" y="4387851"/>
              <a:ext cx="161925" cy="234950"/>
            </a:xfrm>
            <a:custGeom>
              <a:avLst/>
              <a:gdLst>
                <a:gd name="T0" fmla="*/ 41 w 43"/>
                <a:gd name="T1" fmla="*/ 1 h 63"/>
                <a:gd name="T2" fmla="*/ 39 w 43"/>
                <a:gd name="T3" fmla="*/ 1 h 63"/>
                <a:gd name="T4" fmla="*/ 33 w 43"/>
                <a:gd name="T5" fmla="*/ 18 h 63"/>
                <a:gd name="T6" fmla="*/ 30 w 43"/>
                <a:gd name="T7" fmla="*/ 28 h 63"/>
                <a:gd name="T8" fmla="*/ 36 w 43"/>
                <a:gd name="T9" fmla="*/ 27 h 63"/>
                <a:gd name="T10" fmla="*/ 28 w 43"/>
                <a:gd name="T11" fmla="*/ 43 h 63"/>
                <a:gd name="T12" fmla="*/ 13 w 43"/>
                <a:gd name="T13" fmla="*/ 56 h 63"/>
                <a:gd name="T14" fmla="*/ 1 w 43"/>
                <a:gd name="T15" fmla="*/ 54 h 63"/>
                <a:gd name="T16" fmla="*/ 0 w 43"/>
                <a:gd name="T17" fmla="*/ 60 h 63"/>
                <a:gd name="T18" fmla="*/ 1 w 43"/>
                <a:gd name="T19" fmla="*/ 61 h 63"/>
                <a:gd name="T20" fmla="*/ 12 w 43"/>
                <a:gd name="T21" fmla="*/ 61 h 63"/>
                <a:gd name="T22" fmla="*/ 30 w 43"/>
                <a:gd name="T23" fmla="*/ 44 h 63"/>
                <a:gd name="T24" fmla="*/ 33 w 43"/>
                <a:gd name="T25" fmla="*/ 35 h 63"/>
                <a:gd name="T26" fmla="*/ 38 w 43"/>
                <a:gd name="T27" fmla="*/ 20 h 63"/>
                <a:gd name="T28" fmla="*/ 34 w 43"/>
                <a:gd name="T29" fmla="*/ 23 h 63"/>
                <a:gd name="T30" fmla="*/ 35 w 43"/>
                <a:gd name="T31" fmla="*/ 15 h 63"/>
                <a:gd name="T32" fmla="*/ 41 w 43"/>
                <a:gd name="T33" fmla="*/ 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63">
                  <a:moveTo>
                    <a:pt x="41" y="1"/>
                  </a:moveTo>
                  <a:cubicBezTo>
                    <a:pt x="41" y="0"/>
                    <a:pt x="40" y="0"/>
                    <a:pt x="39" y="1"/>
                  </a:cubicBezTo>
                  <a:cubicBezTo>
                    <a:pt x="42" y="4"/>
                    <a:pt x="33" y="18"/>
                    <a:pt x="33" y="18"/>
                  </a:cubicBezTo>
                  <a:cubicBezTo>
                    <a:pt x="30" y="28"/>
                    <a:pt x="30" y="28"/>
                    <a:pt x="30" y="28"/>
                  </a:cubicBezTo>
                  <a:cubicBezTo>
                    <a:pt x="30" y="28"/>
                    <a:pt x="34" y="25"/>
                    <a:pt x="36" y="27"/>
                  </a:cubicBezTo>
                  <a:cubicBezTo>
                    <a:pt x="33" y="31"/>
                    <a:pt x="28" y="43"/>
                    <a:pt x="28" y="43"/>
                  </a:cubicBezTo>
                  <a:cubicBezTo>
                    <a:pt x="28" y="43"/>
                    <a:pt x="21" y="50"/>
                    <a:pt x="13" y="56"/>
                  </a:cubicBezTo>
                  <a:cubicBezTo>
                    <a:pt x="4" y="63"/>
                    <a:pt x="1" y="54"/>
                    <a:pt x="1" y="54"/>
                  </a:cubicBezTo>
                  <a:cubicBezTo>
                    <a:pt x="0" y="60"/>
                    <a:pt x="0" y="60"/>
                    <a:pt x="0" y="60"/>
                  </a:cubicBezTo>
                  <a:cubicBezTo>
                    <a:pt x="0" y="60"/>
                    <a:pt x="0" y="61"/>
                    <a:pt x="1" y="61"/>
                  </a:cubicBezTo>
                  <a:cubicBezTo>
                    <a:pt x="1" y="61"/>
                    <a:pt x="10" y="63"/>
                    <a:pt x="12" y="61"/>
                  </a:cubicBezTo>
                  <a:cubicBezTo>
                    <a:pt x="14" y="59"/>
                    <a:pt x="30" y="44"/>
                    <a:pt x="30" y="44"/>
                  </a:cubicBezTo>
                  <a:cubicBezTo>
                    <a:pt x="30" y="44"/>
                    <a:pt x="31" y="39"/>
                    <a:pt x="33" y="35"/>
                  </a:cubicBezTo>
                  <a:cubicBezTo>
                    <a:pt x="36" y="31"/>
                    <a:pt x="41" y="22"/>
                    <a:pt x="38" y="20"/>
                  </a:cubicBezTo>
                  <a:cubicBezTo>
                    <a:pt x="34" y="23"/>
                    <a:pt x="34" y="23"/>
                    <a:pt x="34" y="23"/>
                  </a:cubicBezTo>
                  <a:cubicBezTo>
                    <a:pt x="34" y="23"/>
                    <a:pt x="35" y="19"/>
                    <a:pt x="35" y="15"/>
                  </a:cubicBezTo>
                  <a:cubicBezTo>
                    <a:pt x="35" y="15"/>
                    <a:pt x="43" y="3"/>
                    <a:pt x="41" y="1"/>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3" name="Freeform 205"/>
            <p:cNvSpPr/>
            <p:nvPr/>
          </p:nvSpPr>
          <p:spPr bwMode="auto">
            <a:xfrm>
              <a:off x="3451225" y="5029201"/>
              <a:ext cx="333375" cy="85725"/>
            </a:xfrm>
            <a:custGeom>
              <a:avLst/>
              <a:gdLst>
                <a:gd name="T0" fmla="*/ 83 w 89"/>
                <a:gd name="T1" fmla="*/ 0 h 23"/>
                <a:gd name="T2" fmla="*/ 3 w 89"/>
                <a:gd name="T3" fmla="*/ 10 h 23"/>
                <a:gd name="T4" fmla="*/ 0 w 89"/>
                <a:gd name="T5" fmla="*/ 12 h 23"/>
                <a:gd name="T6" fmla="*/ 89 w 89"/>
                <a:gd name="T7" fmla="*/ 10 h 23"/>
                <a:gd name="T8" fmla="*/ 83 w 89"/>
                <a:gd name="T9" fmla="*/ 0 h 23"/>
              </a:gdLst>
              <a:ahLst/>
              <a:cxnLst>
                <a:cxn ang="0">
                  <a:pos x="T0" y="T1"/>
                </a:cxn>
                <a:cxn ang="0">
                  <a:pos x="T2" y="T3"/>
                </a:cxn>
                <a:cxn ang="0">
                  <a:pos x="T4" y="T5"/>
                </a:cxn>
                <a:cxn ang="0">
                  <a:pos x="T6" y="T7"/>
                </a:cxn>
                <a:cxn ang="0">
                  <a:pos x="T8" y="T9"/>
                </a:cxn>
              </a:cxnLst>
              <a:rect l="0" t="0" r="r" b="b"/>
              <a:pathLst>
                <a:path w="89" h="23">
                  <a:moveTo>
                    <a:pt x="83" y="0"/>
                  </a:moveTo>
                  <a:cubicBezTo>
                    <a:pt x="53" y="12"/>
                    <a:pt x="18" y="11"/>
                    <a:pt x="3" y="10"/>
                  </a:cubicBezTo>
                  <a:cubicBezTo>
                    <a:pt x="1" y="11"/>
                    <a:pt x="0" y="12"/>
                    <a:pt x="0" y="12"/>
                  </a:cubicBezTo>
                  <a:cubicBezTo>
                    <a:pt x="0" y="12"/>
                    <a:pt x="52" y="23"/>
                    <a:pt x="89" y="10"/>
                  </a:cubicBez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4" name="Freeform 206"/>
            <p:cNvSpPr/>
            <p:nvPr/>
          </p:nvSpPr>
          <p:spPr bwMode="auto">
            <a:xfrm>
              <a:off x="3379788" y="4511676"/>
              <a:ext cx="93663" cy="449263"/>
            </a:xfrm>
            <a:custGeom>
              <a:avLst/>
              <a:gdLst>
                <a:gd name="T0" fmla="*/ 22 w 25"/>
                <a:gd name="T1" fmla="*/ 120 h 120"/>
                <a:gd name="T2" fmla="*/ 25 w 25"/>
                <a:gd name="T3" fmla="*/ 93 h 120"/>
                <a:gd name="T4" fmla="*/ 25 w 25"/>
                <a:gd name="T5" fmla="*/ 88 h 120"/>
                <a:gd name="T6" fmla="*/ 3 w 25"/>
                <a:gd name="T7" fmla="*/ 14 h 120"/>
                <a:gd name="T8" fmla="*/ 12 w 25"/>
                <a:gd name="T9" fmla="*/ 11 h 120"/>
                <a:gd name="T10" fmla="*/ 3 w 25"/>
                <a:gd name="T11" fmla="*/ 0 h 120"/>
                <a:gd name="T12" fmla="*/ 8 w 25"/>
                <a:gd name="T13" fmla="*/ 10 h 120"/>
                <a:gd name="T14" fmla="*/ 0 w 25"/>
                <a:gd name="T15" fmla="*/ 14 h 120"/>
                <a:gd name="T16" fmla="*/ 22 w 25"/>
                <a:gd name="T1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20">
                  <a:moveTo>
                    <a:pt x="22" y="120"/>
                  </a:moveTo>
                  <a:cubicBezTo>
                    <a:pt x="23" y="112"/>
                    <a:pt x="24" y="102"/>
                    <a:pt x="25" y="93"/>
                  </a:cubicBezTo>
                  <a:cubicBezTo>
                    <a:pt x="25" y="91"/>
                    <a:pt x="25" y="90"/>
                    <a:pt x="25" y="88"/>
                  </a:cubicBezTo>
                  <a:cubicBezTo>
                    <a:pt x="15" y="59"/>
                    <a:pt x="3" y="14"/>
                    <a:pt x="3" y="14"/>
                  </a:cubicBezTo>
                  <a:cubicBezTo>
                    <a:pt x="12" y="11"/>
                    <a:pt x="12" y="11"/>
                    <a:pt x="12" y="11"/>
                  </a:cubicBezTo>
                  <a:cubicBezTo>
                    <a:pt x="7" y="6"/>
                    <a:pt x="3" y="0"/>
                    <a:pt x="3" y="0"/>
                  </a:cubicBezTo>
                  <a:cubicBezTo>
                    <a:pt x="8" y="10"/>
                    <a:pt x="8" y="10"/>
                    <a:pt x="8" y="10"/>
                  </a:cubicBezTo>
                  <a:cubicBezTo>
                    <a:pt x="4" y="12"/>
                    <a:pt x="0" y="14"/>
                    <a:pt x="0" y="14"/>
                  </a:cubicBezTo>
                  <a:cubicBezTo>
                    <a:pt x="12" y="57"/>
                    <a:pt x="19" y="99"/>
                    <a:pt x="22" y="12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5" name="Freeform 207"/>
            <p:cNvSpPr/>
            <p:nvPr/>
          </p:nvSpPr>
          <p:spPr bwMode="auto">
            <a:xfrm>
              <a:off x="4359275" y="4541838"/>
              <a:ext cx="52388" cy="115888"/>
            </a:xfrm>
            <a:custGeom>
              <a:avLst/>
              <a:gdLst>
                <a:gd name="T0" fmla="*/ 10 w 14"/>
                <a:gd name="T1" fmla="*/ 0 h 31"/>
                <a:gd name="T2" fmla="*/ 0 w 14"/>
                <a:gd name="T3" fmla="*/ 5 h 31"/>
                <a:gd name="T4" fmla="*/ 9 w 14"/>
                <a:gd name="T5" fmla="*/ 31 h 31"/>
                <a:gd name="T6" fmla="*/ 10 w 14"/>
                <a:gd name="T7" fmla="*/ 0 h 31"/>
              </a:gdLst>
              <a:ahLst/>
              <a:cxnLst>
                <a:cxn ang="0">
                  <a:pos x="T0" y="T1"/>
                </a:cxn>
                <a:cxn ang="0">
                  <a:pos x="T2" y="T3"/>
                </a:cxn>
                <a:cxn ang="0">
                  <a:pos x="T4" y="T5"/>
                </a:cxn>
                <a:cxn ang="0">
                  <a:pos x="T6" y="T7"/>
                </a:cxn>
              </a:cxnLst>
              <a:rect l="0" t="0" r="r" b="b"/>
              <a:pathLst>
                <a:path w="14" h="31">
                  <a:moveTo>
                    <a:pt x="10" y="0"/>
                  </a:moveTo>
                  <a:cubicBezTo>
                    <a:pt x="0" y="5"/>
                    <a:pt x="0" y="5"/>
                    <a:pt x="0" y="5"/>
                  </a:cubicBezTo>
                  <a:cubicBezTo>
                    <a:pt x="9" y="31"/>
                    <a:pt x="9" y="31"/>
                    <a:pt x="9" y="31"/>
                  </a:cubicBezTo>
                  <a:cubicBezTo>
                    <a:pt x="9" y="31"/>
                    <a:pt x="14" y="14"/>
                    <a:pt x="10" y="0"/>
                  </a:cubicBezTo>
                  <a:close/>
                </a:path>
              </a:pathLst>
            </a:custGeom>
            <a:solidFill>
              <a:srgbClr val="CF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6" name="Freeform 208"/>
            <p:cNvSpPr/>
            <p:nvPr/>
          </p:nvSpPr>
          <p:spPr bwMode="auto">
            <a:xfrm>
              <a:off x="3395663" y="4721226"/>
              <a:ext cx="0" cy="55563"/>
            </a:xfrm>
            <a:custGeom>
              <a:avLst/>
              <a:gdLst>
                <a:gd name="T0" fmla="*/ 4 h 15"/>
                <a:gd name="T1" fmla="*/ 15 h 15"/>
                <a:gd name="T2" fmla="*/ 6 h 15"/>
                <a:gd name="T3" fmla="*/ 4 h 15"/>
              </a:gdLst>
              <a:ahLst/>
              <a:cxnLst>
                <a:cxn ang="0">
                  <a:pos x="0" y="T0"/>
                </a:cxn>
                <a:cxn ang="0">
                  <a:pos x="0" y="T1"/>
                </a:cxn>
                <a:cxn ang="0">
                  <a:pos x="0" y="T2"/>
                </a:cxn>
                <a:cxn ang="0">
                  <a:pos x="0" y="T3"/>
                </a:cxn>
              </a:cxnLst>
              <a:rect l="0" t="0" r="r" b="b"/>
              <a:pathLst>
                <a:path h="15">
                  <a:moveTo>
                    <a:pt x="0" y="4"/>
                  </a:moveTo>
                  <a:cubicBezTo>
                    <a:pt x="0" y="0"/>
                    <a:pt x="0" y="6"/>
                    <a:pt x="0" y="15"/>
                  </a:cubicBezTo>
                  <a:cubicBezTo>
                    <a:pt x="0" y="11"/>
                    <a:pt x="0" y="8"/>
                    <a:pt x="0" y="6"/>
                  </a:cubicBezTo>
                  <a:cubicBezTo>
                    <a:pt x="0" y="5"/>
                    <a:pt x="0" y="5"/>
                    <a:pt x="0" y="4"/>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7" name="Freeform 209"/>
            <p:cNvSpPr/>
            <p:nvPr/>
          </p:nvSpPr>
          <p:spPr bwMode="auto">
            <a:xfrm>
              <a:off x="3238500" y="4570413"/>
              <a:ext cx="179388" cy="596900"/>
            </a:xfrm>
            <a:custGeom>
              <a:avLst/>
              <a:gdLst>
                <a:gd name="T0" fmla="*/ 48 w 48"/>
                <a:gd name="T1" fmla="*/ 148 h 159"/>
                <a:gd name="T2" fmla="*/ 42 w 48"/>
                <a:gd name="T3" fmla="*/ 115 h 159"/>
                <a:gd name="T4" fmla="*/ 42 w 48"/>
                <a:gd name="T5" fmla="*/ 55 h 159"/>
                <a:gd name="T6" fmla="*/ 37 w 48"/>
                <a:gd name="T7" fmla="*/ 100 h 159"/>
                <a:gd name="T8" fmla="*/ 33 w 48"/>
                <a:gd name="T9" fmla="*/ 44 h 159"/>
                <a:gd name="T10" fmla="*/ 33 w 48"/>
                <a:gd name="T11" fmla="*/ 115 h 159"/>
                <a:gd name="T12" fmla="*/ 20 w 48"/>
                <a:gd name="T13" fmla="*/ 71 h 159"/>
                <a:gd name="T14" fmla="*/ 16 w 48"/>
                <a:gd name="T15" fmla="*/ 0 h 159"/>
                <a:gd name="T16" fmla="*/ 14 w 48"/>
                <a:gd name="T17" fmla="*/ 66 h 159"/>
                <a:gd name="T18" fmla="*/ 0 w 48"/>
                <a:gd name="T19" fmla="*/ 49 h 159"/>
                <a:gd name="T20" fmla="*/ 14 w 48"/>
                <a:gd name="T21" fmla="*/ 72 h 159"/>
                <a:gd name="T22" fmla="*/ 9 w 48"/>
                <a:gd name="T23" fmla="*/ 79 h 159"/>
                <a:gd name="T24" fmla="*/ 15 w 48"/>
                <a:gd name="T25" fmla="*/ 84 h 159"/>
                <a:gd name="T26" fmla="*/ 3 w 48"/>
                <a:gd name="T27" fmla="*/ 90 h 159"/>
                <a:gd name="T28" fmla="*/ 17 w 48"/>
                <a:gd name="T29" fmla="*/ 90 h 159"/>
                <a:gd name="T30" fmla="*/ 5 w 48"/>
                <a:gd name="T31" fmla="*/ 96 h 159"/>
                <a:gd name="T32" fmla="*/ 23 w 48"/>
                <a:gd name="T33" fmla="*/ 106 h 159"/>
                <a:gd name="T34" fmla="*/ 44 w 48"/>
                <a:gd name="T35" fmla="*/ 159 h 159"/>
                <a:gd name="T36" fmla="*/ 48 w 48"/>
                <a:gd name="T37" fmla="*/ 14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 h="159">
                  <a:moveTo>
                    <a:pt x="48" y="148"/>
                  </a:moveTo>
                  <a:cubicBezTo>
                    <a:pt x="44" y="135"/>
                    <a:pt x="42" y="115"/>
                    <a:pt x="42" y="115"/>
                  </a:cubicBezTo>
                  <a:cubicBezTo>
                    <a:pt x="43" y="96"/>
                    <a:pt x="42" y="70"/>
                    <a:pt x="42" y="55"/>
                  </a:cubicBezTo>
                  <a:cubicBezTo>
                    <a:pt x="41" y="72"/>
                    <a:pt x="37" y="100"/>
                    <a:pt x="37" y="100"/>
                  </a:cubicBezTo>
                  <a:cubicBezTo>
                    <a:pt x="37" y="83"/>
                    <a:pt x="33" y="44"/>
                    <a:pt x="33" y="44"/>
                  </a:cubicBezTo>
                  <a:cubicBezTo>
                    <a:pt x="34" y="44"/>
                    <a:pt x="33" y="115"/>
                    <a:pt x="33" y="115"/>
                  </a:cubicBezTo>
                  <a:cubicBezTo>
                    <a:pt x="24" y="104"/>
                    <a:pt x="20" y="71"/>
                    <a:pt x="20" y="71"/>
                  </a:cubicBezTo>
                  <a:cubicBezTo>
                    <a:pt x="24" y="49"/>
                    <a:pt x="16" y="0"/>
                    <a:pt x="16" y="0"/>
                  </a:cubicBezTo>
                  <a:cubicBezTo>
                    <a:pt x="16" y="0"/>
                    <a:pt x="22" y="61"/>
                    <a:pt x="14" y="66"/>
                  </a:cubicBezTo>
                  <a:cubicBezTo>
                    <a:pt x="7" y="71"/>
                    <a:pt x="0" y="49"/>
                    <a:pt x="0" y="49"/>
                  </a:cubicBezTo>
                  <a:cubicBezTo>
                    <a:pt x="2" y="66"/>
                    <a:pt x="13" y="72"/>
                    <a:pt x="14" y="72"/>
                  </a:cubicBezTo>
                  <a:cubicBezTo>
                    <a:pt x="13" y="72"/>
                    <a:pt x="9" y="79"/>
                    <a:pt x="9" y="79"/>
                  </a:cubicBezTo>
                  <a:cubicBezTo>
                    <a:pt x="16" y="79"/>
                    <a:pt x="15" y="84"/>
                    <a:pt x="15" y="84"/>
                  </a:cubicBezTo>
                  <a:cubicBezTo>
                    <a:pt x="12" y="84"/>
                    <a:pt x="3" y="90"/>
                    <a:pt x="3" y="90"/>
                  </a:cubicBezTo>
                  <a:cubicBezTo>
                    <a:pt x="10" y="88"/>
                    <a:pt x="17" y="90"/>
                    <a:pt x="17" y="90"/>
                  </a:cubicBezTo>
                  <a:cubicBezTo>
                    <a:pt x="13" y="90"/>
                    <a:pt x="5" y="96"/>
                    <a:pt x="5" y="96"/>
                  </a:cubicBezTo>
                  <a:cubicBezTo>
                    <a:pt x="16" y="93"/>
                    <a:pt x="20" y="103"/>
                    <a:pt x="23" y="106"/>
                  </a:cubicBezTo>
                  <a:cubicBezTo>
                    <a:pt x="24" y="108"/>
                    <a:pt x="37" y="140"/>
                    <a:pt x="44" y="159"/>
                  </a:cubicBezTo>
                  <a:cubicBezTo>
                    <a:pt x="44" y="157"/>
                    <a:pt x="46" y="153"/>
                    <a:pt x="48" y="148"/>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8" name="Freeform 210"/>
            <p:cNvSpPr/>
            <p:nvPr/>
          </p:nvSpPr>
          <p:spPr bwMode="auto">
            <a:xfrm>
              <a:off x="3646488" y="4451351"/>
              <a:ext cx="762000" cy="881063"/>
            </a:xfrm>
            <a:custGeom>
              <a:avLst/>
              <a:gdLst>
                <a:gd name="T0" fmla="*/ 0 w 203"/>
                <a:gd name="T1" fmla="*/ 7 h 235"/>
                <a:gd name="T2" fmla="*/ 4 w 203"/>
                <a:gd name="T3" fmla="*/ 98 h 235"/>
                <a:gd name="T4" fmla="*/ 72 w 203"/>
                <a:gd name="T5" fmla="*/ 235 h 235"/>
                <a:gd name="T6" fmla="*/ 86 w 203"/>
                <a:gd name="T7" fmla="*/ 224 h 235"/>
                <a:gd name="T8" fmla="*/ 66 w 203"/>
                <a:gd name="T9" fmla="*/ 111 h 235"/>
                <a:gd name="T10" fmla="*/ 62 w 203"/>
                <a:gd name="T11" fmla="*/ 65 h 235"/>
                <a:gd name="T12" fmla="*/ 99 w 203"/>
                <a:gd name="T13" fmla="*/ 70 h 235"/>
                <a:gd name="T14" fmla="*/ 106 w 203"/>
                <a:gd name="T15" fmla="*/ 75 h 235"/>
                <a:gd name="T16" fmla="*/ 146 w 203"/>
                <a:gd name="T17" fmla="*/ 67 h 235"/>
                <a:gd name="T18" fmla="*/ 201 w 203"/>
                <a:gd name="T19" fmla="*/ 57 h 235"/>
                <a:gd name="T20" fmla="*/ 195 w 203"/>
                <a:gd name="T21" fmla="*/ 27 h 235"/>
                <a:gd name="T22" fmla="*/ 112 w 203"/>
                <a:gd name="T23" fmla="*/ 32 h 235"/>
                <a:gd name="T24" fmla="*/ 82 w 203"/>
                <a:gd name="T25" fmla="*/ 29 h 235"/>
                <a:gd name="T26" fmla="*/ 69 w 203"/>
                <a:gd name="T27" fmla="*/ 29 h 235"/>
                <a:gd name="T28" fmla="*/ 65 w 203"/>
                <a:gd name="T29" fmla="*/ 22 h 235"/>
                <a:gd name="T30" fmla="*/ 57 w 203"/>
                <a:gd name="T31" fmla="*/ 22 h 235"/>
                <a:gd name="T32" fmla="*/ 50 w 203"/>
                <a:gd name="T33" fmla="*/ 7 h 235"/>
                <a:gd name="T34" fmla="*/ 22 w 203"/>
                <a:gd name="T35" fmla="*/ 3 h 235"/>
                <a:gd name="T36" fmla="*/ 6 w 203"/>
                <a:gd name="T37" fmla="*/ 0 h 235"/>
                <a:gd name="T38" fmla="*/ 0 w 203"/>
                <a:gd name="T39" fmla="*/ 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 h="235">
                  <a:moveTo>
                    <a:pt x="0" y="7"/>
                  </a:moveTo>
                  <a:cubicBezTo>
                    <a:pt x="0" y="7"/>
                    <a:pt x="0" y="67"/>
                    <a:pt x="4" y="98"/>
                  </a:cubicBezTo>
                  <a:cubicBezTo>
                    <a:pt x="4" y="98"/>
                    <a:pt x="35" y="215"/>
                    <a:pt x="72" y="235"/>
                  </a:cubicBezTo>
                  <a:cubicBezTo>
                    <a:pt x="72" y="235"/>
                    <a:pt x="84" y="228"/>
                    <a:pt x="86" y="224"/>
                  </a:cubicBezTo>
                  <a:cubicBezTo>
                    <a:pt x="87" y="220"/>
                    <a:pt x="68" y="119"/>
                    <a:pt x="66" y="111"/>
                  </a:cubicBezTo>
                  <a:cubicBezTo>
                    <a:pt x="64" y="103"/>
                    <a:pt x="62" y="65"/>
                    <a:pt x="62" y="65"/>
                  </a:cubicBezTo>
                  <a:cubicBezTo>
                    <a:pt x="62" y="65"/>
                    <a:pt x="93" y="68"/>
                    <a:pt x="99" y="70"/>
                  </a:cubicBezTo>
                  <a:cubicBezTo>
                    <a:pt x="99" y="70"/>
                    <a:pt x="99" y="76"/>
                    <a:pt x="106" y="75"/>
                  </a:cubicBezTo>
                  <a:cubicBezTo>
                    <a:pt x="114" y="74"/>
                    <a:pt x="141" y="67"/>
                    <a:pt x="146" y="67"/>
                  </a:cubicBezTo>
                  <a:cubicBezTo>
                    <a:pt x="150" y="66"/>
                    <a:pt x="199" y="58"/>
                    <a:pt x="201" y="57"/>
                  </a:cubicBezTo>
                  <a:cubicBezTo>
                    <a:pt x="203" y="56"/>
                    <a:pt x="196" y="30"/>
                    <a:pt x="195" y="27"/>
                  </a:cubicBezTo>
                  <a:cubicBezTo>
                    <a:pt x="193" y="24"/>
                    <a:pt x="126" y="31"/>
                    <a:pt x="112" y="32"/>
                  </a:cubicBezTo>
                  <a:cubicBezTo>
                    <a:pt x="112" y="32"/>
                    <a:pt x="84" y="30"/>
                    <a:pt x="82" y="29"/>
                  </a:cubicBezTo>
                  <a:cubicBezTo>
                    <a:pt x="80" y="28"/>
                    <a:pt x="69" y="29"/>
                    <a:pt x="69" y="29"/>
                  </a:cubicBezTo>
                  <a:cubicBezTo>
                    <a:pt x="69" y="29"/>
                    <a:pt x="67" y="23"/>
                    <a:pt x="65" y="22"/>
                  </a:cubicBezTo>
                  <a:cubicBezTo>
                    <a:pt x="63" y="22"/>
                    <a:pt x="57" y="22"/>
                    <a:pt x="57" y="22"/>
                  </a:cubicBezTo>
                  <a:cubicBezTo>
                    <a:pt x="57" y="22"/>
                    <a:pt x="58" y="10"/>
                    <a:pt x="50" y="7"/>
                  </a:cubicBezTo>
                  <a:cubicBezTo>
                    <a:pt x="42" y="4"/>
                    <a:pt x="27" y="6"/>
                    <a:pt x="22" y="3"/>
                  </a:cubicBezTo>
                  <a:cubicBezTo>
                    <a:pt x="17" y="1"/>
                    <a:pt x="6" y="0"/>
                    <a:pt x="6" y="0"/>
                  </a:cubicBezTo>
                  <a:lnTo>
                    <a:pt x="0" y="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9" name="Freeform 211"/>
            <p:cNvSpPr/>
            <p:nvPr/>
          </p:nvSpPr>
          <p:spPr bwMode="auto">
            <a:xfrm>
              <a:off x="3646488" y="4465638"/>
              <a:ext cx="738188" cy="803275"/>
            </a:xfrm>
            <a:custGeom>
              <a:avLst/>
              <a:gdLst>
                <a:gd name="T0" fmla="*/ 190 w 197"/>
                <a:gd name="T1" fmla="*/ 25 h 214"/>
                <a:gd name="T2" fmla="*/ 115 w 197"/>
                <a:gd name="T3" fmla="*/ 34 h 214"/>
                <a:gd name="T4" fmla="*/ 80 w 197"/>
                <a:gd name="T5" fmla="*/ 53 h 214"/>
                <a:gd name="T6" fmla="*/ 101 w 197"/>
                <a:gd name="T7" fmla="*/ 34 h 214"/>
                <a:gd name="T8" fmla="*/ 73 w 197"/>
                <a:gd name="T9" fmla="*/ 53 h 214"/>
                <a:gd name="T10" fmla="*/ 89 w 197"/>
                <a:gd name="T11" fmla="*/ 34 h 214"/>
                <a:gd name="T12" fmla="*/ 68 w 197"/>
                <a:gd name="T13" fmla="*/ 52 h 214"/>
                <a:gd name="T14" fmla="*/ 73 w 197"/>
                <a:gd name="T15" fmla="*/ 34 h 214"/>
                <a:gd name="T16" fmla="*/ 75 w 197"/>
                <a:gd name="T17" fmla="*/ 31 h 214"/>
                <a:gd name="T18" fmla="*/ 68 w 197"/>
                <a:gd name="T19" fmla="*/ 31 h 214"/>
                <a:gd name="T20" fmla="*/ 61 w 197"/>
                <a:gd name="T21" fmla="*/ 46 h 214"/>
                <a:gd name="T22" fmla="*/ 63 w 197"/>
                <a:gd name="T23" fmla="*/ 28 h 214"/>
                <a:gd name="T24" fmla="*/ 55 w 197"/>
                <a:gd name="T25" fmla="*/ 37 h 214"/>
                <a:gd name="T26" fmla="*/ 55 w 197"/>
                <a:gd name="T27" fmla="*/ 39 h 214"/>
                <a:gd name="T28" fmla="*/ 53 w 197"/>
                <a:gd name="T29" fmla="*/ 5 h 214"/>
                <a:gd name="T30" fmla="*/ 50 w 197"/>
                <a:gd name="T31" fmla="*/ 3 h 214"/>
                <a:gd name="T32" fmla="*/ 39 w 197"/>
                <a:gd name="T33" fmla="*/ 1 h 214"/>
                <a:gd name="T34" fmla="*/ 37 w 197"/>
                <a:gd name="T35" fmla="*/ 3 h 214"/>
                <a:gd name="T36" fmla="*/ 24 w 197"/>
                <a:gd name="T37" fmla="*/ 3 h 214"/>
                <a:gd name="T38" fmla="*/ 33 w 197"/>
                <a:gd name="T39" fmla="*/ 11 h 214"/>
                <a:gd name="T40" fmla="*/ 3 w 197"/>
                <a:gd name="T41" fmla="*/ 0 h 214"/>
                <a:gd name="T42" fmla="*/ 0 w 197"/>
                <a:gd name="T43" fmla="*/ 3 h 214"/>
                <a:gd name="T44" fmla="*/ 0 w 197"/>
                <a:gd name="T45" fmla="*/ 4 h 214"/>
                <a:gd name="T46" fmla="*/ 13 w 197"/>
                <a:gd name="T47" fmla="*/ 16 h 214"/>
                <a:gd name="T48" fmla="*/ 5 w 197"/>
                <a:gd name="T49" fmla="*/ 56 h 214"/>
                <a:gd name="T50" fmla="*/ 3 w 197"/>
                <a:gd name="T51" fmla="*/ 85 h 214"/>
                <a:gd name="T52" fmla="*/ 4 w 197"/>
                <a:gd name="T53" fmla="*/ 94 h 214"/>
                <a:gd name="T54" fmla="*/ 7 w 197"/>
                <a:gd name="T55" fmla="*/ 106 h 214"/>
                <a:gd name="T56" fmla="*/ 16 w 197"/>
                <a:gd name="T57" fmla="*/ 61 h 214"/>
                <a:gd name="T58" fmla="*/ 20 w 197"/>
                <a:gd name="T59" fmla="*/ 18 h 214"/>
                <a:gd name="T60" fmla="*/ 17 w 197"/>
                <a:gd name="T61" fmla="*/ 62 h 214"/>
                <a:gd name="T62" fmla="*/ 20 w 197"/>
                <a:gd name="T63" fmla="*/ 109 h 214"/>
                <a:gd name="T64" fmla="*/ 54 w 197"/>
                <a:gd name="T65" fmla="*/ 192 h 214"/>
                <a:gd name="T66" fmla="*/ 72 w 197"/>
                <a:gd name="T67" fmla="*/ 214 h 214"/>
                <a:gd name="T68" fmla="*/ 63 w 197"/>
                <a:gd name="T69" fmla="*/ 132 h 214"/>
                <a:gd name="T70" fmla="*/ 60 w 197"/>
                <a:gd name="T71" fmla="*/ 61 h 214"/>
                <a:gd name="T72" fmla="*/ 86 w 197"/>
                <a:gd name="T73" fmla="*/ 58 h 214"/>
                <a:gd name="T74" fmla="*/ 110 w 197"/>
                <a:gd name="T75" fmla="*/ 54 h 214"/>
                <a:gd name="T76" fmla="*/ 106 w 197"/>
                <a:gd name="T77" fmla="*/ 61 h 214"/>
                <a:gd name="T78" fmla="*/ 133 w 197"/>
                <a:gd name="T79" fmla="*/ 58 h 214"/>
                <a:gd name="T80" fmla="*/ 197 w 197"/>
                <a:gd name="T81" fmla="*/ 48 h 214"/>
                <a:gd name="T82" fmla="*/ 190 w 197"/>
                <a:gd name="T83" fmla="*/ 25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7" h="214">
                  <a:moveTo>
                    <a:pt x="190" y="25"/>
                  </a:moveTo>
                  <a:cubicBezTo>
                    <a:pt x="185" y="22"/>
                    <a:pt x="115" y="34"/>
                    <a:pt x="115" y="34"/>
                  </a:cubicBezTo>
                  <a:cubicBezTo>
                    <a:pt x="115" y="34"/>
                    <a:pt x="89" y="54"/>
                    <a:pt x="80" y="53"/>
                  </a:cubicBezTo>
                  <a:cubicBezTo>
                    <a:pt x="80" y="53"/>
                    <a:pt x="106" y="41"/>
                    <a:pt x="101" y="34"/>
                  </a:cubicBezTo>
                  <a:cubicBezTo>
                    <a:pt x="95" y="26"/>
                    <a:pt x="73" y="53"/>
                    <a:pt x="73" y="53"/>
                  </a:cubicBezTo>
                  <a:cubicBezTo>
                    <a:pt x="73" y="53"/>
                    <a:pt x="79" y="38"/>
                    <a:pt x="89" y="34"/>
                  </a:cubicBezTo>
                  <a:cubicBezTo>
                    <a:pt x="89" y="34"/>
                    <a:pt x="78" y="27"/>
                    <a:pt x="68" y="52"/>
                  </a:cubicBezTo>
                  <a:cubicBezTo>
                    <a:pt x="68" y="52"/>
                    <a:pt x="70" y="40"/>
                    <a:pt x="73" y="34"/>
                  </a:cubicBezTo>
                  <a:cubicBezTo>
                    <a:pt x="74" y="32"/>
                    <a:pt x="74" y="32"/>
                    <a:pt x="75" y="31"/>
                  </a:cubicBezTo>
                  <a:cubicBezTo>
                    <a:pt x="80" y="28"/>
                    <a:pt x="72" y="27"/>
                    <a:pt x="68" y="31"/>
                  </a:cubicBezTo>
                  <a:cubicBezTo>
                    <a:pt x="64" y="34"/>
                    <a:pt x="61" y="46"/>
                    <a:pt x="61" y="46"/>
                  </a:cubicBezTo>
                  <a:cubicBezTo>
                    <a:pt x="61" y="46"/>
                    <a:pt x="57" y="30"/>
                    <a:pt x="63" y="28"/>
                  </a:cubicBezTo>
                  <a:cubicBezTo>
                    <a:pt x="63" y="28"/>
                    <a:pt x="55" y="23"/>
                    <a:pt x="55" y="37"/>
                  </a:cubicBezTo>
                  <a:cubicBezTo>
                    <a:pt x="55" y="38"/>
                    <a:pt x="55" y="39"/>
                    <a:pt x="55" y="39"/>
                  </a:cubicBezTo>
                  <a:cubicBezTo>
                    <a:pt x="56" y="55"/>
                    <a:pt x="41" y="16"/>
                    <a:pt x="53" y="5"/>
                  </a:cubicBezTo>
                  <a:cubicBezTo>
                    <a:pt x="52" y="4"/>
                    <a:pt x="51" y="4"/>
                    <a:pt x="50" y="3"/>
                  </a:cubicBezTo>
                  <a:cubicBezTo>
                    <a:pt x="47" y="2"/>
                    <a:pt x="43" y="1"/>
                    <a:pt x="39" y="1"/>
                  </a:cubicBezTo>
                  <a:cubicBezTo>
                    <a:pt x="37" y="3"/>
                    <a:pt x="37" y="3"/>
                    <a:pt x="37" y="3"/>
                  </a:cubicBezTo>
                  <a:cubicBezTo>
                    <a:pt x="37" y="3"/>
                    <a:pt x="22" y="3"/>
                    <a:pt x="24" y="3"/>
                  </a:cubicBezTo>
                  <a:cubicBezTo>
                    <a:pt x="25" y="3"/>
                    <a:pt x="29" y="11"/>
                    <a:pt x="33" y="11"/>
                  </a:cubicBezTo>
                  <a:cubicBezTo>
                    <a:pt x="33" y="11"/>
                    <a:pt x="12" y="9"/>
                    <a:pt x="3" y="0"/>
                  </a:cubicBezTo>
                  <a:cubicBezTo>
                    <a:pt x="0" y="3"/>
                    <a:pt x="0" y="3"/>
                    <a:pt x="0" y="3"/>
                  </a:cubicBezTo>
                  <a:cubicBezTo>
                    <a:pt x="0" y="3"/>
                    <a:pt x="0" y="4"/>
                    <a:pt x="0" y="4"/>
                  </a:cubicBezTo>
                  <a:cubicBezTo>
                    <a:pt x="4" y="9"/>
                    <a:pt x="10" y="16"/>
                    <a:pt x="13" y="16"/>
                  </a:cubicBezTo>
                  <a:cubicBezTo>
                    <a:pt x="17" y="17"/>
                    <a:pt x="4" y="28"/>
                    <a:pt x="5" y="56"/>
                  </a:cubicBezTo>
                  <a:cubicBezTo>
                    <a:pt x="5" y="67"/>
                    <a:pt x="4" y="77"/>
                    <a:pt x="3" y="85"/>
                  </a:cubicBezTo>
                  <a:cubicBezTo>
                    <a:pt x="3" y="88"/>
                    <a:pt x="3" y="91"/>
                    <a:pt x="4" y="94"/>
                  </a:cubicBezTo>
                  <a:cubicBezTo>
                    <a:pt x="4" y="94"/>
                    <a:pt x="5" y="99"/>
                    <a:pt x="7" y="106"/>
                  </a:cubicBezTo>
                  <a:cubicBezTo>
                    <a:pt x="16" y="61"/>
                    <a:pt x="16" y="61"/>
                    <a:pt x="16" y="61"/>
                  </a:cubicBezTo>
                  <a:cubicBezTo>
                    <a:pt x="20" y="18"/>
                    <a:pt x="20" y="18"/>
                    <a:pt x="20" y="18"/>
                  </a:cubicBezTo>
                  <a:cubicBezTo>
                    <a:pt x="17" y="62"/>
                    <a:pt x="17" y="62"/>
                    <a:pt x="17" y="62"/>
                  </a:cubicBezTo>
                  <a:cubicBezTo>
                    <a:pt x="17" y="62"/>
                    <a:pt x="15" y="107"/>
                    <a:pt x="20" y="109"/>
                  </a:cubicBezTo>
                  <a:cubicBezTo>
                    <a:pt x="25" y="111"/>
                    <a:pt x="52" y="191"/>
                    <a:pt x="54" y="192"/>
                  </a:cubicBezTo>
                  <a:cubicBezTo>
                    <a:pt x="56" y="193"/>
                    <a:pt x="72" y="214"/>
                    <a:pt x="72" y="214"/>
                  </a:cubicBezTo>
                  <a:cubicBezTo>
                    <a:pt x="72" y="214"/>
                    <a:pt x="63" y="139"/>
                    <a:pt x="63" y="132"/>
                  </a:cubicBezTo>
                  <a:cubicBezTo>
                    <a:pt x="63" y="126"/>
                    <a:pt x="60" y="61"/>
                    <a:pt x="60" y="61"/>
                  </a:cubicBezTo>
                  <a:cubicBezTo>
                    <a:pt x="60" y="61"/>
                    <a:pt x="83" y="59"/>
                    <a:pt x="86" y="58"/>
                  </a:cubicBezTo>
                  <a:cubicBezTo>
                    <a:pt x="89" y="57"/>
                    <a:pt x="105" y="54"/>
                    <a:pt x="110" y="54"/>
                  </a:cubicBezTo>
                  <a:cubicBezTo>
                    <a:pt x="110" y="54"/>
                    <a:pt x="103" y="57"/>
                    <a:pt x="106" y="61"/>
                  </a:cubicBezTo>
                  <a:cubicBezTo>
                    <a:pt x="109" y="64"/>
                    <a:pt x="127" y="60"/>
                    <a:pt x="133" y="58"/>
                  </a:cubicBezTo>
                  <a:cubicBezTo>
                    <a:pt x="139" y="56"/>
                    <a:pt x="197" y="48"/>
                    <a:pt x="197" y="48"/>
                  </a:cubicBezTo>
                  <a:cubicBezTo>
                    <a:pt x="197" y="48"/>
                    <a:pt x="196" y="28"/>
                    <a:pt x="190" y="25"/>
                  </a:cubicBez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0" name="Freeform 212"/>
            <p:cNvSpPr/>
            <p:nvPr/>
          </p:nvSpPr>
          <p:spPr bwMode="auto">
            <a:xfrm>
              <a:off x="3582988" y="6059488"/>
              <a:ext cx="242888" cy="258763"/>
            </a:xfrm>
            <a:custGeom>
              <a:avLst/>
              <a:gdLst>
                <a:gd name="T0" fmla="*/ 34 w 65"/>
                <a:gd name="T1" fmla="*/ 10 h 69"/>
                <a:gd name="T2" fmla="*/ 22 w 65"/>
                <a:gd name="T3" fmla="*/ 30 h 69"/>
                <a:gd name="T4" fmla="*/ 6 w 65"/>
                <a:gd name="T5" fmla="*/ 61 h 69"/>
                <a:gd name="T6" fmla="*/ 34 w 65"/>
                <a:gd name="T7" fmla="*/ 61 h 69"/>
                <a:gd name="T8" fmla="*/ 52 w 65"/>
                <a:gd name="T9" fmla="*/ 43 h 69"/>
                <a:gd name="T10" fmla="*/ 63 w 65"/>
                <a:gd name="T11" fmla="*/ 33 h 69"/>
                <a:gd name="T12" fmla="*/ 60 w 65"/>
                <a:gd name="T13" fmla="*/ 8 h 69"/>
                <a:gd name="T14" fmla="*/ 34 w 65"/>
                <a:gd name="T15" fmla="*/ 10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9">
                  <a:moveTo>
                    <a:pt x="34" y="10"/>
                  </a:moveTo>
                  <a:cubicBezTo>
                    <a:pt x="34" y="10"/>
                    <a:pt x="25" y="24"/>
                    <a:pt x="22" y="30"/>
                  </a:cubicBezTo>
                  <a:cubicBezTo>
                    <a:pt x="18" y="35"/>
                    <a:pt x="0" y="51"/>
                    <a:pt x="6" y="61"/>
                  </a:cubicBezTo>
                  <a:cubicBezTo>
                    <a:pt x="6" y="61"/>
                    <a:pt x="22" y="69"/>
                    <a:pt x="34" y="61"/>
                  </a:cubicBezTo>
                  <a:cubicBezTo>
                    <a:pt x="46" y="53"/>
                    <a:pt x="44" y="43"/>
                    <a:pt x="52" y="43"/>
                  </a:cubicBezTo>
                  <a:cubicBezTo>
                    <a:pt x="52" y="43"/>
                    <a:pt x="61" y="43"/>
                    <a:pt x="63" y="33"/>
                  </a:cubicBezTo>
                  <a:cubicBezTo>
                    <a:pt x="65" y="24"/>
                    <a:pt x="64" y="16"/>
                    <a:pt x="60" y="8"/>
                  </a:cubicBezTo>
                  <a:cubicBezTo>
                    <a:pt x="56" y="0"/>
                    <a:pt x="34" y="10"/>
                    <a:pt x="34" y="1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1" name="Freeform 213"/>
            <p:cNvSpPr/>
            <p:nvPr/>
          </p:nvSpPr>
          <p:spPr bwMode="auto">
            <a:xfrm>
              <a:off x="3508375" y="6037263"/>
              <a:ext cx="157163" cy="220663"/>
            </a:xfrm>
            <a:custGeom>
              <a:avLst/>
              <a:gdLst>
                <a:gd name="T0" fmla="*/ 10 w 42"/>
                <a:gd name="T1" fmla="*/ 7 h 59"/>
                <a:gd name="T2" fmla="*/ 8 w 42"/>
                <a:gd name="T3" fmla="*/ 28 h 59"/>
                <a:gd name="T4" fmla="*/ 8 w 42"/>
                <a:gd name="T5" fmla="*/ 55 h 59"/>
                <a:gd name="T6" fmla="*/ 36 w 42"/>
                <a:gd name="T7" fmla="*/ 54 h 59"/>
                <a:gd name="T8" fmla="*/ 33 w 42"/>
                <a:gd name="T9" fmla="*/ 32 h 59"/>
                <a:gd name="T10" fmla="*/ 34 w 42"/>
                <a:gd name="T11" fmla="*/ 5 h 59"/>
                <a:gd name="T12" fmla="*/ 10 w 42"/>
                <a:gd name="T13" fmla="*/ 7 h 59"/>
              </a:gdLst>
              <a:ahLst/>
              <a:cxnLst>
                <a:cxn ang="0">
                  <a:pos x="T0" y="T1"/>
                </a:cxn>
                <a:cxn ang="0">
                  <a:pos x="T2" y="T3"/>
                </a:cxn>
                <a:cxn ang="0">
                  <a:pos x="T4" y="T5"/>
                </a:cxn>
                <a:cxn ang="0">
                  <a:pos x="T6" y="T7"/>
                </a:cxn>
                <a:cxn ang="0">
                  <a:pos x="T8" y="T9"/>
                </a:cxn>
                <a:cxn ang="0">
                  <a:pos x="T10" y="T11"/>
                </a:cxn>
                <a:cxn ang="0">
                  <a:pos x="T12" y="T13"/>
                </a:cxn>
              </a:cxnLst>
              <a:rect l="0" t="0" r="r" b="b"/>
              <a:pathLst>
                <a:path w="42" h="59">
                  <a:moveTo>
                    <a:pt x="10" y="7"/>
                  </a:moveTo>
                  <a:cubicBezTo>
                    <a:pt x="10" y="7"/>
                    <a:pt x="9" y="21"/>
                    <a:pt x="8" y="28"/>
                  </a:cubicBezTo>
                  <a:cubicBezTo>
                    <a:pt x="6" y="35"/>
                    <a:pt x="0" y="51"/>
                    <a:pt x="8" y="55"/>
                  </a:cubicBezTo>
                  <a:cubicBezTo>
                    <a:pt x="8" y="55"/>
                    <a:pt x="30" y="59"/>
                    <a:pt x="36" y="54"/>
                  </a:cubicBezTo>
                  <a:cubicBezTo>
                    <a:pt x="42" y="48"/>
                    <a:pt x="33" y="32"/>
                    <a:pt x="33" y="32"/>
                  </a:cubicBezTo>
                  <a:cubicBezTo>
                    <a:pt x="33" y="32"/>
                    <a:pt x="37" y="11"/>
                    <a:pt x="34" y="5"/>
                  </a:cubicBezTo>
                  <a:cubicBezTo>
                    <a:pt x="31" y="0"/>
                    <a:pt x="18" y="2"/>
                    <a:pt x="10" y="7"/>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2" name="Freeform 214"/>
            <p:cNvSpPr/>
            <p:nvPr/>
          </p:nvSpPr>
          <p:spPr bwMode="auto">
            <a:xfrm>
              <a:off x="3349625" y="5153026"/>
              <a:ext cx="315913" cy="828675"/>
            </a:xfrm>
            <a:custGeom>
              <a:avLst/>
              <a:gdLst>
                <a:gd name="T0" fmla="*/ 59 w 84"/>
                <a:gd name="T1" fmla="*/ 138 h 221"/>
                <a:gd name="T2" fmla="*/ 59 w 84"/>
                <a:gd name="T3" fmla="*/ 97 h 221"/>
                <a:gd name="T4" fmla="*/ 50 w 84"/>
                <a:gd name="T5" fmla="*/ 130 h 221"/>
                <a:gd name="T6" fmla="*/ 46 w 84"/>
                <a:gd name="T7" fmla="*/ 90 h 221"/>
                <a:gd name="T8" fmla="*/ 28 w 84"/>
                <a:gd name="T9" fmla="*/ 58 h 221"/>
                <a:gd name="T10" fmla="*/ 12 w 84"/>
                <a:gd name="T11" fmla="*/ 20 h 221"/>
                <a:gd name="T12" fmla="*/ 13 w 84"/>
                <a:gd name="T13" fmla="*/ 0 h 221"/>
                <a:gd name="T14" fmla="*/ 13 w 84"/>
                <a:gd name="T15" fmla="*/ 1 h 221"/>
                <a:gd name="T16" fmla="*/ 4 w 84"/>
                <a:gd name="T17" fmla="*/ 16 h 221"/>
                <a:gd name="T18" fmla="*/ 5 w 84"/>
                <a:gd name="T19" fmla="*/ 31 h 221"/>
                <a:gd name="T20" fmla="*/ 29 w 84"/>
                <a:gd name="T21" fmla="*/ 105 h 221"/>
                <a:gd name="T22" fmla="*/ 60 w 84"/>
                <a:gd name="T23" fmla="*/ 202 h 221"/>
                <a:gd name="T24" fmla="*/ 75 w 84"/>
                <a:gd name="T25" fmla="*/ 221 h 221"/>
                <a:gd name="T26" fmla="*/ 63 w 84"/>
                <a:gd name="T27" fmla="*/ 196 h 221"/>
                <a:gd name="T28" fmla="*/ 79 w 84"/>
                <a:gd name="T29" fmla="*/ 206 h 221"/>
                <a:gd name="T30" fmla="*/ 72 w 84"/>
                <a:gd name="T31" fmla="*/ 180 h 221"/>
                <a:gd name="T32" fmla="*/ 59 w 84"/>
                <a:gd name="T33" fmla="*/ 138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221">
                  <a:moveTo>
                    <a:pt x="59" y="138"/>
                  </a:moveTo>
                  <a:cubicBezTo>
                    <a:pt x="63" y="129"/>
                    <a:pt x="59" y="97"/>
                    <a:pt x="59" y="97"/>
                  </a:cubicBezTo>
                  <a:cubicBezTo>
                    <a:pt x="59" y="97"/>
                    <a:pt x="58" y="132"/>
                    <a:pt x="50" y="130"/>
                  </a:cubicBezTo>
                  <a:cubicBezTo>
                    <a:pt x="42" y="129"/>
                    <a:pt x="48" y="96"/>
                    <a:pt x="46" y="90"/>
                  </a:cubicBezTo>
                  <a:cubicBezTo>
                    <a:pt x="45" y="83"/>
                    <a:pt x="28" y="58"/>
                    <a:pt x="28" y="58"/>
                  </a:cubicBezTo>
                  <a:cubicBezTo>
                    <a:pt x="17" y="51"/>
                    <a:pt x="8" y="27"/>
                    <a:pt x="12" y="20"/>
                  </a:cubicBezTo>
                  <a:cubicBezTo>
                    <a:pt x="15" y="16"/>
                    <a:pt x="14" y="7"/>
                    <a:pt x="13" y="0"/>
                  </a:cubicBezTo>
                  <a:cubicBezTo>
                    <a:pt x="13" y="0"/>
                    <a:pt x="13" y="1"/>
                    <a:pt x="13" y="1"/>
                  </a:cubicBezTo>
                  <a:cubicBezTo>
                    <a:pt x="9" y="4"/>
                    <a:pt x="8" y="12"/>
                    <a:pt x="4" y="16"/>
                  </a:cubicBezTo>
                  <a:cubicBezTo>
                    <a:pt x="1" y="19"/>
                    <a:pt x="0" y="27"/>
                    <a:pt x="5" y="31"/>
                  </a:cubicBezTo>
                  <a:cubicBezTo>
                    <a:pt x="10" y="35"/>
                    <a:pt x="23" y="86"/>
                    <a:pt x="29" y="105"/>
                  </a:cubicBezTo>
                  <a:cubicBezTo>
                    <a:pt x="35" y="124"/>
                    <a:pt x="60" y="201"/>
                    <a:pt x="60" y="202"/>
                  </a:cubicBezTo>
                  <a:cubicBezTo>
                    <a:pt x="65" y="220"/>
                    <a:pt x="75" y="221"/>
                    <a:pt x="75" y="221"/>
                  </a:cubicBezTo>
                  <a:cubicBezTo>
                    <a:pt x="70" y="217"/>
                    <a:pt x="63" y="196"/>
                    <a:pt x="63" y="196"/>
                  </a:cubicBezTo>
                  <a:cubicBezTo>
                    <a:pt x="68" y="194"/>
                    <a:pt x="73" y="212"/>
                    <a:pt x="79" y="206"/>
                  </a:cubicBezTo>
                  <a:cubicBezTo>
                    <a:pt x="84" y="201"/>
                    <a:pt x="72" y="185"/>
                    <a:pt x="72" y="180"/>
                  </a:cubicBezTo>
                  <a:cubicBezTo>
                    <a:pt x="71" y="175"/>
                    <a:pt x="55" y="147"/>
                    <a:pt x="59" y="138"/>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3" name="Freeform 215"/>
            <p:cNvSpPr/>
            <p:nvPr/>
          </p:nvSpPr>
          <p:spPr bwMode="auto">
            <a:xfrm>
              <a:off x="3492500" y="4473576"/>
              <a:ext cx="123825" cy="528638"/>
            </a:xfrm>
            <a:custGeom>
              <a:avLst/>
              <a:gdLst>
                <a:gd name="T0" fmla="*/ 0 w 33"/>
                <a:gd name="T1" fmla="*/ 128 h 141"/>
                <a:gd name="T2" fmla="*/ 17 w 33"/>
                <a:gd name="T3" fmla="*/ 141 h 141"/>
                <a:gd name="T4" fmla="*/ 33 w 33"/>
                <a:gd name="T5" fmla="*/ 126 h 141"/>
                <a:gd name="T6" fmla="*/ 28 w 33"/>
                <a:gd name="T7" fmla="*/ 31 h 141"/>
                <a:gd name="T8" fmla="*/ 21 w 33"/>
                <a:gd name="T9" fmla="*/ 18 h 141"/>
                <a:gd name="T10" fmla="*/ 27 w 33"/>
                <a:gd name="T11" fmla="*/ 9 h 141"/>
                <a:gd name="T12" fmla="*/ 17 w 33"/>
                <a:gd name="T13" fmla="*/ 3 h 141"/>
                <a:gd name="T14" fmla="*/ 10 w 33"/>
                <a:gd name="T15" fmla="*/ 17 h 141"/>
                <a:gd name="T16" fmla="*/ 5 w 33"/>
                <a:gd name="T17" fmla="*/ 29 h 141"/>
                <a:gd name="T18" fmla="*/ 0 w 33"/>
                <a:gd name="T19" fmla="*/ 1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141">
                  <a:moveTo>
                    <a:pt x="0" y="128"/>
                  </a:moveTo>
                  <a:cubicBezTo>
                    <a:pt x="17" y="141"/>
                    <a:pt x="17" y="141"/>
                    <a:pt x="17" y="141"/>
                  </a:cubicBezTo>
                  <a:cubicBezTo>
                    <a:pt x="33" y="126"/>
                    <a:pt x="33" y="126"/>
                    <a:pt x="33" y="126"/>
                  </a:cubicBezTo>
                  <a:cubicBezTo>
                    <a:pt x="33" y="126"/>
                    <a:pt x="28" y="34"/>
                    <a:pt x="28" y="31"/>
                  </a:cubicBezTo>
                  <a:cubicBezTo>
                    <a:pt x="28" y="28"/>
                    <a:pt x="21" y="18"/>
                    <a:pt x="21" y="18"/>
                  </a:cubicBezTo>
                  <a:cubicBezTo>
                    <a:pt x="27" y="9"/>
                    <a:pt x="27" y="9"/>
                    <a:pt x="27" y="9"/>
                  </a:cubicBezTo>
                  <a:cubicBezTo>
                    <a:pt x="27" y="9"/>
                    <a:pt x="23" y="0"/>
                    <a:pt x="17" y="3"/>
                  </a:cubicBezTo>
                  <a:cubicBezTo>
                    <a:pt x="11" y="6"/>
                    <a:pt x="10" y="17"/>
                    <a:pt x="10" y="17"/>
                  </a:cubicBezTo>
                  <a:cubicBezTo>
                    <a:pt x="5" y="29"/>
                    <a:pt x="5" y="29"/>
                    <a:pt x="5" y="29"/>
                  </a:cubicBezTo>
                  <a:lnTo>
                    <a:pt x="0" y="128"/>
                  </a:ln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4" name="Freeform 216"/>
            <p:cNvSpPr/>
            <p:nvPr/>
          </p:nvSpPr>
          <p:spPr bwMode="auto">
            <a:xfrm>
              <a:off x="4464050" y="4470401"/>
              <a:ext cx="41275" cy="52388"/>
            </a:xfrm>
            <a:custGeom>
              <a:avLst/>
              <a:gdLst>
                <a:gd name="T0" fmla="*/ 0 w 11"/>
                <a:gd name="T1" fmla="*/ 14 h 14"/>
                <a:gd name="T2" fmla="*/ 11 w 11"/>
                <a:gd name="T3" fmla="*/ 3 h 14"/>
                <a:gd name="T4" fmla="*/ 8 w 11"/>
                <a:gd name="T5" fmla="*/ 0 h 14"/>
                <a:gd name="T6" fmla="*/ 0 w 11"/>
                <a:gd name="T7" fmla="*/ 14 h 14"/>
              </a:gdLst>
              <a:ahLst/>
              <a:cxnLst>
                <a:cxn ang="0">
                  <a:pos x="T0" y="T1"/>
                </a:cxn>
                <a:cxn ang="0">
                  <a:pos x="T2" y="T3"/>
                </a:cxn>
                <a:cxn ang="0">
                  <a:pos x="T4" y="T5"/>
                </a:cxn>
                <a:cxn ang="0">
                  <a:pos x="T6" y="T7"/>
                </a:cxn>
              </a:cxnLst>
              <a:rect l="0" t="0" r="r" b="b"/>
              <a:pathLst>
                <a:path w="11" h="14">
                  <a:moveTo>
                    <a:pt x="0" y="14"/>
                  </a:moveTo>
                  <a:cubicBezTo>
                    <a:pt x="0" y="14"/>
                    <a:pt x="6" y="4"/>
                    <a:pt x="11" y="3"/>
                  </a:cubicBezTo>
                  <a:cubicBezTo>
                    <a:pt x="8" y="0"/>
                    <a:pt x="8" y="0"/>
                    <a:pt x="8" y="0"/>
                  </a:cubicBezTo>
                  <a:cubicBezTo>
                    <a:pt x="8" y="0"/>
                    <a:pt x="1" y="12"/>
                    <a:pt x="0" y="14"/>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5" name="Freeform 217"/>
            <p:cNvSpPr/>
            <p:nvPr/>
          </p:nvSpPr>
          <p:spPr bwMode="auto">
            <a:xfrm>
              <a:off x="4464050" y="4405313"/>
              <a:ext cx="44450" cy="65088"/>
            </a:xfrm>
            <a:custGeom>
              <a:avLst/>
              <a:gdLst>
                <a:gd name="T0" fmla="*/ 0 w 12"/>
                <a:gd name="T1" fmla="*/ 17 h 17"/>
                <a:gd name="T2" fmla="*/ 5 w 12"/>
                <a:gd name="T3" fmla="*/ 10 h 17"/>
                <a:gd name="T4" fmla="*/ 12 w 12"/>
                <a:gd name="T5" fmla="*/ 0 h 17"/>
                <a:gd name="T6" fmla="*/ 4 w 12"/>
                <a:gd name="T7" fmla="*/ 9 h 17"/>
                <a:gd name="T8" fmla="*/ 0 w 12"/>
                <a:gd name="T9" fmla="*/ 17 h 17"/>
              </a:gdLst>
              <a:ahLst/>
              <a:cxnLst>
                <a:cxn ang="0">
                  <a:pos x="T0" y="T1"/>
                </a:cxn>
                <a:cxn ang="0">
                  <a:pos x="T2" y="T3"/>
                </a:cxn>
                <a:cxn ang="0">
                  <a:pos x="T4" y="T5"/>
                </a:cxn>
                <a:cxn ang="0">
                  <a:pos x="T6" y="T7"/>
                </a:cxn>
                <a:cxn ang="0">
                  <a:pos x="T8" y="T9"/>
                </a:cxn>
              </a:cxnLst>
              <a:rect l="0" t="0" r="r" b="b"/>
              <a:pathLst>
                <a:path w="12" h="17">
                  <a:moveTo>
                    <a:pt x="0" y="17"/>
                  </a:moveTo>
                  <a:cubicBezTo>
                    <a:pt x="0" y="17"/>
                    <a:pt x="3" y="11"/>
                    <a:pt x="5" y="10"/>
                  </a:cubicBezTo>
                  <a:cubicBezTo>
                    <a:pt x="6" y="8"/>
                    <a:pt x="12" y="0"/>
                    <a:pt x="12" y="0"/>
                  </a:cubicBezTo>
                  <a:cubicBezTo>
                    <a:pt x="4" y="9"/>
                    <a:pt x="4" y="9"/>
                    <a:pt x="4" y="9"/>
                  </a:cubicBezTo>
                  <a:lnTo>
                    <a:pt x="0" y="17"/>
                  </a:ln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grpSp>
        <p:nvGrpSpPr>
          <p:cNvPr id="36" name="组合 35"/>
          <p:cNvGrpSpPr/>
          <p:nvPr/>
        </p:nvGrpSpPr>
        <p:grpSpPr>
          <a:xfrm>
            <a:off x="2841173" y="1208960"/>
            <a:ext cx="1382920" cy="1374698"/>
            <a:chOff x="2839809" y="983410"/>
            <a:chExt cx="1751069" cy="1740658"/>
          </a:xfrm>
        </p:grpSpPr>
        <p:sp>
          <p:nvSpPr>
            <p:cNvPr id="2" name="椭圆 1"/>
            <p:cNvSpPr/>
            <p:nvPr/>
          </p:nvSpPr>
          <p:spPr>
            <a:xfrm>
              <a:off x="2839809" y="983410"/>
              <a:ext cx="1751069" cy="1740658"/>
            </a:xfrm>
            <a:prstGeom prst="ellipse">
              <a:avLst/>
            </a:prstGeom>
            <a:solidFill>
              <a:schemeClr val="accent5">
                <a:lumMod val="75000"/>
              </a:schemeClr>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nvGrpSpPr>
            <p:cNvPr id="4" name="组合 3"/>
            <p:cNvGrpSpPr/>
            <p:nvPr/>
          </p:nvGrpSpPr>
          <p:grpSpPr>
            <a:xfrm>
              <a:off x="3211409" y="1376214"/>
              <a:ext cx="1011320" cy="1084132"/>
              <a:chOff x="7397485" y="3586794"/>
              <a:chExt cx="1720118" cy="1854990"/>
            </a:xfrm>
          </p:grpSpPr>
          <p:sp>
            <p:nvSpPr>
              <p:cNvPr id="5" name="Freeform 38"/>
              <p:cNvSpPr>
                <a:spLocks noEditPoints="1"/>
              </p:cNvSpPr>
              <p:nvPr/>
            </p:nvSpPr>
            <p:spPr bwMode="auto">
              <a:xfrm>
                <a:off x="7397485" y="3586794"/>
                <a:ext cx="1720118" cy="1278360"/>
              </a:xfrm>
              <a:custGeom>
                <a:avLst/>
                <a:gdLst>
                  <a:gd name="T0" fmla="*/ 83 w 489"/>
                  <a:gd name="T1" fmla="*/ 363 h 363"/>
                  <a:gd name="T2" fmla="*/ 0 w 489"/>
                  <a:gd name="T3" fmla="*/ 280 h 363"/>
                  <a:gd name="T4" fmla="*/ 0 w 489"/>
                  <a:gd name="T5" fmla="*/ 280 h 363"/>
                  <a:gd name="T6" fmla="*/ 0 w 489"/>
                  <a:gd name="T7" fmla="*/ 83 h 363"/>
                  <a:gd name="T8" fmla="*/ 83 w 489"/>
                  <a:gd name="T9" fmla="*/ 0 h 363"/>
                  <a:gd name="T10" fmla="*/ 83 w 489"/>
                  <a:gd name="T11" fmla="*/ 0 h 363"/>
                  <a:gd name="T12" fmla="*/ 406 w 489"/>
                  <a:gd name="T13" fmla="*/ 0 h 363"/>
                  <a:gd name="T14" fmla="*/ 489 w 489"/>
                  <a:gd name="T15" fmla="*/ 83 h 363"/>
                  <a:gd name="T16" fmla="*/ 489 w 489"/>
                  <a:gd name="T17" fmla="*/ 83 h 363"/>
                  <a:gd name="T18" fmla="*/ 489 w 489"/>
                  <a:gd name="T19" fmla="*/ 280 h 363"/>
                  <a:gd name="T20" fmla="*/ 406 w 489"/>
                  <a:gd name="T21" fmla="*/ 363 h 363"/>
                  <a:gd name="T22" fmla="*/ 406 w 489"/>
                  <a:gd name="T23" fmla="*/ 363 h 363"/>
                  <a:gd name="T24" fmla="*/ 83 w 489"/>
                  <a:gd name="T25" fmla="*/ 363 h 363"/>
                  <a:gd name="T26" fmla="*/ 43 w 489"/>
                  <a:gd name="T27" fmla="*/ 83 h 363"/>
                  <a:gd name="T28" fmla="*/ 43 w 489"/>
                  <a:gd name="T29" fmla="*/ 280 h 363"/>
                  <a:gd name="T30" fmla="*/ 83 w 489"/>
                  <a:gd name="T31" fmla="*/ 320 h 363"/>
                  <a:gd name="T32" fmla="*/ 83 w 489"/>
                  <a:gd name="T33" fmla="*/ 320 h 363"/>
                  <a:gd name="T34" fmla="*/ 406 w 489"/>
                  <a:gd name="T35" fmla="*/ 320 h 363"/>
                  <a:gd name="T36" fmla="*/ 446 w 489"/>
                  <a:gd name="T37" fmla="*/ 280 h 363"/>
                  <a:gd name="T38" fmla="*/ 446 w 489"/>
                  <a:gd name="T39" fmla="*/ 280 h 363"/>
                  <a:gd name="T40" fmla="*/ 446 w 489"/>
                  <a:gd name="T41" fmla="*/ 83 h 363"/>
                  <a:gd name="T42" fmla="*/ 406 w 489"/>
                  <a:gd name="T43" fmla="*/ 43 h 363"/>
                  <a:gd name="T44" fmla="*/ 406 w 489"/>
                  <a:gd name="T45" fmla="*/ 43 h 363"/>
                  <a:gd name="T46" fmla="*/ 83 w 489"/>
                  <a:gd name="T47" fmla="*/ 43 h 363"/>
                  <a:gd name="T48" fmla="*/ 43 w 489"/>
                  <a:gd name="T49" fmla="*/ 8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9" h="363">
                    <a:moveTo>
                      <a:pt x="83" y="363"/>
                    </a:moveTo>
                    <a:cubicBezTo>
                      <a:pt x="37" y="363"/>
                      <a:pt x="0" y="326"/>
                      <a:pt x="0" y="280"/>
                    </a:cubicBezTo>
                    <a:cubicBezTo>
                      <a:pt x="0" y="280"/>
                      <a:pt x="0" y="280"/>
                      <a:pt x="0" y="280"/>
                    </a:cubicBezTo>
                    <a:cubicBezTo>
                      <a:pt x="0" y="83"/>
                      <a:pt x="0" y="83"/>
                      <a:pt x="0" y="83"/>
                    </a:cubicBezTo>
                    <a:cubicBezTo>
                      <a:pt x="0" y="38"/>
                      <a:pt x="37" y="0"/>
                      <a:pt x="83" y="0"/>
                    </a:cubicBezTo>
                    <a:cubicBezTo>
                      <a:pt x="83" y="0"/>
                      <a:pt x="83" y="0"/>
                      <a:pt x="83" y="0"/>
                    </a:cubicBezTo>
                    <a:cubicBezTo>
                      <a:pt x="406" y="0"/>
                      <a:pt x="406" y="0"/>
                      <a:pt x="406" y="0"/>
                    </a:cubicBezTo>
                    <a:cubicBezTo>
                      <a:pt x="451" y="0"/>
                      <a:pt x="489" y="38"/>
                      <a:pt x="489" y="83"/>
                    </a:cubicBezTo>
                    <a:cubicBezTo>
                      <a:pt x="489" y="83"/>
                      <a:pt x="489" y="83"/>
                      <a:pt x="489" y="83"/>
                    </a:cubicBezTo>
                    <a:cubicBezTo>
                      <a:pt x="489" y="280"/>
                      <a:pt x="489" y="280"/>
                      <a:pt x="489" y="280"/>
                    </a:cubicBezTo>
                    <a:cubicBezTo>
                      <a:pt x="489" y="326"/>
                      <a:pt x="451" y="363"/>
                      <a:pt x="406" y="363"/>
                    </a:cubicBezTo>
                    <a:cubicBezTo>
                      <a:pt x="406" y="363"/>
                      <a:pt x="406" y="363"/>
                      <a:pt x="406" y="363"/>
                    </a:cubicBezTo>
                    <a:cubicBezTo>
                      <a:pt x="83" y="363"/>
                      <a:pt x="83" y="363"/>
                      <a:pt x="83" y="363"/>
                    </a:cubicBezTo>
                    <a:close/>
                    <a:moveTo>
                      <a:pt x="43" y="83"/>
                    </a:moveTo>
                    <a:cubicBezTo>
                      <a:pt x="43" y="280"/>
                      <a:pt x="43" y="280"/>
                      <a:pt x="43" y="280"/>
                    </a:cubicBezTo>
                    <a:cubicBezTo>
                      <a:pt x="43" y="302"/>
                      <a:pt x="61" y="320"/>
                      <a:pt x="83" y="320"/>
                    </a:cubicBezTo>
                    <a:cubicBezTo>
                      <a:pt x="83" y="320"/>
                      <a:pt x="83" y="320"/>
                      <a:pt x="83" y="320"/>
                    </a:cubicBezTo>
                    <a:cubicBezTo>
                      <a:pt x="406" y="320"/>
                      <a:pt x="406" y="320"/>
                      <a:pt x="406" y="320"/>
                    </a:cubicBezTo>
                    <a:cubicBezTo>
                      <a:pt x="428" y="320"/>
                      <a:pt x="446" y="302"/>
                      <a:pt x="446" y="280"/>
                    </a:cubicBezTo>
                    <a:cubicBezTo>
                      <a:pt x="446" y="280"/>
                      <a:pt x="446" y="280"/>
                      <a:pt x="446" y="280"/>
                    </a:cubicBezTo>
                    <a:cubicBezTo>
                      <a:pt x="446" y="83"/>
                      <a:pt x="446" y="83"/>
                      <a:pt x="446" y="83"/>
                    </a:cubicBezTo>
                    <a:cubicBezTo>
                      <a:pt x="446" y="61"/>
                      <a:pt x="428" y="43"/>
                      <a:pt x="406" y="43"/>
                    </a:cubicBezTo>
                    <a:cubicBezTo>
                      <a:pt x="406" y="43"/>
                      <a:pt x="406" y="43"/>
                      <a:pt x="406" y="43"/>
                    </a:cubicBezTo>
                    <a:cubicBezTo>
                      <a:pt x="83" y="43"/>
                      <a:pt x="83" y="43"/>
                      <a:pt x="83" y="43"/>
                    </a:cubicBezTo>
                    <a:cubicBezTo>
                      <a:pt x="61" y="43"/>
                      <a:pt x="43" y="61"/>
                      <a:pt x="43" y="8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Freeform 39"/>
              <p:cNvSpPr/>
              <p:nvPr/>
            </p:nvSpPr>
            <p:spPr bwMode="auto">
              <a:xfrm>
                <a:off x="7860743" y="4892518"/>
                <a:ext cx="787736" cy="549266"/>
              </a:xfrm>
              <a:custGeom>
                <a:avLst/>
                <a:gdLst>
                  <a:gd name="T0" fmla="*/ 219 w 224"/>
                  <a:gd name="T1" fmla="*/ 119 h 156"/>
                  <a:gd name="T2" fmla="*/ 130 w 224"/>
                  <a:gd name="T3" fmla="*/ 15 h 156"/>
                  <a:gd name="T4" fmla="*/ 112 w 224"/>
                  <a:gd name="T5" fmla="*/ 0 h 156"/>
                  <a:gd name="T6" fmla="*/ 95 w 224"/>
                  <a:gd name="T7" fmla="*/ 15 h 156"/>
                  <a:gd name="T8" fmla="*/ 6 w 224"/>
                  <a:gd name="T9" fmla="*/ 119 h 156"/>
                  <a:gd name="T10" fmla="*/ 8 w 224"/>
                  <a:gd name="T11" fmla="*/ 140 h 156"/>
                  <a:gd name="T12" fmla="*/ 30 w 224"/>
                  <a:gd name="T13" fmla="*/ 138 h 156"/>
                  <a:gd name="T14" fmla="*/ 96 w 224"/>
                  <a:gd name="T15" fmla="*/ 64 h 156"/>
                  <a:gd name="T16" fmla="*/ 96 w 224"/>
                  <a:gd name="T17" fmla="*/ 140 h 156"/>
                  <a:gd name="T18" fmla="*/ 112 w 224"/>
                  <a:gd name="T19" fmla="*/ 156 h 156"/>
                  <a:gd name="T20" fmla="*/ 129 w 224"/>
                  <a:gd name="T21" fmla="*/ 140 h 156"/>
                  <a:gd name="T22" fmla="*/ 129 w 224"/>
                  <a:gd name="T23" fmla="*/ 64 h 156"/>
                  <a:gd name="T24" fmla="*/ 195 w 224"/>
                  <a:gd name="T25" fmla="*/ 138 h 156"/>
                  <a:gd name="T26" fmla="*/ 216 w 224"/>
                  <a:gd name="T27" fmla="*/ 140 h 156"/>
                  <a:gd name="T28" fmla="*/ 219 w 224"/>
                  <a:gd name="T29" fmla="*/ 11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 h="156">
                    <a:moveTo>
                      <a:pt x="219" y="119"/>
                    </a:moveTo>
                    <a:cubicBezTo>
                      <a:pt x="130" y="15"/>
                      <a:pt x="130" y="15"/>
                      <a:pt x="130" y="15"/>
                    </a:cubicBezTo>
                    <a:cubicBezTo>
                      <a:pt x="130" y="15"/>
                      <a:pt x="118" y="0"/>
                      <a:pt x="112" y="0"/>
                    </a:cubicBezTo>
                    <a:cubicBezTo>
                      <a:pt x="107" y="0"/>
                      <a:pt x="95" y="15"/>
                      <a:pt x="95" y="15"/>
                    </a:cubicBezTo>
                    <a:cubicBezTo>
                      <a:pt x="6" y="119"/>
                      <a:pt x="6" y="119"/>
                      <a:pt x="6" y="119"/>
                    </a:cubicBezTo>
                    <a:cubicBezTo>
                      <a:pt x="0" y="126"/>
                      <a:pt x="2" y="135"/>
                      <a:pt x="8" y="140"/>
                    </a:cubicBezTo>
                    <a:cubicBezTo>
                      <a:pt x="15" y="146"/>
                      <a:pt x="25" y="144"/>
                      <a:pt x="30" y="138"/>
                    </a:cubicBezTo>
                    <a:cubicBezTo>
                      <a:pt x="96" y="64"/>
                      <a:pt x="96" y="64"/>
                      <a:pt x="96" y="64"/>
                    </a:cubicBezTo>
                    <a:cubicBezTo>
                      <a:pt x="96" y="140"/>
                      <a:pt x="96" y="140"/>
                      <a:pt x="96" y="140"/>
                    </a:cubicBezTo>
                    <a:cubicBezTo>
                      <a:pt x="96" y="149"/>
                      <a:pt x="103" y="156"/>
                      <a:pt x="112" y="156"/>
                    </a:cubicBezTo>
                    <a:cubicBezTo>
                      <a:pt x="121" y="156"/>
                      <a:pt x="129" y="149"/>
                      <a:pt x="129" y="140"/>
                    </a:cubicBezTo>
                    <a:cubicBezTo>
                      <a:pt x="129" y="64"/>
                      <a:pt x="129" y="64"/>
                      <a:pt x="129" y="64"/>
                    </a:cubicBezTo>
                    <a:cubicBezTo>
                      <a:pt x="195" y="138"/>
                      <a:pt x="195" y="138"/>
                      <a:pt x="195" y="138"/>
                    </a:cubicBezTo>
                    <a:cubicBezTo>
                      <a:pt x="200" y="144"/>
                      <a:pt x="210" y="146"/>
                      <a:pt x="216" y="140"/>
                    </a:cubicBezTo>
                    <a:cubicBezTo>
                      <a:pt x="223" y="135"/>
                      <a:pt x="224" y="126"/>
                      <a:pt x="219" y="1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7" name="Freeform 40"/>
              <p:cNvSpPr/>
              <p:nvPr/>
            </p:nvSpPr>
            <p:spPr bwMode="auto">
              <a:xfrm>
                <a:off x="7661367" y="3921044"/>
                <a:ext cx="1192355" cy="619633"/>
              </a:xfrm>
              <a:custGeom>
                <a:avLst/>
                <a:gdLst>
                  <a:gd name="T0" fmla="*/ 3 w 339"/>
                  <a:gd name="T1" fmla="*/ 169 h 176"/>
                  <a:gd name="T2" fmla="*/ 4 w 339"/>
                  <a:gd name="T3" fmla="*/ 155 h 176"/>
                  <a:gd name="T4" fmla="*/ 4 w 339"/>
                  <a:gd name="T5" fmla="*/ 155 h 176"/>
                  <a:gd name="T6" fmla="*/ 57 w 339"/>
                  <a:gd name="T7" fmla="*/ 102 h 176"/>
                  <a:gd name="T8" fmla="*/ 66 w 339"/>
                  <a:gd name="T9" fmla="*/ 99 h 176"/>
                  <a:gd name="T10" fmla="*/ 66 w 339"/>
                  <a:gd name="T11" fmla="*/ 99 h 176"/>
                  <a:gd name="T12" fmla="*/ 72 w 339"/>
                  <a:gd name="T13" fmla="*/ 105 h 176"/>
                  <a:gd name="T14" fmla="*/ 72 w 339"/>
                  <a:gd name="T15" fmla="*/ 105 h 176"/>
                  <a:gd name="T16" fmla="*/ 83 w 339"/>
                  <a:gd name="T17" fmla="*/ 144 h 176"/>
                  <a:gd name="T18" fmla="*/ 166 w 339"/>
                  <a:gd name="T19" fmla="*/ 12 h 176"/>
                  <a:gd name="T20" fmla="*/ 176 w 339"/>
                  <a:gd name="T21" fmla="*/ 7 h 176"/>
                  <a:gd name="T22" fmla="*/ 176 w 339"/>
                  <a:gd name="T23" fmla="*/ 7 h 176"/>
                  <a:gd name="T24" fmla="*/ 182 w 339"/>
                  <a:gd name="T25" fmla="*/ 16 h 176"/>
                  <a:gd name="T26" fmla="*/ 182 w 339"/>
                  <a:gd name="T27" fmla="*/ 16 h 176"/>
                  <a:gd name="T28" fmla="*/ 181 w 339"/>
                  <a:gd name="T29" fmla="*/ 99 h 176"/>
                  <a:gd name="T30" fmla="*/ 221 w 339"/>
                  <a:gd name="T31" fmla="*/ 59 h 176"/>
                  <a:gd name="T32" fmla="*/ 228 w 339"/>
                  <a:gd name="T33" fmla="*/ 57 h 176"/>
                  <a:gd name="T34" fmla="*/ 228 w 339"/>
                  <a:gd name="T35" fmla="*/ 57 h 176"/>
                  <a:gd name="T36" fmla="*/ 234 w 339"/>
                  <a:gd name="T37" fmla="*/ 61 h 176"/>
                  <a:gd name="T38" fmla="*/ 234 w 339"/>
                  <a:gd name="T39" fmla="*/ 61 h 176"/>
                  <a:gd name="T40" fmla="*/ 246 w 339"/>
                  <a:gd name="T41" fmla="*/ 84 h 176"/>
                  <a:gd name="T42" fmla="*/ 322 w 339"/>
                  <a:gd name="T43" fmla="*/ 5 h 176"/>
                  <a:gd name="T44" fmla="*/ 335 w 339"/>
                  <a:gd name="T45" fmla="*/ 4 h 176"/>
                  <a:gd name="T46" fmla="*/ 335 w 339"/>
                  <a:gd name="T47" fmla="*/ 4 h 176"/>
                  <a:gd name="T48" fmla="*/ 335 w 339"/>
                  <a:gd name="T49" fmla="*/ 18 h 176"/>
                  <a:gd name="T50" fmla="*/ 335 w 339"/>
                  <a:gd name="T51" fmla="*/ 18 h 176"/>
                  <a:gd name="T52" fmla="*/ 251 w 339"/>
                  <a:gd name="T53" fmla="*/ 106 h 176"/>
                  <a:gd name="T54" fmla="*/ 243 w 339"/>
                  <a:gd name="T55" fmla="*/ 110 h 176"/>
                  <a:gd name="T56" fmla="*/ 243 w 339"/>
                  <a:gd name="T57" fmla="*/ 110 h 176"/>
                  <a:gd name="T58" fmla="*/ 236 w 339"/>
                  <a:gd name="T59" fmla="*/ 106 h 176"/>
                  <a:gd name="T60" fmla="*/ 236 w 339"/>
                  <a:gd name="T61" fmla="*/ 106 h 176"/>
                  <a:gd name="T62" fmla="*/ 224 w 339"/>
                  <a:gd name="T63" fmla="*/ 81 h 176"/>
                  <a:gd name="T64" fmla="*/ 177 w 339"/>
                  <a:gd name="T65" fmla="*/ 126 h 176"/>
                  <a:gd name="T66" fmla="*/ 168 w 339"/>
                  <a:gd name="T67" fmla="*/ 127 h 176"/>
                  <a:gd name="T68" fmla="*/ 168 w 339"/>
                  <a:gd name="T69" fmla="*/ 127 h 176"/>
                  <a:gd name="T70" fmla="*/ 163 w 339"/>
                  <a:gd name="T71" fmla="*/ 119 h 176"/>
                  <a:gd name="T72" fmla="*/ 163 w 339"/>
                  <a:gd name="T73" fmla="*/ 119 h 176"/>
                  <a:gd name="T74" fmla="*/ 164 w 339"/>
                  <a:gd name="T75" fmla="*/ 49 h 176"/>
                  <a:gd name="T76" fmla="*/ 88 w 339"/>
                  <a:gd name="T77" fmla="*/ 171 h 176"/>
                  <a:gd name="T78" fmla="*/ 79 w 339"/>
                  <a:gd name="T79" fmla="*/ 176 h 176"/>
                  <a:gd name="T80" fmla="*/ 79 w 339"/>
                  <a:gd name="T81" fmla="*/ 176 h 176"/>
                  <a:gd name="T82" fmla="*/ 71 w 339"/>
                  <a:gd name="T83" fmla="*/ 170 h 176"/>
                  <a:gd name="T84" fmla="*/ 71 w 339"/>
                  <a:gd name="T85" fmla="*/ 170 h 176"/>
                  <a:gd name="T86" fmla="*/ 59 w 339"/>
                  <a:gd name="T87" fmla="*/ 126 h 176"/>
                  <a:gd name="T88" fmla="*/ 16 w 339"/>
                  <a:gd name="T89" fmla="*/ 170 h 176"/>
                  <a:gd name="T90" fmla="*/ 16 w 339"/>
                  <a:gd name="T91" fmla="*/ 170 h 176"/>
                  <a:gd name="T92" fmla="*/ 7 w 339"/>
                  <a:gd name="T93" fmla="*/ 172 h 176"/>
                  <a:gd name="T94" fmla="*/ 7 w 339"/>
                  <a:gd name="T95" fmla="*/ 172 h 176"/>
                  <a:gd name="T96" fmla="*/ 3 w 339"/>
                  <a:gd name="T97" fmla="*/ 16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9" h="176">
                    <a:moveTo>
                      <a:pt x="3" y="169"/>
                    </a:moveTo>
                    <a:cubicBezTo>
                      <a:pt x="0" y="166"/>
                      <a:pt x="0" y="159"/>
                      <a:pt x="4" y="155"/>
                    </a:cubicBezTo>
                    <a:cubicBezTo>
                      <a:pt x="4" y="155"/>
                      <a:pt x="4" y="155"/>
                      <a:pt x="4" y="155"/>
                    </a:cubicBezTo>
                    <a:cubicBezTo>
                      <a:pt x="57" y="102"/>
                      <a:pt x="57" y="102"/>
                      <a:pt x="57" y="102"/>
                    </a:cubicBezTo>
                    <a:cubicBezTo>
                      <a:pt x="60" y="99"/>
                      <a:pt x="63" y="98"/>
                      <a:pt x="66" y="99"/>
                    </a:cubicBezTo>
                    <a:cubicBezTo>
                      <a:pt x="66" y="99"/>
                      <a:pt x="66" y="99"/>
                      <a:pt x="66" y="99"/>
                    </a:cubicBezTo>
                    <a:cubicBezTo>
                      <a:pt x="69" y="100"/>
                      <a:pt x="71" y="102"/>
                      <a:pt x="72" y="105"/>
                    </a:cubicBezTo>
                    <a:cubicBezTo>
                      <a:pt x="72" y="105"/>
                      <a:pt x="72" y="105"/>
                      <a:pt x="72" y="105"/>
                    </a:cubicBezTo>
                    <a:cubicBezTo>
                      <a:pt x="83" y="144"/>
                      <a:pt x="83" y="144"/>
                      <a:pt x="83" y="144"/>
                    </a:cubicBezTo>
                    <a:cubicBezTo>
                      <a:pt x="166" y="12"/>
                      <a:pt x="166" y="12"/>
                      <a:pt x="166" y="12"/>
                    </a:cubicBezTo>
                    <a:cubicBezTo>
                      <a:pt x="168" y="8"/>
                      <a:pt x="172" y="6"/>
                      <a:pt x="176" y="7"/>
                    </a:cubicBezTo>
                    <a:cubicBezTo>
                      <a:pt x="176" y="7"/>
                      <a:pt x="176" y="7"/>
                      <a:pt x="176" y="7"/>
                    </a:cubicBezTo>
                    <a:cubicBezTo>
                      <a:pt x="180" y="8"/>
                      <a:pt x="182" y="12"/>
                      <a:pt x="182" y="16"/>
                    </a:cubicBezTo>
                    <a:cubicBezTo>
                      <a:pt x="182" y="16"/>
                      <a:pt x="182" y="16"/>
                      <a:pt x="182" y="16"/>
                    </a:cubicBezTo>
                    <a:cubicBezTo>
                      <a:pt x="181" y="99"/>
                      <a:pt x="181" y="99"/>
                      <a:pt x="181" y="99"/>
                    </a:cubicBezTo>
                    <a:cubicBezTo>
                      <a:pt x="221" y="59"/>
                      <a:pt x="221" y="59"/>
                      <a:pt x="221" y="59"/>
                    </a:cubicBezTo>
                    <a:cubicBezTo>
                      <a:pt x="223" y="57"/>
                      <a:pt x="226" y="57"/>
                      <a:pt x="228" y="57"/>
                    </a:cubicBezTo>
                    <a:cubicBezTo>
                      <a:pt x="228" y="57"/>
                      <a:pt x="228" y="57"/>
                      <a:pt x="228" y="57"/>
                    </a:cubicBezTo>
                    <a:cubicBezTo>
                      <a:pt x="231" y="58"/>
                      <a:pt x="233" y="59"/>
                      <a:pt x="234" y="61"/>
                    </a:cubicBezTo>
                    <a:cubicBezTo>
                      <a:pt x="234" y="61"/>
                      <a:pt x="234" y="61"/>
                      <a:pt x="234" y="61"/>
                    </a:cubicBezTo>
                    <a:cubicBezTo>
                      <a:pt x="246" y="84"/>
                      <a:pt x="246" y="84"/>
                      <a:pt x="246" y="84"/>
                    </a:cubicBezTo>
                    <a:cubicBezTo>
                      <a:pt x="322" y="5"/>
                      <a:pt x="322" y="5"/>
                      <a:pt x="322" y="5"/>
                    </a:cubicBezTo>
                    <a:cubicBezTo>
                      <a:pt x="326" y="1"/>
                      <a:pt x="331" y="0"/>
                      <a:pt x="335" y="4"/>
                    </a:cubicBezTo>
                    <a:cubicBezTo>
                      <a:pt x="335" y="4"/>
                      <a:pt x="335" y="4"/>
                      <a:pt x="335" y="4"/>
                    </a:cubicBezTo>
                    <a:cubicBezTo>
                      <a:pt x="339" y="8"/>
                      <a:pt x="339" y="14"/>
                      <a:pt x="335" y="18"/>
                    </a:cubicBezTo>
                    <a:cubicBezTo>
                      <a:pt x="335" y="18"/>
                      <a:pt x="335" y="18"/>
                      <a:pt x="335" y="18"/>
                    </a:cubicBezTo>
                    <a:cubicBezTo>
                      <a:pt x="251" y="106"/>
                      <a:pt x="251" y="106"/>
                      <a:pt x="251" y="106"/>
                    </a:cubicBezTo>
                    <a:cubicBezTo>
                      <a:pt x="249" y="109"/>
                      <a:pt x="246" y="110"/>
                      <a:pt x="243" y="110"/>
                    </a:cubicBezTo>
                    <a:cubicBezTo>
                      <a:pt x="243" y="110"/>
                      <a:pt x="243" y="110"/>
                      <a:pt x="243" y="110"/>
                    </a:cubicBezTo>
                    <a:cubicBezTo>
                      <a:pt x="240" y="110"/>
                      <a:pt x="238" y="108"/>
                      <a:pt x="236" y="106"/>
                    </a:cubicBezTo>
                    <a:cubicBezTo>
                      <a:pt x="236" y="106"/>
                      <a:pt x="236" y="106"/>
                      <a:pt x="236" y="106"/>
                    </a:cubicBezTo>
                    <a:cubicBezTo>
                      <a:pt x="224" y="81"/>
                      <a:pt x="224" y="81"/>
                      <a:pt x="224" y="81"/>
                    </a:cubicBezTo>
                    <a:cubicBezTo>
                      <a:pt x="177" y="126"/>
                      <a:pt x="177" y="126"/>
                      <a:pt x="177" y="126"/>
                    </a:cubicBezTo>
                    <a:cubicBezTo>
                      <a:pt x="174" y="128"/>
                      <a:pt x="171" y="129"/>
                      <a:pt x="168" y="127"/>
                    </a:cubicBezTo>
                    <a:cubicBezTo>
                      <a:pt x="168" y="127"/>
                      <a:pt x="168" y="127"/>
                      <a:pt x="168" y="127"/>
                    </a:cubicBezTo>
                    <a:cubicBezTo>
                      <a:pt x="165" y="126"/>
                      <a:pt x="163" y="123"/>
                      <a:pt x="163" y="119"/>
                    </a:cubicBezTo>
                    <a:cubicBezTo>
                      <a:pt x="163" y="119"/>
                      <a:pt x="163" y="119"/>
                      <a:pt x="163" y="119"/>
                    </a:cubicBezTo>
                    <a:cubicBezTo>
                      <a:pt x="164" y="49"/>
                      <a:pt x="164" y="49"/>
                      <a:pt x="164" y="49"/>
                    </a:cubicBezTo>
                    <a:cubicBezTo>
                      <a:pt x="88" y="171"/>
                      <a:pt x="88" y="171"/>
                      <a:pt x="88" y="171"/>
                    </a:cubicBezTo>
                    <a:cubicBezTo>
                      <a:pt x="86" y="174"/>
                      <a:pt x="82" y="176"/>
                      <a:pt x="79" y="176"/>
                    </a:cubicBezTo>
                    <a:cubicBezTo>
                      <a:pt x="79" y="176"/>
                      <a:pt x="79" y="176"/>
                      <a:pt x="79" y="176"/>
                    </a:cubicBezTo>
                    <a:cubicBezTo>
                      <a:pt x="75" y="176"/>
                      <a:pt x="72" y="173"/>
                      <a:pt x="71" y="170"/>
                    </a:cubicBezTo>
                    <a:cubicBezTo>
                      <a:pt x="71" y="170"/>
                      <a:pt x="71" y="170"/>
                      <a:pt x="71" y="170"/>
                    </a:cubicBezTo>
                    <a:cubicBezTo>
                      <a:pt x="59" y="126"/>
                      <a:pt x="59" y="126"/>
                      <a:pt x="59" y="126"/>
                    </a:cubicBezTo>
                    <a:cubicBezTo>
                      <a:pt x="16" y="170"/>
                      <a:pt x="16" y="170"/>
                      <a:pt x="16" y="170"/>
                    </a:cubicBezTo>
                    <a:cubicBezTo>
                      <a:pt x="16" y="170"/>
                      <a:pt x="16" y="170"/>
                      <a:pt x="16" y="170"/>
                    </a:cubicBezTo>
                    <a:cubicBezTo>
                      <a:pt x="14" y="172"/>
                      <a:pt x="10" y="173"/>
                      <a:pt x="7" y="172"/>
                    </a:cubicBezTo>
                    <a:cubicBezTo>
                      <a:pt x="7" y="172"/>
                      <a:pt x="7" y="172"/>
                      <a:pt x="7" y="172"/>
                    </a:cubicBezTo>
                    <a:cubicBezTo>
                      <a:pt x="6" y="172"/>
                      <a:pt x="4" y="171"/>
                      <a:pt x="3" y="16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sp>
        <p:nvSpPr>
          <p:cNvPr id="37" name="TextBox 36"/>
          <p:cNvSpPr txBox="1"/>
          <p:nvPr/>
        </p:nvSpPr>
        <p:spPr>
          <a:xfrm>
            <a:off x="4796735" y="1799840"/>
            <a:ext cx="3564396" cy="2308324"/>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矩形 37"/>
          <p:cNvSpPr/>
          <p:nvPr/>
        </p:nvSpPr>
        <p:spPr>
          <a:xfrm>
            <a:off x="4788024" y="1352388"/>
            <a:ext cx="2795925" cy="369332"/>
          </a:xfrm>
          <a:prstGeom prst="rect">
            <a:avLst/>
          </a:prstGeom>
          <a:noFill/>
        </p:spPr>
        <p:txBody>
          <a:bodyPr wrap="square">
            <a:spAutoFit/>
          </a:bodyPr>
          <a:lstStyle/>
          <a:p>
            <a:r>
              <a:rPr lang="zh-CN" altLang="en-US" b="1" dirty="0">
                <a:solidFill>
                  <a:schemeClr val="accent6">
                    <a:lumMod val="75000"/>
                  </a:schemeClr>
                </a:solidFill>
                <a:latin typeface="黑体" panose="02010609060101010101" pitchFamily="49" charset="-122"/>
                <a:ea typeface="黑体" panose="02010609060101010101" pitchFamily="49" charset="-122"/>
              </a:rPr>
              <a:t>点击输入小标题</a:t>
            </a:r>
          </a:p>
        </p:txBody>
      </p:sp>
      <p:sp>
        <p:nvSpPr>
          <p:cNvPr id="39" name="矩形 38"/>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4-3</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750" fill="hold"/>
                                        <p:tgtEl>
                                          <p:spTgt spid="39"/>
                                        </p:tgtEl>
                                        <p:attrNameLst>
                                          <p:attrName>ppt_x</p:attrName>
                                        </p:attrNameLst>
                                      </p:cBhvr>
                                      <p:tavLst>
                                        <p:tav tm="0">
                                          <p:val>
                                            <p:strVal val="0-#ppt_w/2"/>
                                          </p:val>
                                        </p:tav>
                                        <p:tav tm="100000">
                                          <p:val>
                                            <p:strVal val="#ppt_x"/>
                                          </p:val>
                                        </p:tav>
                                      </p:tavLst>
                                    </p:anim>
                                    <p:anim calcmode="lin" valueType="num">
                                      <p:cBhvr additive="base">
                                        <p:cTn id="8" dur="750" fill="hold"/>
                                        <p:tgtEl>
                                          <p:spTgt spid="3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750" fill="hold"/>
                                        <p:tgtEl>
                                          <p:spTgt spid="36"/>
                                        </p:tgtEl>
                                        <p:attrNameLst>
                                          <p:attrName>ppt_x</p:attrName>
                                        </p:attrNameLst>
                                      </p:cBhvr>
                                      <p:tavLst>
                                        <p:tav tm="0">
                                          <p:val>
                                            <p:strVal val="0-#ppt_w/2"/>
                                          </p:val>
                                        </p:tav>
                                        <p:tav tm="100000">
                                          <p:val>
                                            <p:strVal val="#ppt_x"/>
                                          </p:val>
                                        </p:tav>
                                      </p:tavLst>
                                    </p:anim>
                                    <p:anim calcmode="lin" valueType="num">
                                      <p:cBhvr additive="base">
                                        <p:cTn id="13" dur="750" fill="hold"/>
                                        <p:tgtEl>
                                          <p:spTgt spid="36"/>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750" fill="hold"/>
                                        <p:tgtEl>
                                          <p:spTgt spid="3"/>
                                        </p:tgtEl>
                                        <p:attrNameLst>
                                          <p:attrName>ppt_x</p:attrName>
                                        </p:attrNameLst>
                                      </p:cBhvr>
                                      <p:tavLst>
                                        <p:tav tm="0">
                                          <p:val>
                                            <p:strVal val="0-#ppt_w/2"/>
                                          </p:val>
                                        </p:tav>
                                        <p:tav tm="100000">
                                          <p:val>
                                            <p:strVal val="#ppt_x"/>
                                          </p:val>
                                        </p:tav>
                                      </p:tavLst>
                                    </p:anim>
                                    <p:anim calcmode="lin" valueType="num">
                                      <p:cBhvr additive="base">
                                        <p:cTn id="17" dur="75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42" presetClass="entr" presetSubtype="0" fill="hold" grpId="1"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1"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1"/>
      <p:bldP spid="38" grpId="1"/>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4-4</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grpSp>
        <p:nvGrpSpPr>
          <p:cNvPr id="26" name="组合 25"/>
          <p:cNvGrpSpPr/>
          <p:nvPr/>
        </p:nvGrpSpPr>
        <p:grpSpPr>
          <a:xfrm>
            <a:off x="5949568" y="1995686"/>
            <a:ext cx="2169656" cy="1660947"/>
            <a:chOff x="5949568" y="1995686"/>
            <a:chExt cx="2169656" cy="1660947"/>
          </a:xfrm>
        </p:grpSpPr>
        <p:sp>
          <p:nvSpPr>
            <p:cNvPr id="15" name="矩形标注 14"/>
            <p:cNvSpPr/>
            <p:nvPr/>
          </p:nvSpPr>
          <p:spPr>
            <a:xfrm>
              <a:off x="5949568" y="1995686"/>
              <a:ext cx="2169656" cy="1512168"/>
            </a:xfrm>
            <a:prstGeom prst="wedgeRectCallout">
              <a:avLst>
                <a:gd name="adj1" fmla="val -49591"/>
                <a:gd name="adj2" fmla="val 74594"/>
              </a:avLst>
            </a:prstGeom>
            <a:solidFill>
              <a:srgbClr val="F2F2F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5949568" y="2013106"/>
              <a:ext cx="2169656" cy="1643527"/>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3074" name="Picture 2" descr="C:\Documents and Settings\Administrator\桌面\睿泰集团员工培养计划-解决方案部-JYY\其他\PPT素材\图标\平面小图标\2\50478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3139070"/>
              <a:ext cx="304800" cy="3048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 name="组合 24"/>
          <p:cNvGrpSpPr/>
          <p:nvPr/>
        </p:nvGrpSpPr>
        <p:grpSpPr>
          <a:xfrm>
            <a:off x="3166239" y="1216479"/>
            <a:ext cx="2207265" cy="1643527"/>
            <a:chOff x="3166239" y="1216479"/>
            <a:chExt cx="2207265" cy="1643527"/>
          </a:xfrm>
        </p:grpSpPr>
        <p:sp>
          <p:nvSpPr>
            <p:cNvPr id="14" name="矩形标注 13"/>
            <p:cNvSpPr/>
            <p:nvPr/>
          </p:nvSpPr>
          <p:spPr>
            <a:xfrm>
              <a:off x="3166239" y="1220604"/>
              <a:ext cx="2169656" cy="1512168"/>
            </a:xfrm>
            <a:prstGeom prst="wedgeRectCallout">
              <a:avLst>
                <a:gd name="adj1" fmla="val 983"/>
                <a:gd name="adj2" fmla="val 75305"/>
              </a:avLst>
            </a:prstGeom>
            <a:solidFill>
              <a:srgbClr val="F2F2F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3203848" y="1216479"/>
              <a:ext cx="2169656" cy="1643527"/>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3075" name="Picture 3" descr="C:\Documents and Settings\Administrator\桌面\睿泰集团员工培养计划-解决方案部-JYY\其他\PPT素材\图标\平面小图标\2\50479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190" y="2389007"/>
              <a:ext cx="304800" cy="3048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组合 20"/>
          <p:cNvGrpSpPr/>
          <p:nvPr/>
        </p:nvGrpSpPr>
        <p:grpSpPr>
          <a:xfrm>
            <a:off x="611560" y="1995686"/>
            <a:ext cx="2169656" cy="1643527"/>
            <a:chOff x="611560" y="1995686"/>
            <a:chExt cx="2169656" cy="1643527"/>
          </a:xfrm>
        </p:grpSpPr>
        <p:sp>
          <p:nvSpPr>
            <p:cNvPr id="13" name="矩形标注 12"/>
            <p:cNvSpPr/>
            <p:nvPr/>
          </p:nvSpPr>
          <p:spPr>
            <a:xfrm>
              <a:off x="611560" y="1995686"/>
              <a:ext cx="2169656" cy="1512168"/>
            </a:xfrm>
            <a:prstGeom prst="wedgeRectCallout">
              <a:avLst>
                <a:gd name="adj1" fmla="val 49078"/>
                <a:gd name="adj2" fmla="val 69614"/>
              </a:avLst>
            </a:prstGeom>
            <a:solidFill>
              <a:srgbClr val="F2F2F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611560" y="1995686"/>
              <a:ext cx="2169656" cy="1643527"/>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3076" name="Picture 4" descr="C:\Documents and Settings\Administrator\桌面\睿泰集团员工培养计划-解决方案部-JYY\其他\PPT素材\图标\平面小图标\2\50478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1634" y="3168214"/>
              <a:ext cx="304800" cy="3048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组合 19"/>
          <p:cNvGrpSpPr/>
          <p:nvPr/>
        </p:nvGrpSpPr>
        <p:grpSpPr>
          <a:xfrm>
            <a:off x="2763186" y="3147815"/>
            <a:ext cx="3175624" cy="3179111"/>
            <a:chOff x="2763186" y="3147815"/>
            <a:chExt cx="3175624" cy="3179111"/>
          </a:xfrm>
        </p:grpSpPr>
        <p:grpSp>
          <p:nvGrpSpPr>
            <p:cNvPr id="19" name="组合 18"/>
            <p:cNvGrpSpPr/>
            <p:nvPr/>
          </p:nvGrpSpPr>
          <p:grpSpPr>
            <a:xfrm>
              <a:off x="2763186" y="3147815"/>
              <a:ext cx="3175624" cy="3179111"/>
              <a:chOff x="2763186" y="3147815"/>
              <a:chExt cx="3175624" cy="3179111"/>
            </a:xfrm>
          </p:grpSpPr>
          <p:sp>
            <p:nvSpPr>
              <p:cNvPr id="11" name="饼形 10"/>
              <p:cNvSpPr/>
              <p:nvPr/>
            </p:nvSpPr>
            <p:spPr>
              <a:xfrm rot="5400000">
                <a:off x="2770458" y="3158574"/>
                <a:ext cx="3168352" cy="3168352"/>
              </a:xfrm>
              <a:prstGeom prst="pie">
                <a:avLst>
                  <a:gd name="adj1" fmla="val 12698271"/>
                  <a:gd name="adj2" fmla="val 1620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饼形 9"/>
              <p:cNvSpPr/>
              <p:nvPr/>
            </p:nvSpPr>
            <p:spPr>
              <a:xfrm rot="2700000">
                <a:off x="2763186" y="3147816"/>
                <a:ext cx="3168352" cy="3168352"/>
              </a:xfrm>
              <a:prstGeom prst="pie">
                <a:avLst>
                  <a:gd name="adj1" fmla="val 11647033"/>
                  <a:gd name="adj2" fmla="val 15443818"/>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饼形 8"/>
              <p:cNvSpPr/>
              <p:nvPr/>
            </p:nvSpPr>
            <p:spPr>
              <a:xfrm rot="20509694">
                <a:off x="2763186" y="3147815"/>
                <a:ext cx="3168352" cy="3168352"/>
              </a:xfrm>
              <a:prstGeom prst="pie">
                <a:avLst>
                  <a:gd name="adj1" fmla="val 11911485"/>
                  <a:gd name="adj2" fmla="val 15429133"/>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弦形 3"/>
              <p:cNvSpPr/>
              <p:nvPr/>
            </p:nvSpPr>
            <p:spPr>
              <a:xfrm rot="8414785">
                <a:off x="3109284" y="3592650"/>
                <a:ext cx="2512216" cy="2536285"/>
              </a:xfrm>
              <a:prstGeom prst="chord">
                <a:avLst>
                  <a:gd name="adj1" fmla="val 2753391"/>
                  <a:gd name="adj2" fmla="val 12839027"/>
                </a:avLst>
              </a:prstGeom>
              <a:solidFill>
                <a:schemeClr val="bg1">
                  <a:lumMod val="6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75000"/>
                    </a:schemeClr>
                  </a:solidFill>
                </a:endParaRPr>
              </a:p>
            </p:txBody>
          </p:sp>
          <p:sp>
            <p:nvSpPr>
              <p:cNvPr id="12" name="矩形 11"/>
              <p:cNvSpPr/>
              <p:nvPr/>
            </p:nvSpPr>
            <p:spPr>
              <a:xfrm>
                <a:off x="3585544" y="4155926"/>
                <a:ext cx="1669416" cy="369332"/>
              </a:xfrm>
              <a:prstGeom prst="rect">
                <a:avLst/>
              </a:prstGeom>
              <a:noFill/>
            </p:spPr>
            <p:txBody>
              <a:bodyPr wrap="square">
                <a:spAutoFit/>
              </a:bodyPr>
              <a:lstStyle/>
              <a:p>
                <a:r>
                  <a:rPr lang="en-US" altLang="zh-CN" b="1" dirty="0">
                    <a:solidFill>
                      <a:schemeClr val="accent6">
                        <a:lumMod val="75000"/>
                      </a:schemeClr>
                    </a:solidFill>
                  </a:rPr>
                  <a:t>Add your title </a:t>
                </a:r>
                <a:endParaRPr lang="zh-CN" altLang="en-US" b="1" dirty="0">
                  <a:solidFill>
                    <a:schemeClr val="accent6">
                      <a:lumMod val="75000"/>
                    </a:schemeClr>
                  </a:solidFill>
                </a:endParaRPr>
              </a:p>
            </p:txBody>
          </p:sp>
        </p:grpSp>
        <p:sp>
          <p:nvSpPr>
            <p:cNvPr id="22" name="TextBox 21"/>
            <p:cNvSpPr txBox="1"/>
            <p:nvPr/>
          </p:nvSpPr>
          <p:spPr>
            <a:xfrm>
              <a:off x="2887494" y="3806644"/>
              <a:ext cx="503536" cy="400110"/>
            </a:xfrm>
            <a:prstGeom prst="rect">
              <a:avLst/>
            </a:prstGeom>
            <a:noFill/>
          </p:spPr>
          <p:txBody>
            <a:bodyPr wrap="none" rtlCol="0">
              <a:spAutoFit/>
            </a:bodyPr>
            <a:lstStyle/>
            <a:p>
              <a:r>
                <a:rPr lang="en-US" altLang="zh-CN" sz="2000" b="1" dirty="0">
                  <a:solidFill>
                    <a:srgbClr val="FFFFFF"/>
                  </a:solidFill>
                  <a:latin typeface="Broadway" pitchFamily="82" charset="0"/>
                  <a:ea typeface="Kozuka Mincho Pr6N H" pitchFamily="18" charset="-128"/>
                </a:rPr>
                <a:t>01</a:t>
              </a:r>
              <a:endParaRPr lang="zh-CN" altLang="en-US" sz="2000" b="1" dirty="0">
                <a:solidFill>
                  <a:srgbClr val="FFFFFF"/>
                </a:solidFill>
                <a:latin typeface="Broadway" pitchFamily="82" charset="0"/>
                <a:ea typeface="Kozuka Mincho Pr6N H" pitchFamily="18" charset="-128"/>
              </a:endParaRPr>
            </a:p>
          </p:txBody>
        </p:sp>
        <p:sp>
          <p:nvSpPr>
            <p:cNvPr id="23" name="TextBox 22"/>
            <p:cNvSpPr txBox="1"/>
            <p:nvPr/>
          </p:nvSpPr>
          <p:spPr>
            <a:xfrm>
              <a:off x="4068617" y="3150058"/>
              <a:ext cx="518091" cy="400110"/>
            </a:xfrm>
            <a:prstGeom prst="rect">
              <a:avLst/>
            </a:prstGeom>
            <a:noFill/>
          </p:spPr>
          <p:txBody>
            <a:bodyPr wrap="none" rtlCol="0">
              <a:spAutoFit/>
            </a:bodyPr>
            <a:lstStyle/>
            <a:p>
              <a:r>
                <a:rPr lang="en-US" altLang="zh-CN" sz="2000" b="1" dirty="0">
                  <a:solidFill>
                    <a:srgbClr val="FFFFFF"/>
                  </a:solidFill>
                  <a:latin typeface="Broadway" pitchFamily="82" charset="0"/>
                  <a:ea typeface="Kozuka Mincho Pr6N H" pitchFamily="18" charset="-128"/>
                </a:rPr>
                <a:t>02</a:t>
              </a:r>
              <a:endParaRPr lang="zh-CN" altLang="en-US" sz="2000" b="1" dirty="0">
                <a:solidFill>
                  <a:srgbClr val="FFFFFF"/>
                </a:solidFill>
                <a:latin typeface="Broadway" pitchFamily="82" charset="0"/>
                <a:ea typeface="Kozuka Mincho Pr6N H" pitchFamily="18" charset="-128"/>
              </a:endParaRPr>
            </a:p>
          </p:txBody>
        </p:sp>
        <p:sp>
          <p:nvSpPr>
            <p:cNvPr id="24" name="TextBox 23"/>
            <p:cNvSpPr txBox="1"/>
            <p:nvPr/>
          </p:nvSpPr>
          <p:spPr>
            <a:xfrm>
              <a:off x="5284642" y="3806644"/>
              <a:ext cx="518091" cy="400110"/>
            </a:xfrm>
            <a:prstGeom prst="rect">
              <a:avLst/>
            </a:prstGeom>
            <a:noFill/>
          </p:spPr>
          <p:txBody>
            <a:bodyPr wrap="none" rtlCol="0">
              <a:spAutoFit/>
            </a:bodyPr>
            <a:lstStyle/>
            <a:p>
              <a:r>
                <a:rPr lang="en-US" altLang="zh-CN" sz="2000" b="1" dirty="0">
                  <a:solidFill>
                    <a:srgbClr val="FFFFFF"/>
                  </a:solidFill>
                  <a:latin typeface="Broadway" pitchFamily="82" charset="0"/>
                  <a:ea typeface="Kozuka Mincho Pr6N H" pitchFamily="18" charset="-128"/>
                </a:rPr>
                <a:t>03</a:t>
              </a:r>
              <a:endParaRPr lang="zh-CN" altLang="en-US" sz="2000" b="1" dirty="0">
                <a:solidFill>
                  <a:srgbClr val="FFFFFF"/>
                </a:solidFill>
                <a:latin typeface="Broadway" pitchFamily="82" charset="0"/>
                <a:ea typeface="Kozuka Mincho Pr6N H" pitchFamily="18" charset="-128"/>
              </a:endParaRPr>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750" fill="hold"/>
                                        <p:tgtEl>
                                          <p:spTgt spid="20"/>
                                        </p:tgtEl>
                                        <p:attrNameLst>
                                          <p:attrName>ppt_w</p:attrName>
                                        </p:attrNameLst>
                                      </p:cBhvr>
                                      <p:tavLst>
                                        <p:tav tm="0">
                                          <p:val>
                                            <p:fltVal val="0"/>
                                          </p:val>
                                        </p:tav>
                                        <p:tav tm="100000">
                                          <p:val>
                                            <p:strVal val="#ppt_w"/>
                                          </p:val>
                                        </p:tav>
                                      </p:tavLst>
                                    </p:anim>
                                    <p:anim calcmode="lin" valueType="num">
                                      <p:cBhvr>
                                        <p:cTn id="13" dur="750" fill="hold"/>
                                        <p:tgtEl>
                                          <p:spTgt spid="20"/>
                                        </p:tgtEl>
                                        <p:attrNameLst>
                                          <p:attrName>ppt_h</p:attrName>
                                        </p:attrNameLst>
                                      </p:cBhvr>
                                      <p:tavLst>
                                        <p:tav tm="0">
                                          <p:val>
                                            <p:fltVal val="0"/>
                                          </p:val>
                                        </p:tav>
                                        <p:tav tm="100000">
                                          <p:val>
                                            <p:strVal val="#ppt_h"/>
                                          </p:val>
                                        </p:tav>
                                      </p:tavLst>
                                    </p:anim>
                                    <p:animEffect transition="in" filter="fade">
                                      <p:cBhvr>
                                        <p:cTn id="14" dur="750"/>
                                        <p:tgtEl>
                                          <p:spTgt spid="20"/>
                                        </p:tgtEl>
                                      </p:cBhvr>
                                    </p:animEffect>
                                  </p:childTnLst>
                                </p:cTn>
                              </p:par>
                            </p:childTnLst>
                          </p:cTn>
                        </p:par>
                        <p:par>
                          <p:cTn id="15" fill="hold">
                            <p:stCondLst>
                              <p:cond delay="2000"/>
                            </p:stCondLst>
                            <p:childTnLst>
                              <p:par>
                                <p:cTn id="16" presetID="2" presetClass="entr" presetSubtype="4"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750" fill="hold"/>
                                        <p:tgtEl>
                                          <p:spTgt spid="21"/>
                                        </p:tgtEl>
                                        <p:attrNameLst>
                                          <p:attrName>ppt_x</p:attrName>
                                        </p:attrNameLst>
                                      </p:cBhvr>
                                      <p:tavLst>
                                        <p:tav tm="0">
                                          <p:val>
                                            <p:strVal val="#ppt_x"/>
                                          </p:val>
                                        </p:tav>
                                        <p:tav tm="100000">
                                          <p:val>
                                            <p:strVal val="#ppt_x"/>
                                          </p:val>
                                        </p:tav>
                                      </p:tavLst>
                                    </p:anim>
                                    <p:anim calcmode="lin" valueType="num">
                                      <p:cBhvr additive="base">
                                        <p:cTn id="19" dur="750" fill="hold"/>
                                        <p:tgtEl>
                                          <p:spTgt spid="21"/>
                                        </p:tgtEl>
                                        <p:attrNameLst>
                                          <p:attrName>ppt_y</p:attrName>
                                        </p:attrNameLst>
                                      </p:cBhvr>
                                      <p:tavLst>
                                        <p:tav tm="0">
                                          <p:val>
                                            <p:strVal val="1+#ppt_h/2"/>
                                          </p:val>
                                        </p:tav>
                                        <p:tav tm="100000">
                                          <p:val>
                                            <p:strVal val="#ppt_y"/>
                                          </p:val>
                                        </p:tav>
                                      </p:tavLst>
                                    </p:anim>
                                  </p:childTnLst>
                                </p:cTn>
                              </p:par>
                            </p:childTnLst>
                          </p:cTn>
                        </p:par>
                        <p:par>
                          <p:cTn id="20" fill="hold">
                            <p:stCondLst>
                              <p:cond delay="3000"/>
                            </p:stCondLst>
                            <p:childTnLst>
                              <p:par>
                                <p:cTn id="21" presetID="2" presetClass="entr" presetSubtype="4"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750" fill="hold"/>
                                        <p:tgtEl>
                                          <p:spTgt spid="25"/>
                                        </p:tgtEl>
                                        <p:attrNameLst>
                                          <p:attrName>ppt_x</p:attrName>
                                        </p:attrNameLst>
                                      </p:cBhvr>
                                      <p:tavLst>
                                        <p:tav tm="0">
                                          <p:val>
                                            <p:strVal val="#ppt_x"/>
                                          </p:val>
                                        </p:tav>
                                        <p:tav tm="100000">
                                          <p:val>
                                            <p:strVal val="#ppt_x"/>
                                          </p:val>
                                        </p:tav>
                                      </p:tavLst>
                                    </p:anim>
                                    <p:anim calcmode="lin" valueType="num">
                                      <p:cBhvr additive="base">
                                        <p:cTn id="24" dur="750" fill="hold"/>
                                        <p:tgtEl>
                                          <p:spTgt spid="25"/>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2" presetClass="entr" presetSubtype="4"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750" fill="hold"/>
                                        <p:tgtEl>
                                          <p:spTgt spid="26"/>
                                        </p:tgtEl>
                                        <p:attrNameLst>
                                          <p:attrName>ppt_x</p:attrName>
                                        </p:attrNameLst>
                                      </p:cBhvr>
                                      <p:tavLst>
                                        <p:tav tm="0">
                                          <p:val>
                                            <p:strVal val="#ppt_x"/>
                                          </p:val>
                                        </p:tav>
                                        <p:tav tm="100000">
                                          <p:val>
                                            <p:strVal val="#ppt_x"/>
                                          </p:val>
                                        </p:tav>
                                      </p:tavLst>
                                    </p:anim>
                                    <p:anim calcmode="lin" valueType="num">
                                      <p:cBhvr additive="base">
                                        <p:cTn id="29" dur="75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55"/>
          <p:cNvGrpSpPr/>
          <p:nvPr/>
        </p:nvGrpSpPr>
        <p:grpSpPr>
          <a:xfrm>
            <a:off x="1122607" y="1681996"/>
            <a:ext cx="3680804" cy="2120752"/>
            <a:chOff x="803822" y="1016361"/>
            <a:chExt cx="7536357" cy="2044618"/>
          </a:xfrm>
        </p:grpSpPr>
        <p:cxnSp>
          <p:nvCxnSpPr>
            <p:cNvPr id="149" name="Straight Connector 148"/>
            <p:cNvCxnSpPr/>
            <p:nvPr/>
          </p:nvCxnSpPr>
          <p:spPr>
            <a:xfrm>
              <a:off x="803822" y="101636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803822" y="135713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803822" y="169790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803822" y="203867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803822" y="237944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803822" y="272021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803822" y="3060979"/>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 name="Group 279"/>
          <p:cNvGrpSpPr/>
          <p:nvPr/>
        </p:nvGrpSpPr>
        <p:grpSpPr>
          <a:xfrm>
            <a:off x="1444867" y="2078998"/>
            <a:ext cx="482633" cy="482630"/>
            <a:chOff x="846989" y="1401020"/>
            <a:chExt cx="877416" cy="877416"/>
          </a:xfrm>
          <a:effectLst/>
        </p:grpSpPr>
        <p:sp>
          <p:nvSpPr>
            <p:cNvPr id="102" name="Teardrop 101"/>
            <p:cNvSpPr/>
            <p:nvPr/>
          </p:nvSpPr>
          <p:spPr>
            <a:xfrm rot="8100000">
              <a:off x="846989" y="1401020"/>
              <a:ext cx="877416" cy="877416"/>
            </a:xfrm>
            <a:prstGeom prst="teardrop">
              <a:avLst/>
            </a:prstGeom>
            <a:solidFill>
              <a:srgbClr val="3185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105" name="Oval 10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900" dirty="0">
                  <a:solidFill>
                    <a:schemeClr val="tx1">
                      <a:lumMod val="75000"/>
                      <a:lumOff val="25000"/>
                    </a:schemeClr>
                  </a:solidFill>
                  <a:latin typeface="Arial" panose="020B0604020202020204" pitchFamily="34" charset="0"/>
                  <a:cs typeface="+mn-ea"/>
                  <a:sym typeface="Arial" panose="020B0604020202020204" pitchFamily="34" charset="0"/>
                </a:rPr>
                <a:t>90%</a:t>
              </a:r>
            </a:p>
          </p:txBody>
        </p:sp>
      </p:grpSp>
      <p:grpSp>
        <p:nvGrpSpPr>
          <p:cNvPr id="6" name="Group 279"/>
          <p:cNvGrpSpPr/>
          <p:nvPr/>
        </p:nvGrpSpPr>
        <p:grpSpPr>
          <a:xfrm>
            <a:off x="2007321" y="1411908"/>
            <a:ext cx="482633" cy="482630"/>
            <a:chOff x="846989" y="1401020"/>
            <a:chExt cx="877416" cy="877416"/>
          </a:xfrm>
          <a:effectLst/>
        </p:grpSpPr>
        <p:sp>
          <p:nvSpPr>
            <p:cNvPr id="109" name="Teardrop 108"/>
            <p:cNvSpPr/>
            <p:nvPr/>
          </p:nvSpPr>
          <p:spPr>
            <a:xfrm rot="8100000">
              <a:off x="846989" y="1401020"/>
              <a:ext cx="877416" cy="877416"/>
            </a:xfrm>
            <a:prstGeom prst="teardrop">
              <a:avLst/>
            </a:prstGeom>
            <a:solidFill>
              <a:srgbClr val="E46C0A">
                <a:alpha val="7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112" name="Oval 111"/>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900" dirty="0">
                  <a:solidFill>
                    <a:schemeClr val="tx1">
                      <a:lumMod val="75000"/>
                      <a:lumOff val="25000"/>
                    </a:schemeClr>
                  </a:solidFill>
                  <a:latin typeface="Arial" panose="020B0604020202020204" pitchFamily="34" charset="0"/>
                  <a:cs typeface="+mn-ea"/>
                  <a:sym typeface="Arial" panose="020B0604020202020204" pitchFamily="34" charset="0"/>
                </a:rPr>
                <a:t>80%</a:t>
              </a:r>
            </a:p>
          </p:txBody>
        </p:sp>
      </p:grpSp>
      <p:grpSp>
        <p:nvGrpSpPr>
          <p:cNvPr id="7" name="Group 279"/>
          <p:cNvGrpSpPr/>
          <p:nvPr/>
        </p:nvGrpSpPr>
        <p:grpSpPr>
          <a:xfrm>
            <a:off x="2669029" y="1172038"/>
            <a:ext cx="482633" cy="482630"/>
            <a:chOff x="846989" y="1401020"/>
            <a:chExt cx="877416" cy="877416"/>
          </a:xfrm>
          <a:effectLst/>
        </p:grpSpPr>
        <p:sp>
          <p:nvSpPr>
            <p:cNvPr id="118" name="Teardrop 117"/>
            <p:cNvSpPr/>
            <p:nvPr/>
          </p:nvSpPr>
          <p:spPr>
            <a:xfrm rot="8100000">
              <a:off x="846989" y="1401020"/>
              <a:ext cx="877416" cy="877416"/>
            </a:xfrm>
            <a:prstGeom prst="teardrop">
              <a:avLst/>
            </a:prstGeom>
            <a:solidFill>
              <a:srgbClr val="3185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121" name="Oval 12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900" dirty="0">
                  <a:solidFill>
                    <a:schemeClr val="tx1">
                      <a:lumMod val="75000"/>
                      <a:lumOff val="25000"/>
                    </a:schemeClr>
                  </a:solidFill>
                  <a:latin typeface="Arial" panose="020B0604020202020204" pitchFamily="34" charset="0"/>
                  <a:cs typeface="+mn-ea"/>
                  <a:sym typeface="Arial" panose="020B0604020202020204" pitchFamily="34" charset="0"/>
                </a:rPr>
                <a:t>70%</a:t>
              </a:r>
            </a:p>
          </p:txBody>
        </p:sp>
      </p:grpSp>
      <p:sp>
        <p:nvSpPr>
          <p:cNvPr id="65" name="TextBox 64"/>
          <p:cNvSpPr txBox="1"/>
          <p:nvPr/>
        </p:nvSpPr>
        <p:spPr>
          <a:xfrm>
            <a:off x="1282377" y="3885569"/>
            <a:ext cx="615554" cy="221599"/>
          </a:xfrm>
          <a:prstGeom prst="rect">
            <a:avLst/>
          </a:prstGeom>
          <a:noFill/>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73" name="TextBox 72"/>
          <p:cNvSpPr txBox="1"/>
          <p:nvPr/>
        </p:nvSpPr>
        <p:spPr>
          <a:xfrm>
            <a:off x="1972935" y="3885569"/>
            <a:ext cx="615554" cy="221599"/>
          </a:xfrm>
          <a:prstGeom prst="rect">
            <a:avLst/>
          </a:prstGeom>
          <a:noFill/>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文字内容</a:t>
            </a:r>
            <a:endParaRPr lang="en-US" altLang="zh-CN"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77" name="TextBox 76"/>
          <p:cNvSpPr txBox="1"/>
          <p:nvPr/>
        </p:nvSpPr>
        <p:spPr>
          <a:xfrm>
            <a:off x="2663494" y="3885569"/>
            <a:ext cx="615554" cy="221599"/>
          </a:xfrm>
          <a:prstGeom prst="rect">
            <a:avLst/>
          </a:prstGeom>
          <a:noFill/>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文字内容</a:t>
            </a:r>
            <a:endParaRPr lang="en-US" altLang="zh-CN"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161" name="Freeform 6"/>
          <p:cNvSpPr/>
          <p:nvPr/>
        </p:nvSpPr>
        <p:spPr bwMode="auto">
          <a:xfrm>
            <a:off x="1596994" y="1974076"/>
            <a:ext cx="1296080" cy="181998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E46C0A">
              <a:alpha val="70000"/>
            </a:srgbClr>
          </a:solidFill>
          <a:ln>
            <a:noFill/>
          </a:ln>
        </p:spPr>
        <p:txBody>
          <a:bodyPr vert="horz" wrap="square" lIns="79406" tIns="39703" rIns="79406" bIns="39703" numCol="1" anchor="t" anchorCtr="0" compatLnSpc="1"/>
          <a:lstStyle/>
          <a:p>
            <a:pPr algn="ctr">
              <a:lnSpc>
                <a:spcPct val="120000"/>
              </a:lnSpc>
            </a:pPr>
            <a:endParaRPr lang="en-US" sz="570">
              <a:solidFill>
                <a:schemeClr val="bg1">
                  <a:lumMod val="65000"/>
                </a:schemeClr>
              </a:solidFill>
              <a:latin typeface="Arial" panose="020B0604020202020204" pitchFamily="34" charset="0"/>
              <a:cs typeface="+mn-ea"/>
              <a:sym typeface="Arial" panose="020B0604020202020204" pitchFamily="34" charset="0"/>
            </a:endParaRPr>
          </a:p>
        </p:txBody>
      </p:sp>
      <p:sp>
        <p:nvSpPr>
          <p:cNvPr id="162" name="Freeform 6"/>
          <p:cNvSpPr/>
          <p:nvPr/>
        </p:nvSpPr>
        <p:spPr bwMode="auto">
          <a:xfrm>
            <a:off x="2845623" y="1974076"/>
            <a:ext cx="1296080" cy="181998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E46C0A">
              <a:alpha val="70000"/>
            </a:srgbClr>
          </a:solidFill>
          <a:ln>
            <a:noFill/>
          </a:ln>
        </p:spPr>
        <p:txBody>
          <a:bodyPr vert="horz" wrap="square" lIns="79406" tIns="39703" rIns="79406" bIns="39703" numCol="1" anchor="t" anchorCtr="0" compatLnSpc="1"/>
          <a:lstStyle/>
          <a:p>
            <a:pPr algn="ctr">
              <a:lnSpc>
                <a:spcPct val="120000"/>
              </a:lnSpc>
            </a:pPr>
            <a:endParaRPr lang="en-US" sz="570">
              <a:solidFill>
                <a:schemeClr val="bg1">
                  <a:lumMod val="65000"/>
                </a:schemeClr>
              </a:solidFill>
              <a:latin typeface="Arial" panose="020B0604020202020204" pitchFamily="34" charset="0"/>
              <a:cs typeface="+mn-ea"/>
              <a:sym typeface="Arial" panose="020B0604020202020204" pitchFamily="34" charset="0"/>
            </a:endParaRPr>
          </a:p>
        </p:txBody>
      </p:sp>
      <p:sp>
        <p:nvSpPr>
          <p:cNvPr id="163" name="Freeform 6"/>
          <p:cNvSpPr/>
          <p:nvPr/>
        </p:nvSpPr>
        <p:spPr bwMode="auto">
          <a:xfrm>
            <a:off x="1195824" y="2656571"/>
            <a:ext cx="987490" cy="113749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1859C">
              <a:alpha val="90000"/>
            </a:srgbClr>
          </a:solidFill>
          <a:ln>
            <a:noFill/>
          </a:ln>
        </p:spPr>
        <p:txBody>
          <a:bodyPr vert="horz" wrap="square" lIns="79406" tIns="39703" rIns="79406" bIns="39703" numCol="1" anchor="t" anchorCtr="0" compatLnSpc="1"/>
          <a:lstStyle/>
          <a:p>
            <a:pPr algn="ctr">
              <a:lnSpc>
                <a:spcPct val="120000"/>
              </a:lnSpc>
            </a:pPr>
            <a:endParaRPr lang="en-US" sz="570">
              <a:solidFill>
                <a:schemeClr val="bg1">
                  <a:lumMod val="65000"/>
                </a:schemeClr>
              </a:solidFill>
              <a:latin typeface="Arial" panose="020B0604020202020204" pitchFamily="34" charset="0"/>
              <a:cs typeface="+mn-ea"/>
              <a:sym typeface="Arial" panose="020B0604020202020204" pitchFamily="34" charset="0"/>
            </a:endParaRPr>
          </a:p>
        </p:txBody>
      </p:sp>
      <p:sp>
        <p:nvSpPr>
          <p:cNvPr id="164" name="Freeform 6"/>
          <p:cNvSpPr/>
          <p:nvPr/>
        </p:nvSpPr>
        <p:spPr bwMode="auto">
          <a:xfrm>
            <a:off x="2183314" y="1746579"/>
            <a:ext cx="1458090" cy="204748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1859C">
              <a:alpha val="90000"/>
            </a:srgbClr>
          </a:solidFill>
          <a:ln>
            <a:noFill/>
          </a:ln>
        </p:spPr>
        <p:txBody>
          <a:bodyPr vert="horz" wrap="square" lIns="79406" tIns="39703" rIns="79406" bIns="39703" numCol="1" anchor="t" anchorCtr="0" compatLnSpc="1"/>
          <a:lstStyle/>
          <a:p>
            <a:pPr algn="ctr">
              <a:lnSpc>
                <a:spcPct val="120000"/>
              </a:lnSpc>
            </a:pPr>
            <a:endParaRPr lang="en-US" sz="570">
              <a:solidFill>
                <a:schemeClr val="bg1">
                  <a:lumMod val="65000"/>
                </a:schemeClr>
              </a:solidFill>
              <a:latin typeface="Arial" panose="020B0604020202020204" pitchFamily="34" charset="0"/>
              <a:cs typeface="+mn-ea"/>
              <a:sym typeface="Arial" panose="020B0604020202020204" pitchFamily="34" charset="0"/>
            </a:endParaRPr>
          </a:p>
        </p:txBody>
      </p:sp>
      <p:sp>
        <p:nvSpPr>
          <p:cNvPr id="165" name="Freeform 6"/>
          <p:cNvSpPr/>
          <p:nvPr/>
        </p:nvSpPr>
        <p:spPr bwMode="auto">
          <a:xfrm>
            <a:off x="3507332" y="2290163"/>
            <a:ext cx="1296080" cy="150389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1859C">
              <a:alpha val="90000"/>
            </a:srgbClr>
          </a:solidFill>
          <a:ln>
            <a:noFill/>
          </a:ln>
        </p:spPr>
        <p:txBody>
          <a:bodyPr vert="horz" wrap="square" lIns="79406" tIns="39703" rIns="79406" bIns="39703" numCol="1" anchor="t" anchorCtr="0" compatLnSpc="1"/>
          <a:lstStyle/>
          <a:p>
            <a:pPr algn="ctr">
              <a:lnSpc>
                <a:spcPct val="120000"/>
              </a:lnSpc>
            </a:pPr>
            <a:endParaRPr lang="en-US" sz="570">
              <a:solidFill>
                <a:schemeClr val="bg1">
                  <a:lumMod val="65000"/>
                </a:schemeClr>
              </a:solidFill>
              <a:latin typeface="Arial" panose="020B0604020202020204" pitchFamily="34" charset="0"/>
              <a:cs typeface="+mn-ea"/>
              <a:sym typeface="Arial" panose="020B0604020202020204" pitchFamily="34" charset="0"/>
            </a:endParaRPr>
          </a:p>
        </p:txBody>
      </p:sp>
      <p:grpSp>
        <p:nvGrpSpPr>
          <p:cNvPr id="166" name="Group 279"/>
          <p:cNvGrpSpPr/>
          <p:nvPr/>
        </p:nvGrpSpPr>
        <p:grpSpPr>
          <a:xfrm>
            <a:off x="3257743" y="1409016"/>
            <a:ext cx="482633" cy="482629"/>
            <a:chOff x="846989" y="1401020"/>
            <a:chExt cx="877416" cy="877416"/>
          </a:xfrm>
          <a:effectLst/>
        </p:grpSpPr>
        <p:sp>
          <p:nvSpPr>
            <p:cNvPr id="167" name="Teardrop 166"/>
            <p:cNvSpPr/>
            <p:nvPr/>
          </p:nvSpPr>
          <p:spPr>
            <a:xfrm rot="8100000">
              <a:off x="846989" y="1401020"/>
              <a:ext cx="877416" cy="877416"/>
            </a:xfrm>
            <a:prstGeom prst="teardrop">
              <a:avLst/>
            </a:prstGeom>
            <a:solidFill>
              <a:srgbClr val="E46C0A">
                <a:alpha val="7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168" name="Oval 16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900" dirty="0">
                  <a:solidFill>
                    <a:schemeClr val="tx1">
                      <a:lumMod val="75000"/>
                      <a:lumOff val="25000"/>
                    </a:schemeClr>
                  </a:solidFill>
                  <a:latin typeface="Arial" panose="020B0604020202020204" pitchFamily="34" charset="0"/>
                  <a:cs typeface="+mn-ea"/>
                  <a:sym typeface="Arial" panose="020B0604020202020204" pitchFamily="34" charset="0"/>
                </a:rPr>
                <a:t>70%</a:t>
              </a:r>
            </a:p>
          </p:txBody>
        </p:sp>
      </p:grpSp>
      <p:grpSp>
        <p:nvGrpSpPr>
          <p:cNvPr id="170" name="Group 279"/>
          <p:cNvGrpSpPr/>
          <p:nvPr/>
        </p:nvGrpSpPr>
        <p:grpSpPr>
          <a:xfrm>
            <a:off x="3918007" y="1698514"/>
            <a:ext cx="482633" cy="482629"/>
            <a:chOff x="846989" y="1401020"/>
            <a:chExt cx="877416" cy="877416"/>
          </a:xfrm>
          <a:effectLst/>
        </p:grpSpPr>
        <p:sp>
          <p:nvSpPr>
            <p:cNvPr id="171" name="Teardrop 170"/>
            <p:cNvSpPr/>
            <p:nvPr/>
          </p:nvSpPr>
          <p:spPr>
            <a:xfrm rot="8100000">
              <a:off x="846989" y="1401020"/>
              <a:ext cx="877416" cy="877416"/>
            </a:xfrm>
            <a:prstGeom prst="teardrop">
              <a:avLst/>
            </a:prstGeom>
            <a:solidFill>
              <a:srgbClr val="3185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172" name="Oval 171"/>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900" dirty="0">
                  <a:solidFill>
                    <a:schemeClr val="tx1">
                      <a:lumMod val="75000"/>
                      <a:lumOff val="25000"/>
                    </a:schemeClr>
                  </a:solidFill>
                  <a:latin typeface="Arial" panose="020B0604020202020204" pitchFamily="34" charset="0"/>
                  <a:cs typeface="+mn-ea"/>
                  <a:sym typeface="Arial" panose="020B0604020202020204" pitchFamily="34" charset="0"/>
                </a:rPr>
                <a:t>70%</a:t>
              </a:r>
            </a:p>
          </p:txBody>
        </p:sp>
      </p:grpSp>
      <p:sp>
        <p:nvSpPr>
          <p:cNvPr id="173" name="TextBox 172"/>
          <p:cNvSpPr txBox="1"/>
          <p:nvPr/>
        </p:nvSpPr>
        <p:spPr>
          <a:xfrm>
            <a:off x="3354053" y="3885569"/>
            <a:ext cx="615554" cy="221599"/>
          </a:xfrm>
          <a:prstGeom prst="rect">
            <a:avLst/>
          </a:prstGeom>
          <a:noFill/>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文字内容</a:t>
            </a:r>
            <a:endParaRPr lang="en-US" altLang="zh-CN"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174" name="TextBox 173"/>
          <p:cNvSpPr txBox="1"/>
          <p:nvPr/>
        </p:nvSpPr>
        <p:spPr>
          <a:xfrm>
            <a:off x="4044612" y="3885569"/>
            <a:ext cx="615554" cy="221599"/>
          </a:xfrm>
          <a:prstGeom prst="rect">
            <a:avLst/>
          </a:prstGeom>
          <a:noFill/>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文字内容</a:t>
            </a:r>
            <a:endParaRPr lang="en-US" altLang="zh-CN"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sp>
        <p:nvSpPr>
          <p:cNvPr id="157" name="Rectangle 164"/>
          <p:cNvSpPr/>
          <p:nvPr/>
        </p:nvSpPr>
        <p:spPr>
          <a:xfrm>
            <a:off x="7362939" y="3517872"/>
            <a:ext cx="512961" cy="367665"/>
          </a:xfrm>
          <a:prstGeom prst="rect">
            <a:avLst/>
          </a:prstGeom>
        </p:spPr>
        <p:txBody>
          <a:bodyPr wrap="none" lIns="0" tIns="0" rIns="0" bIns="0">
            <a:spAutoFit/>
          </a:bodyPr>
          <a:lstStyle/>
          <a:p>
            <a:pPr>
              <a:lnSpc>
                <a:spcPct val="120000"/>
              </a:lnSpc>
            </a:pPr>
            <a:r>
              <a:rPr lang="en-US" sz="1990" dirty="0">
                <a:solidFill>
                  <a:srgbClr val="E46C0A">
                    <a:alpha val="70000"/>
                  </a:srgbClr>
                </a:solidFill>
                <a:latin typeface="Arial" panose="020B0604020202020204" pitchFamily="34" charset="0"/>
                <a:cs typeface="+mn-ea"/>
                <a:sym typeface="Arial" panose="020B0604020202020204" pitchFamily="34" charset="0"/>
              </a:rPr>
              <a:t>80%</a:t>
            </a:r>
          </a:p>
        </p:txBody>
      </p:sp>
      <p:sp>
        <p:nvSpPr>
          <p:cNvPr id="169" name="Rectangle 165"/>
          <p:cNvSpPr/>
          <p:nvPr/>
        </p:nvSpPr>
        <p:spPr>
          <a:xfrm>
            <a:off x="7362939" y="2856162"/>
            <a:ext cx="512961" cy="367665"/>
          </a:xfrm>
          <a:prstGeom prst="rect">
            <a:avLst/>
          </a:prstGeom>
        </p:spPr>
        <p:txBody>
          <a:bodyPr wrap="none" lIns="0" tIns="0" rIns="0" bIns="0">
            <a:spAutoFit/>
          </a:bodyPr>
          <a:lstStyle/>
          <a:p>
            <a:pPr>
              <a:lnSpc>
                <a:spcPct val="120000"/>
              </a:lnSpc>
            </a:pPr>
            <a:r>
              <a:rPr lang="en-US" sz="1990" dirty="0">
                <a:solidFill>
                  <a:srgbClr val="31859C"/>
                </a:solidFill>
                <a:latin typeface="Arial" panose="020B0604020202020204" pitchFamily="34" charset="0"/>
                <a:cs typeface="+mn-ea"/>
                <a:sym typeface="Arial" panose="020B0604020202020204" pitchFamily="34" charset="0"/>
              </a:rPr>
              <a:t>50%</a:t>
            </a:r>
          </a:p>
        </p:txBody>
      </p:sp>
      <p:grpSp>
        <p:nvGrpSpPr>
          <p:cNvPr id="175" name="Group 87"/>
          <p:cNvGrpSpPr/>
          <p:nvPr/>
        </p:nvGrpSpPr>
        <p:grpSpPr>
          <a:xfrm>
            <a:off x="4986546" y="3446091"/>
            <a:ext cx="2228438" cy="468808"/>
            <a:chOff x="609600" y="2841943"/>
            <a:chExt cx="2660838" cy="559774"/>
          </a:xfrm>
        </p:grpSpPr>
        <p:grpSp>
          <p:nvGrpSpPr>
            <p:cNvPr id="176" name="Group 184"/>
            <p:cNvGrpSpPr/>
            <p:nvPr/>
          </p:nvGrpSpPr>
          <p:grpSpPr>
            <a:xfrm>
              <a:off x="609600" y="2841943"/>
              <a:ext cx="260742" cy="559774"/>
              <a:chOff x="6213475" y="1668463"/>
              <a:chExt cx="227013" cy="487362"/>
            </a:xfrm>
            <a:solidFill>
              <a:schemeClr val="accent1"/>
            </a:solidFill>
          </p:grpSpPr>
          <p:sp>
            <p:nvSpPr>
              <p:cNvPr id="204" name="Oval 98"/>
              <p:cNvSpPr>
                <a:spLocks noChangeArrowheads="1"/>
              </p:cNvSpPr>
              <p:nvPr/>
            </p:nvSpPr>
            <p:spPr bwMode="auto">
              <a:xfrm>
                <a:off x="6291263" y="1668463"/>
                <a:ext cx="73025" cy="73025"/>
              </a:xfrm>
              <a:prstGeom prst="ellipse">
                <a:avLst/>
              </a:pr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sp>
            <p:nvSpPr>
              <p:cNvPr id="205"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grpSp>
        <p:grpSp>
          <p:nvGrpSpPr>
            <p:cNvPr id="177" name="Group 184"/>
            <p:cNvGrpSpPr/>
            <p:nvPr/>
          </p:nvGrpSpPr>
          <p:grpSpPr>
            <a:xfrm>
              <a:off x="876277" y="2841943"/>
              <a:ext cx="260742" cy="559774"/>
              <a:chOff x="6213475" y="1668463"/>
              <a:chExt cx="227013" cy="487362"/>
            </a:xfrm>
            <a:solidFill>
              <a:schemeClr val="accent1"/>
            </a:solidFill>
          </p:grpSpPr>
          <p:sp>
            <p:nvSpPr>
              <p:cNvPr id="202" name="Oval 98"/>
              <p:cNvSpPr>
                <a:spLocks noChangeArrowheads="1"/>
              </p:cNvSpPr>
              <p:nvPr/>
            </p:nvSpPr>
            <p:spPr bwMode="auto">
              <a:xfrm>
                <a:off x="6291263" y="1668463"/>
                <a:ext cx="73025" cy="73025"/>
              </a:xfrm>
              <a:prstGeom prst="ellipse">
                <a:avLst/>
              </a:pr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sp>
            <p:nvSpPr>
              <p:cNvPr id="203"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grpSp>
        <p:grpSp>
          <p:nvGrpSpPr>
            <p:cNvPr id="178" name="Group 184"/>
            <p:cNvGrpSpPr/>
            <p:nvPr/>
          </p:nvGrpSpPr>
          <p:grpSpPr>
            <a:xfrm>
              <a:off x="1142954" y="2841943"/>
              <a:ext cx="260742" cy="559774"/>
              <a:chOff x="6213475" y="1668463"/>
              <a:chExt cx="227013" cy="487362"/>
            </a:xfrm>
            <a:solidFill>
              <a:schemeClr val="accent1"/>
            </a:solidFill>
          </p:grpSpPr>
          <p:sp>
            <p:nvSpPr>
              <p:cNvPr id="200" name="Oval 98"/>
              <p:cNvSpPr>
                <a:spLocks noChangeArrowheads="1"/>
              </p:cNvSpPr>
              <p:nvPr/>
            </p:nvSpPr>
            <p:spPr bwMode="auto">
              <a:xfrm>
                <a:off x="6291263" y="1668463"/>
                <a:ext cx="73025" cy="73025"/>
              </a:xfrm>
              <a:prstGeom prst="ellipse">
                <a:avLst/>
              </a:pr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sp>
            <p:nvSpPr>
              <p:cNvPr id="201"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grpSp>
        <p:grpSp>
          <p:nvGrpSpPr>
            <p:cNvPr id="179" name="Group 184"/>
            <p:cNvGrpSpPr/>
            <p:nvPr/>
          </p:nvGrpSpPr>
          <p:grpSpPr>
            <a:xfrm>
              <a:off x="1409631" y="2841943"/>
              <a:ext cx="260742" cy="559774"/>
              <a:chOff x="6213475" y="1668463"/>
              <a:chExt cx="227013" cy="487362"/>
            </a:xfrm>
            <a:solidFill>
              <a:schemeClr val="accent1"/>
            </a:solidFill>
          </p:grpSpPr>
          <p:sp>
            <p:nvSpPr>
              <p:cNvPr id="198" name="Oval 98"/>
              <p:cNvSpPr>
                <a:spLocks noChangeArrowheads="1"/>
              </p:cNvSpPr>
              <p:nvPr/>
            </p:nvSpPr>
            <p:spPr bwMode="auto">
              <a:xfrm>
                <a:off x="6291263" y="1668463"/>
                <a:ext cx="73025" cy="73025"/>
              </a:xfrm>
              <a:prstGeom prst="ellipse">
                <a:avLst/>
              </a:pr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sp>
            <p:nvSpPr>
              <p:cNvPr id="199"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grpSp>
        <p:grpSp>
          <p:nvGrpSpPr>
            <p:cNvPr id="180" name="Group 184"/>
            <p:cNvGrpSpPr/>
            <p:nvPr/>
          </p:nvGrpSpPr>
          <p:grpSpPr>
            <a:xfrm>
              <a:off x="1676308" y="2841943"/>
              <a:ext cx="260742" cy="559774"/>
              <a:chOff x="6213475" y="1668463"/>
              <a:chExt cx="227013" cy="487362"/>
            </a:xfrm>
            <a:solidFill>
              <a:schemeClr val="accent1"/>
            </a:solidFill>
          </p:grpSpPr>
          <p:sp>
            <p:nvSpPr>
              <p:cNvPr id="196" name="Oval 98"/>
              <p:cNvSpPr>
                <a:spLocks noChangeArrowheads="1"/>
              </p:cNvSpPr>
              <p:nvPr/>
            </p:nvSpPr>
            <p:spPr bwMode="auto">
              <a:xfrm>
                <a:off x="6291263" y="1668463"/>
                <a:ext cx="73025" cy="73025"/>
              </a:xfrm>
              <a:prstGeom prst="ellipse">
                <a:avLst/>
              </a:pr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sp>
            <p:nvSpPr>
              <p:cNvPr id="197"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grpSp>
        <p:grpSp>
          <p:nvGrpSpPr>
            <p:cNvPr id="181" name="Group 184"/>
            <p:cNvGrpSpPr/>
            <p:nvPr/>
          </p:nvGrpSpPr>
          <p:grpSpPr>
            <a:xfrm>
              <a:off x="1942985" y="2841943"/>
              <a:ext cx="260742" cy="559774"/>
              <a:chOff x="6213475" y="1668463"/>
              <a:chExt cx="227013" cy="487362"/>
            </a:xfrm>
            <a:solidFill>
              <a:schemeClr val="accent1"/>
            </a:solidFill>
          </p:grpSpPr>
          <p:sp>
            <p:nvSpPr>
              <p:cNvPr id="194" name="Oval 98"/>
              <p:cNvSpPr>
                <a:spLocks noChangeArrowheads="1"/>
              </p:cNvSpPr>
              <p:nvPr/>
            </p:nvSpPr>
            <p:spPr bwMode="auto">
              <a:xfrm>
                <a:off x="6291263" y="1668463"/>
                <a:ext cx="73025" cy="73025"/>
              </a:xfrm>
              <a:prstGeom prst="ellipse">
                <a:avLst/>
              </a:pr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sp>
            <p:nvSpPr>
              <p:cNvPr id="195"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grpSp>
        <p:grpSp>
          <p:nvGrpSpPr>
            <p:cNvPr id="182" name="Group 184"/>
            <p:cNvGrpSpPr/>
            <p:nvPr/>
          </p:nvGrpSpPr>
          <p:grpSpPr>
            <a:xfrm>
              <a:off x="2209662" y="2841943"/>
              <a:ext cx="260742" cy="559774"/>
              <a:chOff x="6213475" y="1668463"/>
              <a:chExt cx="227013" cy="487362"/>
            </a:xfrm>
            <a:solidFill>
              <a:schemeClr val="accent1"/>
            </a:solidFill>
          </p:grpSpPr>
          <p:sp>
            <p:nvSpPr>
              <p:cNvPr id="192" name="Oval 98"/>
              <p:cNvSpPr>
                <a:spLocks noChangeArrowheads="1"/>
              </p:cNvSpPr>
              <p:nvPr/>
            </p:nvSpPr>
            <p:spPr bwMode="auto">
              <a:xfrm>
                <a:off x="6291263" y="1668463"/>
                <a:ext cx="73025" cy="73025"/>
              </a:xfrm>
              <a:prstGeom prst="ellipse">
                <a:avLst/>
              </a:pr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sp>
            <p:nvSpPr>
              <p:cNvPr id="193"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grpSp>
        <p:grpSp>
          <p:nvGrpSpPr>
            <p:cNvPr id="183" name="Group 184"/>
            <p:cNvGrpSpPr/>
            <p:nvPr/>
          </p:nvGrpSpPr>
          <p:grpSpPr>
            <a:xfrm>
              <a:off x="2476339" y="2841943"/>
              <a:ext cx="260742" cy="559774"/>
              <a:chOff x="6213475" y="1668463"/>
              <a:chExt cx="227013" cy="487362"/>
            </a:xfrm>
            <a:solidFill>
              <a:schemeClr val="accent1"/>
            </a:solidFill>
          </p:grpSpPr>
          <p:sp>
            <p:nvSpPr>
              <p:cNvPr id="190" name="Oval 98"/>
              <p:cNvSpPr>
                <a:spLocks noChangeArrowheads="1"/>
              </p:cNvSpPr>
              <p:nvPr/>
            </p:nvSpPr>
            <p:spPr bwMode="auto">
              <a:xfrm>
                <a:off x="6291263" y="1668463"/>
                <a:ext cx="73025" cy="73025"/>
              </a:xfrm>
              <a:prstGeom prst="ellipse">
                <a:avLst/>
              </a:pr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sp>
            <p:nvSpPr>
              <p:cNvPr id="191"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rgbClr val="E46C0A">
                  <a:alpha val="70000"/>
                </a:srgbClr>
              </a:solidFill>
              <a:ln w="9525">
                <a:noFill/>
                <a:round/>
              </a:ln>
            </p:spPr>
            <p:txBody>
              <a:bodyPr vert="horz" wrap="square" lIns="79406" tIns="39703" rIns="79406" bIns="39703" numCol="1" anchor="t" anchorCtr="0" compatLnSpc="1"/>
              <a:lstStyle/>
              <a:p>
                <a:pPr>
                  <a:lnSpc>
                    <a:spcPct val="120000"/>
                  </a:lnSpc>
                </a:pPr>
                <a:endParaRPr lang="en-US" sz="570" dirty="0">
                  <a:solidFill>
                    <a:srgbClr val="7A5B7F"/>
                  </a:solidFill>
                  <a:latin typeface="Arial" panose="020B0604020202020204" pitchFamily="34" charset="0"/>
                  <a:cs typeface="+mn-ea"/>
                  <a:sym typeface="Arial" panose="020B0604020202020204" pitchFamily="34" charset="0"/>
                </a:endParaRPr>
              </a:p>
            </p:txBody>
          </p:sp>
        </p:grpSp>
        <p:grpSp>
          <p:nvGrpSpPr>
            <p:cNvPr id="184" name="Group 184"/>
            <p:cNvGrpSpPr/>
            <p:nvPr/>
          </p:nvGrpSpPr>
          <p:grpSpPr>
            <a:xfrm>
              <a:off x="2743016" y="2841943"/>
              <a:ext cx="260742" cy="559774"/>
              <a:chOff x="6213475" y="1668463"/>
              <a:chExt cx="227013" cy="487362"/>
            </a:xfrm>
            <a:solidFill>
              <a:schemeClr val="bg1">
                <a:lumMod val="75000"/>
              </a:schemeClr>
            </a:solidFill>
          </p:grpSpPr>
          <p:sp>
            <p:nvSpPr>
              <p:cNvPr id="188" name="Oval 98"/>
              <p:cNvSpPr>
                <a:spLocks noChangeArrowheads="1"/>
              </p:cNvSpPr>
              <p:nvPr/>
            </p:nvSpPr>
            <p:spPr bwMode="auto">
              <a:xfrm>
                <a:off x="6291263" y="1668463"/>
                <a:ext cx="73025" cy="73025"/>
              </a:xfrm>
              <a:prstGeom prst="ellipse">
                <a:avLst/>
              </a:pr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189"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185" name="Group 184"/>
            <p:cNvGrpSpPr/>
            <p:nvPr/>
          </p:nvGrpSpPr>
          <p:grpSpPr>
            <a:xfrm>
              <a:off x="3009696" y="2841943"/>
              <a:ext cx="260742" cy="559774"/>
              <a:chOff x="6213475" y="1668463"/>
              <a:chExt cx="227013" cy="487362"/>
            </a:xfrm>
            <a:solidFill>
              <a:schemeClr val="bg1">
                <a:lumMod val="75000"/>
              </a:schemeClr>
            </a:solidFill>
          </p:grpSpPr>
          <p:sp>
            <p:nvSpPr>
              <p:cNvPr id="186" name="Oval 98"/>
              <p:cNvSpPr>
                <a:spLocks noChangeArrowheads="1"/>
              </p:cNvSpPr>
              <p:nvPr/>
            </p:nvSpPr>
            <p:spPr bwMode="auto">
              <a:xfrm>
                <a:off x="6291263" y="1668463"/>
                <a:ext cx="73025" cy="73025"/>
              </a:xfrm>
              <a:prstGeom prst="ellipse">
                <a:avLst/>
              </a:pr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187"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grpSp>
        <p:nvGrpSpPr>
          <p:cNvPr id="206" name="Group 212"/>
          <p:cNvGrpSpPr/>
          <p:nvPr/>
        </p:nvGrpSpPr>
        <p:grpSpPr>
          <a:xfrm>
            <a:off x="5018551" y="2789991"/>
            <a:ext cx="2155140" cy="496148"/>
            <a:chOff x="5932686" y="2855964"/>
            <a:chExt cx="2449314" cy="563870"/>
          </a:xfrm>
        </p:grpSpPr>
        <p:grpSp>
          <p:nvGrpSpPr>
            <p:cNvPr id="207" name="Group 179"/>
            <p:cNvGrpSpPr/>
            <p:nvPr/>
          </p:nvGrpSpPr>
          <p:grpSpPr>
            <a:xfrm>
              <a:off x="5932686" y="2855964"/>
              <a:ext cx="220321" cy="563870"/>
              <a:chOff x="5054600" y="1652588"/>
              <a:chExt cx="187325" cy="479424"/>
            </a:xfrm>
            <a:solidFill>
              <a:schemeClr val="accent4"/>
            </a:solidFill>
          </p:grpSpPr>
          <p:sp>
            <p:nvSpPr>
              <p:cNvPr id="235"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36" name="Oval 97"/>
              <p:cNvSpPr>
                <a:spLocks noChangeArrowheads="1"/>
              </p:cNvSpPr>
              <p:nvPr/>
            </p:nvSpPr>
            <p:spPr bwMode="auto">
              <a:xfrm>
                <a:off x="5110163" y="1652588"/>
                <a:ext cx="74613" cy="76200"/>
              </a:xfrm>
              <a:prstGeom prst="ellipse">
                <a:avLst/>
              </a:pr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208" name="Group 179"/>
            <p:cNvGrpSpPr/>
            <p:nvPr/>
          </p:nvGrpSpPr>
          <p:grpSpPr>
            <a:xfrm>
              <a:off x="6180352" y="2855964"/>
              <a:ext cx="220321" cy="563870"/>
              <a:chOff x="5054600" y="1652588"/>
              <a:chExt cx="187325" cy="479424"/>
            </a:xfrm>
            <a:solidFill>
              <a:schemeClr val="accent4"/>
            </a:solidFill>
          </p:grpSpPr>
          <p:sp>
            <p:nvSpPr>
              <p:cNvPr id="233"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34" name="Oval 97"/>
              <p:cNvSpPr>
                <a:spLocks noChangeArrowheads="1"/>
              </p:cNvSpPr>
              <p:nvPr/>
            </p:nvSpPr>
            <p:spPr bwMode="auto">
              <a:xfrm>
                <a:off x="5110163" y="1652588"/>
                <a:ext cx="74613" cy="76200"/>
              </a:xfrm>
              <a:prstGeom prst="ellipse">
                <a:avLst/>
              </a:pr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209" name="Group 179"/>
            <p:cNvGrpSpPr/>
            <p:nvPr/>
          </p:nvGrpSpPr>
          <p:grpSpPr>
            <a:xfrm>
              <a:off x="6428018" y="2855964"/>
              <a:ext cx="220321" cy="563870"/>
              <a:chOff x="5054600" y="1652588"/>
              <a:chExt cx="187325" cy="479424"/>
            </a:xfrm>
            <a:solidFill>
              <a:schemeClr val="accent4"/>
            </a:solidFill>
          </p:grpSpPr>
          <p:sp>
            <p:nvSpPr>
              <p:cNvPr id="231"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32" name="Oval 97"/>
              <p:cNvSpPr>
                <a:spLocks noChangeArrowheads="1"/>
              </p:cNvSpPr>
              <p:nvPr/>
            </p:nvSpPr>
            <p:spPr bwMode="auto">
              <a:xfrm>
                <a:off x="5110163" y="1652588"/>
                <a:ext cx="74613" cy="76200"/>
              </a:xfrm>
              <a:prstGeom prst="ellipse">
                <a:avLst/>
              </a:pr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210" name="Group 179"/>
            <p:cNvGrpSpPr/>
            <p:nvPr/>
          </p:nvGrpSpPr>
          <p:grpSpPr>
            <a:xfrm>
              <a:off x="6675684" y="2855964"/>
              <a:ext cx="220321" cy="563870"/>
              <a:chOff x="5054600" y="1652588"/>
              <a:chExt cx="187325" cy="479424"/>
            </a:xfrm>
            <a:solidFill>
              <a:schemeClr val="accent4"/>
            </a:solidFill>
          </p:grpSpPr>
          <p:sp>
            <p:nvSpPr>
              <p:cNvPr id="229"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30" name="Oval 97"/>
              <p:cNvSpPr>
                <a:spLocks noChangeArrowheads="1"/>
              </p:cNvSpPr>
              <p:nvPr/>
            </p:nvSpPr>
            <p:spPr bwMode="auto">
              <a:xfrm>
                <a:off x="5110163" y="1652588"/>
                <a:ext cx="74613" cy="76200"/>
              </a:xfrm>
              <a:prstGeom prst="ellipse">
                <a:avLst/>
              </a:pr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211" name="Group 179"/>
            <p:cNvGrpSpPr/>
            <p:nvPr/>
          </p:nvGrpSpPr>
          <p:grpSpPr>
            <a:xfrm>
              <a:off x="6923350" y="2855964"/>
              <a:ext cx="220321" cy="563870"/>
              <a:chOff x="5054600" y="1652588"/>
              <a:chExt cx="187325" cy="479424"/>
            </a:xfrm>
            <a:solidFill>
              <a:schemeClr val="accent4"/>
            </a:solidFill>
          </p:grpSpPr>
          <p:sp>
            <p:nvSpPr>
              <p:cNvPr id="227"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28" name="Oval 97"/>
              <p:cNvSpPr>
                <a:spLocks noChangeArrowheads="1"/>
              </p:cNvSpPr>
              <p:nvPr/>
            </p:nvSpPr>
            <p:spPr bwMode="auto">
              <a:xfrm>
                <a:off x="5110163" y="1652588"/>
                <a:ext cx="74613" cy="76200"/>
              </a:xfrm>
              <a:prstGeom prst="ellipse">
                <a:avLst/>
              </a:prstGeom>
              <a:solidFill>
                <a:srgbClr val="31859C"/>
              </a:solid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212" name="Group 179"/>
            <p:cNvGrpSpPr/>
            <p:nvPr/>
          </p:nvGrpSpPr>
          <p:grpSpPr>
            <a:xfrm>
              <a:off x="7171017" y="2855964"/>
              <a:ext cx="220321" cy="563870"/>
              <a:chOff x="5054600" y="1652588"/>
              <a:chExt cx="187325" cy="479424"/>
            </a:xfrm>
            <a:solidFill>
              <a:schemeClr val="bg1">
                <a:lumMod val="75000"/>
              </a:schemeClr>
            </a:solidFill>
          </p:grpSpPr>
          <p:sp>
            <p:nvSpPr>
              <p:cNvPr id="225"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26" name="Oval 97"/>
              <p:cNvSpPr>
                <a:spLocks noChangeArrowheads="1"/>
              </p:cNvSpPr>
              <p:nvPr/>
            </p:nvSpPr>
            <p:spPr bwMode="auto">
              <a:xfrm>
                <a:off x="5110163" y="1652588"/>
                <a:ext cx="74613" cy="76200"/>
              </a:xfrm>
              <a:prstGeom prst="ellipse">
                <a:avLst/>
              </a:pr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213" name="Group 179"/>
            <p:cNvGrpSpPr/>
            <p:nvPr/>
          </p:nvGrpSpPr>
          <p:grpSpPr>
            <a:xfrm>
              <a:off x="7418683" y="2855964"/>
              <a:ext cx="220321" cy="563870"/>
              <a:chOff x="5054600" y="1652588"/>
              <a:chExt cx="187325" cy="479424"/>
            </a:xfrm>
            <a:solidFill>
              <a:schemeClr val="bg1">
                <a:lumMod val="75000"/>
              </a:schemeClr>
            </a:solidFill>
          </p:grpSpPr>
          <p:sp>
            <p:nvSpPr>
              <p:cNvPr id="223"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24" name="Oval 97"/>
              <p:cNvSpPr>
                <a:spLocks noChangeArrowheads="1"/>
              </p:cNvSpPr>
              <p:nvPr/>
            </p:nvSpPr>
            <p:spPr bwMode="auto">
              <a:xfrm>
                <a:off x="5110163" y="1652588"/>
                <a:ext cx="74613" cy="76200"/>
              </a:xfrm>
              <a:prstGeom prst="ellipse">
                <a:avLst/>
              </a:pr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214" name="Group 179"/>
            <p:cNvGrpSpPr/>
            <p:nvPr/>
          </p:nvGrpSpPr>
          <p:grpSpPr>
            <a:xfrm>
              <a:off x="7666349" y="2855964"/>
              <a:ext cx="220321" cy="563870"/>
              <a:chOff x="5054600" y="1652588"/>
              <a:chExt cx="187325" cy="479424"/>
            </a:xfrm>
            <a:solidFill>
              <a:schemeClr val="bg1">
                <a:lumMod val="75000"/>
              </a:schemeClr>
            </a:solidFill>
          </p:grpSpPr>
          <p:sp>
            <p:nvSpPr>
              <p:cNvPr id="221"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22" name="Oval 97"/>
              <p:cNvSpPr>
                <a:spLocks noChangeArrowheads="1"/>
              </p:cNvSpPr>
              <p:nvPr/>
            </p:nvSpPr>
            <p:spPr bwMode="auto">
              <a:xfrm>
                <a:off x="5110163" y="1652588"/>
                <a:ext cx="74613" cy="76200"/>
              </a:xfrm>
              <a:prstGeom prst="ellipse">
                <a:avLst/>
              </a:pr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215" name="Group 179"/>
            <p:cNvGrpSpPr/>
            <p:nvPr/>
          </p:nvGrpSpPr>
          <p:grpSpPr>
            <a:xfrm>
              <a:off x="7914015" y="2855964"/>
              <a:ext cx="220321" cy="563870"/>
              <a:chOff x="5054600" y="1652588"/>
              <a:chExt cx="187325" cy="479424"/>
            </a:xfrm>
            <a:solidFill>
              <a:schemeClr val="bg1">
                <a:lumMod val="75000"/>
              </a:schemeClr>
            </a:solidFill>
          </p:grpSpPr>
          <p:sp>
            <p:nvSpPr>
              <p:cNvPr id="219"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20" name="Oval 97"/>
              <p:cNvSpPr>
                <a:spLocks noChangeArrowheads="1"/>
              </p:cNvSpPr>
              <p:nvPr/>
            </p:nvSpPr>
            <p:spPr bwMode="auto">
              <a:xfrm>
                <a:off x="5110163" y="1652588"/>
                <a:ext cx="74613" cy="76200"/>
              </a:xfrm>
              <a:prstGeom prst="ellipse">
                <a:avLst/>
              </a:pr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nvGrpSpPr>
            <p:cNvPr id="216" name="Group 179"/>
            <p:cNvGrpSpPr/>
            <p:nvPr/>
          </p:nvGrpSpPr>
          <p:grpSpPr>
            <a:xfrm>
              <a:off x="8161679" y="2855964"/>
              <a:ext cx="220321" cy="563870"/>
              <a:chOff x="5054600" y="1652588"/>
              <a:chExt cx="187325" cy="479424"/>
            </a:xfrm>
            <a:solidFill>
              <a:schemeClr val="bg1">
                <a:lumMod val="75000"/>
              </a:schemeClr>
            </a:solidFill>
          </p:grpSpPr>
          <p:sp>
            <p:nvSpPr>
              <p:cNvPr id="217"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sp>
            <p:nvSpPr>
              <p:cNvPr id="218" name="Oval 97"/>
              <p:cNvSpPr>
                <a:spLocks noChangeArrowheads="1"/>
              </p:cNvSpPr>
              <p:nvPr/>
            </p:nvSpPr>
            <p:spPr bwMode="auto">
              <a:xfrm>
                <a:off x="5110163" y="1652588"/>
                <a:ext cx="74613" cy="76200"/>
              </a:xfrm>
              <a:prstGeom prst="ellipse">
                <a:avLst/>
              </a:prstGeom>
              <a:grpFill/>
              <a:ln w="9525">
                <a:noFill/>
                <a:round/>
              </a:ln>
            </p:spPr>
            <p:txBody>
              <a:bodyPr vert="horz" wrap="square" lIns="79406" tIns="39703" rIns="79406" bIns="39703" numCol="1" anchor="t" anchorCtr="0" compatLnSpc="1"/>
              <a:lstStyle/>
              <a:p>
                <a:pPr>
                  <a:lnSpc>
                    <a:spcPct val="120000"/>
                  </a:lnSpc>
                </a:pPr>
                <a:endParaRPr lang="en-US" sz="570" dirty="0">
                  <a:latin typeface="Arial" panose="020B0604020202020204" pitchFamily="34" charset="0"/>
                  <a:cs typeface="+mn-ea"/>
                  <a:sym typeface="Arial" panose="020B0604020202020204" pitchFamily="34" charset="0"/>
                </a:endParaRPr>
              </a:p>
            </p:txBody>
          </p:sp>
        </p:grpSp>
      </p:grpSp>
      <p:sp>
        <p:nvSpPr>
          <p:cNvPr id="237" name="TextBox 228"/>
          <p:cNvSpPr txBox="1"/>
          <p:nvPr/>
        </p:nvSpPr>
        <p:spPr>
          <a:xfrm>
            <a:off x="5513346" y="1632899"/>
            <a:ext cx="2508454" cy="443198"/>
          </a:xfrm>
          <a:prstGeom prst="rect">
            <a:avLst/>
          </a:prstGeom>
          <a:noFill/>
        </p:spPr>
        <p:txBody>
          <a:bodyPr wrap="square" lIns="0" tIns="0" rIns="0" bIns="0" rtlCol="0">
            <a:spAutoFit/>
          </a:bodyPr>
          <a:lstStyle/>
          <a:p>
            <a:pPr lvl="0" algn="just">
              <a:lnSpc>
                <a:spcPct val="120000"/>
              </a:lnSpc>
              <a:defRPr/>
            </a:pPr>
            <a:r>
              <a:rPr lang="zh-CN" altLang="en-US" sz="1200" dirty="0">
                <a:solidFill>
                  <a:prstClr val="black">
                    <a:lumMod val="65000"/>
                    <a:lumOff val="35000"/>
                  </a:prstClr>
                </a:solidFill>
                <a:latin typeface="Arial" panose="020B0604020202020204" pitchFamily="34" charset="0"/>
                <a:cs typeface="+mn-ea"/>
                <a:sym typeface="Arial" panose="020B0604020202020204" pitchFamily="34" charset="0"/>
              </a:rPr>
              <a:t>请插入文本的内容请插入文本的内容请插入文本内容</a:t>
            </a:r>
            <a:endParaRPr lang="en-US" altLang="zh-CN" sz="1200" dirty="0">
              <a:solidFill>
                <a:prstClr val="black">
                  <a:lumMod val="65000"/>
                  <a:lumOff val="35000"/>
                </a:prstClr>
              </a:solidFill>
              <a:latin typeface="Arial" panose="020B0604020202020204" pitchFamily="34" charset="0"/>
              <a:cs typeface="+mn-ea"/>
              <a:sym typeface="Arial" panose="020B0604020202020204" pitchFamily="34" charset="0"/>
            </a:endParaRPr>
          </a:p>
        </p:txBody>
      </p:sp>
      <p:sp>
        <p:nvSpPr>
          <p:cNvPr id="238" name="TextBox 229"/>
          <p:cNvSpPr txBox="1"/>
          <p:nvPr/>
        </p:nvSpPr>
        <p:spPr>
          <a:xfrm>
            <a:off x="5004048" y="1383619"/>
            <a:ext cx="1757865" cy="276999"/>
          </a:xfrm>
          <a:prstGeom prst="rect">
            <a:avLst/>
          </a:prstGeom>
          <a:noFill/>
        </p:spPr>
        <p:txBody>
          <a:bodyPr wrap="square" lIns="0" tIns="0" rIns="0" bIns="0" rtlCol="0" anchor="t">
            <a:spAutoFit/>
          </a:bodyPr>
          <a:lstStyle/>
          <a:p>
            <a:pPr>
              <a:lnSpc>
                <a:spcPct val="120000"/>
              </a:lnSpc>
            </a:pPr>
            <a:r>
              <a:rPr lang="zh-CN" altLang="en-US" sz="1500" b="1" dirty="0">
                <a:solidFill>
                  <a:schemeClr val="tx1">
                    <a:lumMod val="65000"/>
                    <a:lumOff val="35000"/>
                  </a:schemeClr>
                </a:solidFill>
                <a:latin typeface="+mn-ea"/>
                <a:cs typeface="+mn-ea"/>
                <a:sym typeface="Arial" panose="020B0604020202020204" pitchFamily="34" charset="0"/>
              </a:rPr>
              <a:t>请替换文字内容</a:t>
            </a:r>
            <a:endParaRPr lang="en-US" sz="1500" b="1" dirty="0">
              <a:solidFill>
                <a:schemeClr val="tx1">
                  <a:lumMod val="65000"/>
                  <a:lumOff val="35000"/>
                </a:schemeClr>
              </a:solidFill>
              <a:latin typeface="+mn-ea"/>
              <a:cs typeface="+mn-ea"/>
              <a:sym typeface="Arial" panose="020B0604020202020204" pitchFamily="34" charset="0"/>
            </a:endParaRPr>
          </a:p>
        </p:txBody>
      </p:sp>
      <p:sp>
        <p:nvSpPr>
          <p:cNvPr id="239" name="Rectangle 230"/>
          <p:cNvSpPr/>
          <p:nvPr/>
        </p:nvSpPr>
        <p:spPr>
          <a:xfrm>
            <a:off x="4988616" y="1626046"/>
            <a:ext cx="512961" cy="367665"/>
          </a:xfrm>
          <a:prstGeom prst="rect">
            <a:avLst/>
          </a:prstGeom>
        </p:spPr>
        <p:txBody>
          <a:bodyPr wrap="none" lIns="0" tIns="0" rIns="0" bIns="0">
            <a:spAutoFit/>
          </a:bodyPr>
          <a:lstStyle/>
          <a:p>
            <a:pPr>
              <a:lnSpc>
                <a:spcPct val="120000"/>
              </a:lnSpc>
            </a:pPr>
            <a:r>
              <a:rPr lang="en-US" sz="1990" dirty="0">
                <a:solidFill>
                  <a:srgbClr val="FF9900"/>
                </a:solidFill>
                <a:latin typeface="Arial" panose="020B0604020202020204" pitchFamily="34" charset="0"/>
                <a:cs typeface="+mn-ea"/>
                <a:sym typeface="Arial" panose="020B0604020202020204" pitchFamily="34" charset="0"/>
              </a:rPr>
              <a:t>80%</a:t>
            </a:r>
          </a:p>
        </p:txBody>
      </p:sp>
      <p:sp>
        <p:nvSpPr>
          <p:cNvPr id="240" name="TextBox 231"/>
          <p:cNvSpPr txBox="1"/>
          <p:nvPr/>
        </p:nvSpPr>
        <p:spPr>
          <a:xfrm>
            <a:off x="4988617" y="2165173"/>
            <a:ext cx="3033182" cy="443198"/>
          </a:xfrm>
          <a:prstGeom prst="rect">
            <a:avLst/>
          </a:prstGeom>
          <a:noFill/>
        </p:spPr>
        <p:txBody>
          <a:bodyPr wrap="square" lIns="0" tIns="0" rIns="0" bIns="0" rtlCol="0">
            <a:spAutoFit/>
          </a:bodyPr>
          <a:lstStyle/>
          <a:p>
            <a:pPr algn="just">
              <a:lnSpc>
                <a:spcPct val="120000"/>
              </a:lnSpc>
              <a:defRPr/>
            </a:pPr>
            <a:r>
              <a:rPr lang="zh-CN" altLang="en-US" sz="1200" dirty="0">
                <a:solidFill>
                  <a:prstClr val="black">
                    <a:lumMod val="65000"/>
                    <a:lumOff val="35000"/>
                  </a:prstClr>
                </a:solidFill>
                <a:latin typeface="Arial" panose="020B0604020202020204" pitchFamily="34" charset="0"/>
                <a:cs typeface="+mn-ea"/>
                <a:sym typeface="Arial" panose="020B0604020202020204" pitchFamily="34" charset="0"/>
              </a:rPr>
              <a:t>请插入文本的内容请插入文本的内容请插入文本内容请插入文本的内容</a:t>
            </a:r>
            <a:endParaRPr lang="en-US" altLang="zh-CN" sz="1200" dirty="0">
              <a:solidFill>
                <a:prstClr val="black">
                  <a:lumMod val="65000"/>
                  <a:lumOff val="35000"/>
                </a:prstClr>
              </a:solidFill>
              <a:latin typeface="Arial" panose="020B0604020202020204" pitchFamily="34" charset="0"/>
              <a:cs typeface="+mn-ea"/>
              <a:sym typeface="Arial" panose="020B0604020202020204" pitchFamily="34" charset="0"/>
            </a:endParaRPr>
          </a:p>
        </p:txBody>
      </p:sp>
      <p:sp>
        <p:nvSpPr>
          <p:cNvPr id="2" name="灯片编号占位符 1"/>
          <p:cNvSpPr>
            <a:spLocks noGrp="1"/>
          </p:cNvSpPr>
          <p:nvPr>
            <p:ph type="sldNum" sz="quarter" idx="12"/>
          </p:nvPr>
        </p:nvSpPr>
        <p:spPr/>
        <p:txBody>
          <a:bodyPr/>
          <a:lstStyle/>
          <a:p>
            <a:fld id="{F35312EC-3547-4D34-9E02-54FBE31D3775}" type="slidenum">
              <a:rPr lang="zh-CN" altLang="en-US" smtClean="0">
                <a:cs typeface="+mn-ea"/>
              </a:rPr>
              <a:t>23</a:t>
            </a:fld>
            <a:endParaRPr lang="zh-CN" altLang="en-US">
              <a:cs typeface="+mn-ea"/>
            </a:endParaRPr>
          </a:p>
        </p:txBody>
      </p:sp>
      <p:sp>
        <p:nvSpPr>
          <p:cNvPr id="104" name="矩形 103"/>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4-5</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500"/>
                            </p:stCondLst>
                            <p:childTnLst>
                              <p:par>
                                <p:cTn id="9" presetID="2" presetClass="entr" presetSubtype="4" accel="50000" decel="50000" fill="hold" grpId="0" nodeType="afterEffect">
                                  <p:stCondLst>
                                    <p:cond delay="0"/>
                                  </p:stCondLst>
                                  <p:childTnLst>
                                    <p:set>
                                      <p:cBhvr>
                                        <p:cTn id="10" dur="1" fill="hold">
                                          <p:stCondLst>
                                            <p:cond delay="0"/>
                                          </p:stCondLst>
                                        </p:cTn>
                                        <p:tgtEl>
                                          <p:spTgt spid="163"/>
                                        </p:tgtEl>
                                        <p:attrNameLst>
                                          <p:attrName>style.visibility</p:attrName>
                                        </p:attrNameLst>
                                      </p:cBhvr>
                                      <p:to>
                                        <p:strVal val="visible"/>
                                      </p:to>
                                    </p:set>
                                    <p:anim calcmode="lin" valueType="num">
                                      <p:cBhvr additive="base">
                                        <p:cTn id="11" dur="500" fill="hold"/>
                                        <p:tgtEl>
                                          <p:spTgt spid="163"/>
                                        </p:tgtEl>
                                        <p:attrNameLst>
                                          <p:attrName>ppt_x</p:attrName>
                                        </p:attrNameLst>
                                      </p:cBhvr>
                                      <p:tavLst>
                                        <p:tav tm="0">
                                          <p:val>
                                            <p:strVal val="#ppt_x"/>
                                          </p:val>
                                        </p:tav>
                                        <p:tav tm="100000">
                                          <p:val>
                                            <p:strVal val="#ppt_x"/>
                                          </p:val>
                                        </p:tav>
                                      </p:tavLst>
                                    </p:anim>
                                    <p:anim calcmode="lin" valueType="num">
                                      <p:cBhvr additive="base">
                                        <p:cTn id="12" dur="500" fill="hold"/>
                                        <p:tgtEl>
                                          <p:spTgt spid="16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1" accel="50000" decel="5000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down)">
                                      <p:cBhvr>
                                        <p:cTn id="22" dur="500"/>
                                        <p:tgtEl>
                                          <p:spTgt spid="65"/>
                                        </p:tgtEl>
                                      </p:cBhvr>
                                    </p:animEffect>
                                  </p:childTnLst>
                                </p:cTn>
                              </p:par>
                            </p:childTnLst>
                          </p:cTn>
                        </p:par>
                        <p:par>
                          <p:cTn id="23" fill="hold">
                            <p:stCondLst>
                              <p:cond delay="500"/>
                            </p:stCondLst>
                            <p:childTnLst>
                              <p:par>
                                <p:cTn id="24" presetID="2" presetClass="entr" presetSubtype="4" accel="50000" decel="50000" fill="hold" grpId="0" nodeType="afterEffect">
                                  <p:stCondLst>
                                    <p:cond delay="0"/>
                                  </p:stCondLst>
                                  <p:childTnLst>
                                    <p:set>
                                      <p:cBhvr>
                                        <p:cTn id="25" dur="1" fill="hold">
                                          <p:stCondLst>
                                            <p:cond delay="0"/>
                                          </p:stCondLst>
                                        </p:cTn>
                                        <p:tgtEl>
                                          <p:spTgt spid="161"/>
                                        </p:tgtEl>
                                        <p:attrNameLst>
                                          <p:attrName>style.visibility</p:attrName>
                                        </p:attrNameLst>
                                      </p:cBhvr>
                                      <p:to>
                                        <p:strVal val="visible"/>
                                      </p:to>
                                    </p:set>
                                    <p:anim calcmode="lin" valueType="num">
                                      <p:cBhvr additive="base">
                                        <p:cTn id="26" dur="500" fill="hold"/>
                                        <p:tgtEl>
                                          <p:spTgt spid="161"/>
                                        </p:tgtEl>
                                        <p:attrNameLst>
                                          <p:attrName>ppt_x</p:attrName>
                                        </p:attrNameLst>
                                      </p:cBhvr>
                                      <p:tavLst>
                                        <p:tav tm="0">
                                          <p:val>
                                            <p:strVal val="#ppt_x"/>
                                          </p:val>
                                        </p:tav>
                                        <p:tav tm="100000">
                                          <p:val>
                                            <p:strVal val="#ppt_x"/>
                                          </p:val>
                                        </p:tav>
                                      </p:tavLst>
                                    </p:anim>
                                    <p:anim calcmode="lin" valueType="num">
                                      <p:cBhvr additive="base">
                                        <p:cTn id="27" dur="500" fill="hold"/>
                                        <p:tgtEl>
                                          <p:spTgt spid="161"/>
                                        </p:tgtEl>
                                        <p:attrNameLst>
                                          <p:attrName>ppt_y</p:attrName>
                                        </p:attrNameLst>
                                      </p:cBhvr>
                                      <p:tavLst>
                                        <p:tav tm="0">
                                          <p:val>
                                            <p:strVal val="1+#ppt_h/2"/>
                                          </p:val>
                                        </p:tav>
                                        <p:tav tm="100000">
                                          <p:val>
                                            <p:strVal val="#ppt_y"/>
                                          </p:val>
                                        </p:tav>
                                      </p:tavLst>
                                    </p:anim>
                                  </p:childTnLst>
                                </p:cTn>
                              </p:par>
                            </p:childTnLst>
                          </p:cTn>
                        </p:par>
                        <p:par>
                          <p:cTn id="28" fill="hold">
                            <p:stCondLst>
                              <p:cond delay="1000"/>
                            </p:stCondLst>
                            <p:childTnLst>
                              <p:par>
                                <p:cTn id="29" presetID="2" presetClass="entr" presetSubtype="1" accel="50000" decel="5000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wipe(down)">
                                      <p:cBhvr>
                                        <p:cTn id="37" dur="500"/>
                                        <p:tgtEl>
                                          <p:spTgt spid="73"/>
                                        </p:tgtEl>
                                      </p:cBhvr>
                                    </p:animEffect>
                                  </p:childTnLst>
                                </p:cTn>
                              </p:par>
                            </p:childTnLst>
                          </p:cTn>
                        </p:par>
                        <p:par>
                          <p:cTn id="38" fill="hold">
                            <p:stCondLst>
                              <p:cond delay="500"/>
                            </p:stCondLst>
                            <p:childTnLst>
                              <p:par>
                                <p:cTn id="39" presetID="2" presetClass="entr" presetSubtype="4" accel="50000" decel="50000" fill="hold" grpId="0" nodeType="afterEffect">
                                  <p:stCondLst>
                                    <p:cond delay="0"/>
                                  </p:stCondLst>
                                  <p:childTnLst>
                                    <p:set>
                                      <p:cBhvr>
                                        <p:cTn id="40" dur="1" fill="hold">
                                          <p:stCondLst>
                                            <p:cond delay="0"/>
                                          </p:stCondLst>
                                        </p:cTn>
                                        <p:tgtEl>
                                          <p:spTgt spid="164"/>
                                        </p:tgtEl>
                                        <p:attrNameLst>
                                          <p:attrName>style.visibility</p:attrName>
                                        </p:attrNameLst>
                                      </p:cBhvr>
                                      <p:to>
                                        <p:strVal val="visible"/>
                                      </p:to>
                                    </p:set>
                                    <p:anim calcmode="lin" valueType="num">
                                      <p:cBhvr additive="base">
                                        <p:cTn id="41" dur="500" fill="hold"/>
                                        <p:tgtEl>
                                          <p:spTgt spid="164"/>
                                        </p:tgtEl>
                                        <p:attrNameLst>
                                          <p:attrName>ppt_x</p:attrName>
                                        </p:attrNameLst>
                                      </p:cBhvr>
                                      <p:tavLst>
                                        <p:tav tm="0">
                                          <p:val>
                                            <p:strVal val="#ppt_x"/>
                                          </p:val>
                                        </p:tav>
                                        <p:tav tm="100000">
                                          <p:val>
                                            <p:strVal val="#ppt_x"/>
                                          </p:val>
                                        </p:tav>
                                      </p:tavLst>
                                    </p:anim>
                                    <p:anim calcmode="lin" valueType="num">
                                      <p:cBhvr additive="base">
                                        <p:cTn id="42" dur="500" fill="hold"/>
                                        <p:tgtEl>
                                          <p:spTgt spid="164"/>
                                        </p:tgtEl>
                                        <p:attrNameLst>
                                          <p:attrName>ppt_y</p:attrName>
                                        </p:attrNameLst>
                                      </p:cBhvr>
                                      <p:tavLst>
                                        <p:tav tm="0">
                                          <p:val>
                                            <p:strVal val="1+#ppt_h/2"/>
                                          </p:val>
                                        </p:tav>
                                        <p:tav tm="100000">
                                          <p:val>
                                            <p:strVal val="#ppt_y"/>
                                          </p:val>
                                        </p:tav>
                                      </p:tavLst>
                                    </p:anim>
                                  </p:childTnLst>
                                </p:cTn>
                              </p:par>
                            </p:childTnLst>
                          </p:cTn>
                        </p:par>
                        <p:par>
                          <p:cTn id="43" fill="hold">
                            <p:stCondLst>
                              <p:cond delay="1000"/>
                            </p:stCondLst>
                            <p:childTnLst>
                              <p:par>
                                <p:cTn id="44" presetID="2" presetClass="entr" presetSubtype="1" accel="50000" decel="50000" fill="hold"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wipe(down)">
                                      <p:cBhvr>
                                        <p:cTn id="52" dur="500"/>
                                        <p:tgtEl>
                                          <p:spTgt spid="77"/>
                                        </p:tgtEl>
                                      </p:cBhvr>
                                    </p:animEffect>
                                  </p:childTnLst>
                                </p:cTn>
                              </p:par>
                            </p:childTnLst>
                          </p:cTn>
                        </p:par>
                        <p:par>
                          <p:cTn id="53" fill="hold">
                            <p:stCondLst>
                              <p:cond delay="500"/>
                            </p:stCondLst>
                            <p:childTnLst>
                              <p:par>
                                <p:cTn id="54" presetID="2" presetClass="entr" presetSubtype="4" accel="50000" decel="50000" fill="hold" grpId="0" nodeType="afterEffect">
                                  <p:stCondLst>
                                    <p:cond delay="0"/>
                                  </p:stCondLst>
                                  <p:childTnLst>
                                    <p:set>
                                      <p:cBhvr>
                                        <p:cTn id="55" dur="1" fill="hold">
                                          <p:stCondLst>
                                            <p:cond delay="0"/>
                                          </p:stCondLst>
                                        </p:cTn>
                                        <p:tgtEl>
                                          <p:spTgt spid="162"/>
                                        </p:tgtEl>
                                        <p:attrNameLst>
                                          <p:attrName>style.visibility</p:attrName>
                                        </p:attrNameLst>
                                      </p:cBhvr>
                                      <p:to>
                                        <p:strVal val="visible"/>
                                      </p:to>
                                    </p:set>
                                    <p:anim calcmode="lin" valueType="num">
                                      <p:cBhvr additive="base">
                                        <p:cTn id="56" dur="500" fill="hold"/>
                                        <p:tgtEl>
                                          <p:spTgt spid="162"/>
                                        </p:tgtEl>
                                        <p:attrNameLst>
                                          <p:attrName>ppt_x</p:attrName>
                                        </p:attrNameLst>
                                      </p:cBhvr>
                                      <p:tavLst>
                                        <p:tav tm="0">
                                          <p:val>
                                            <p:strVal val="#ppt_x"/>
                                          </p:val>
                                        </p:tav>
                                        <p:tav tm="100000">
                                          <p:val>
                                            <p:strVal val="#ppt_x"/>
                                          </p:val>
                                        </p:tav>
                                      </p:tavLst>
                                    </p:anim>
                                    <p:anim calcmode="lin" valueType="num">
                                      <p:cBhvr additive="base">
                                        <p:cTn id="57" dur="500" fill="hold"/>
                                        <p:tgtEl>
                                          <p:spTgt spid="162"/>
                                        </p:tgtEl>
                                        <p:attrNameLst>
                                          <p:attrName>ppt_y</p:attrName>
                                        </p:attrNameLst>
                                      </p:cBhvr>
                                      <p:tavLst>
                                        <p:tav tm="0">
                                          <p:val>
                                            <p:strVal val="1+#ppt_h/2"/>
                                          </p:val>
                                        </p:tav>
                                        <p:tav tm="100000">
                                          <p:val>
                                            <p:strVal val="#ppt_y"/>
                                          </p:val>
                                        </p:tav>
                                      </p:tavLst>
                                    </p:anim>
                                  </p:childTnLst>
                                </p:cTn>
                              </p:par>
                            </p:childTnLst>
                          </p:cTn>
                        </p:par>
                        <p:par>
                          <p:cTn id="58" fill="hold">
                            <p:stCondLst>
                              <p:cond delay="1000"/>
                            </p:stCondLst>
                            <p:childTnLst>
                              <p:par>
                                <p:cTn id="59" presetID="2" presetClass="entr" presetSubtype="1" accel="50000" decel="50000" fill="hold" nodeType="afterEffect">
                                  <p:stCondLst>
                                    <p:cond delay="0"/>
                                  </p:stCondLst>
                                  <p:childTnLst>
                                    <p:set>
                                      <p:cBhvr>
                                        <p:cTn id="60" dur="1" fill="hold">
                                          <p:stCondLst>
                                            <p:cond delay="0"/>
                                          </p:stCondLst>
                                        </p:cTn>
                                        <p:tgtEl>
                                          <p:spTgt spid="166"/>
                                        </p:tgtEl>
                                        <p:attrNameLst>
                                          <p:attrName>style.visibility</p:attrName>
                                        </p:attrNameLst>
                                      </p:cBhvr>
                                      <p:to>
                                        <p:strVal val="visible"/>
                                      </p:to>
                                    </p:set>
                                    <p:anim calcmode="lin" valueType="num">
                                      <p:cBhvr additive="base">
                                        <p:cTn id="61" dur="500" fill="hold"/>
                                        <p:tgtEl>
                                          <p:spTgt spid="166"/>
                                        </p:tgtEl>
                                        <p:attrNameLst>
                                          <p:attrName>ppt_x</p:attrName>
                                        </p:attrNameLst>
                                      </p:cBhvr>
                                      <p:tavLst>
                                        <p:tav tm="0">
                                          <p:val>
                                            <p:strVal val="#ppt_x"/>
                                          </p:val>
                                        </p:tav>
                                        <p:tav tm="100000">
                                          <p:val>
                                            <p:strVal val="#ppt_x"/>
                                          </p:val>
                                        </p:tav>
                                      </p:tavLst>
                                    </p:anim>
                                    <p:anim calcmode="lin" valueType="num">
                                      <p:cBhvr additive="base">
                                        <p:cTn id="62" dur="500" fill="hold"/>
                                        <p:tgtEl>
                                          <p:spTgt spid="166"/>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73"/>
                                        </p:tgtEl>
                                        <p:attrNameLst>
                                          <p:attrName>style.visibility</p:attrName>
                                        </p:attrNameLst>
                                      </p:cBhvr>
                                      <p:to>
                                        <p:strVal val="visible"/>
                                      </p:to>
                                    </p:set>
                                    <p:animEffect transition="in" filter="wipe(down)">
                                      <p:cBhvr>
                                        <p:cTn id="67" dur="500"/>
                                        <p:tgtEl>
                                          <p:spTgt spid="173"/>
                                        </p:tgtEl>
                                      </p:cBhvr>
                                    </p:animEffect>
                                  </p:childTnLst>
                                </p:cTn>
                              </p:par>
                            </p:childTnLst>
                          </p:cTn>
                        </p:par>
                        <p:par>
                          <p:cTn id="68" fill="hold">
                            <p:stCondLst>
                              <p:cond delay="500"/>
                            </p:stCondLst>
                            <p:childTnLst>
                              <p:par>
                                <p:cTn id="69" presetID="2" presetClass="entr" presetSubtype="4" accel="50000" decel="50000" fill="hold" grpId="0" nodeType="afterEffect">
                                  <p:stCondLst>
                                    <p:cond delay="0"/>
                                  </p:stCondLst>
                                  <p:childTnLst>
                                    <p:set>
                                      <p:cBhvr>
                                        <p:cTn id="70" dur="1" fill="hold">
                                          <p:stCondLst>
                                            <p:cond delay="0"/>
                                          </p:stCondLst>
                                        </p:cTn>
                                        <p:tgtEl>
                                          <p:spTgt spid="165"/>
                                        </p:tgtEl>
                                        <p:attrNameLst>
                                          <p:attrName>style.visibility</p:attrName>
                                        </p:attrNameLst>
                                      </p:cBhvr>
                                      <p:to>
                                        <p:strVal val="visible"/>
                                      </p:to>
                                    </p:set>
                                    <p:anim calcmode="lin" valueType="num">
                                      <p:cBhvr additive="base">
                                        <p:cTn id="71" dur="500" fill="hold"/>
                                        <p:tgtEl>
                                          <p:spTgt spid="165"/>
                                        </p:tgtEl>
                                        <p:attrNameLst>
                                          <p:attrName>ppt_x</p:attrName>
                                        </p:attrNameLst>
                                      </p:cBhvr>
                                      <p:tavLst>
                                        <p:tav tm="0">
                                          <p:val>
                                            <p:strVal val="#ppt_x"/>
                                          </p:val>
                                        </p:tav>
                                        <p:tav tm="100000">
                                          <p:val>
                                            <p:strVal val="#ppt_x"/>
                                          </p:val>
                                        </p:tav>
                                      </p:tavLst>
                                    </p:anim>
                                    <p:anim calcmode="lin" valueType="num">
                                      <p:cBhvr additive="base">
                                        <p:cTn id="72" dur="500" fill="hold"/>
                                        <p:tgtEl>
                                          <p:spTgt spid="165"/>
                                        </p:tgtEl>
                                        <p:attrNameLst>
                                          <p:attrName>ppt_y</p:attrName>
                                        </p:attrNameLst>
                                      </p:cBhvr>
                                      <p:tavLst>
                                        <p:tav tm="0">
                                          <p:val>
                                            <p:strVal val="1+#ppt_h/2"/>
                                          </p:val>
                                        </p:tav>
                                        <p:tav tm="100000">
                                          <p:val>
                                            <p:strVal val="#ppt_y"/>
                                          </p:val>
                                        </p:tav>
                                      </p:tavLst>
                                    </p:anim>
                                  </p:childTnLst>
                                </p:cTn>
                              </p:par>
                            </p:childTnLst>
                          </p:cTn>
                        </p:par>
                        <p:par>
                          <p:cTn id="73" fill="hold">
                            <p:stCondLst>
                              <p:cond delay="1000"/>
                            </p:stCondLst>
                            <p:childTnLst>
                              <p:par>
                                <p:cTn id="74" presetID="2" presetClass="entr" presetSubtype="1" accel="50000" decel="50000" fill="hold" nodeType="afterEffect">
                                  <p:stCondLst>
                                    <p:cond delay="0"/>
                                  </p:stCondLst>
                                  <p:childTnLst>
                                    <p:set>
                                      <p:cBhvr>
                                        <p:cTn id="75" dur="1" fill="hold">
                                          <p:stCondLst>
                                            <p:cond delay="0"/>
                                          </p:stCondLst>
                                        </p:cTn>
                                        <p:tgtEl>
                                          <p:spTgt spid="170"/>
                                        </p:tgtEl>
                                        <p:attrNameLst>
                                          <p:attrName>style.visibility</p:attrName>
                                        </p:attrNameLst>
                                      </p:cBhvr>
                                      <p:to>
                                        <p:strVal val="visible"/>
                                      </p:to>
                                    </p:set>
                                    <p:anim calcmode="lin" valueType="num">
                                      <p:cBhvr additive="base">
                                        <p:cTn id="76" dur="500" fill="hold"/>
                                        <p:tgtEl>
                                          <p:spTgt spid="170"/>
                                        </p:tgtEl>
                                        <p:attrNameLst>
                                          <p:attrName>ppt_x</p:attrName>
                                        </p:attrNameLst>
                                      </p:cBhvr>
                                      <p:tavLst>
                                        <p:tav tm="0">
                                          <p:val>
                                            <p:strVal val="#ppt_x"/>
                                          </p:val>
                                        </p:tav>
                                        <p:tav tm="100000">
                                          <p:val>
                                            <p:strVal val="#ppt_x"/>
                                          </p:val>
                                        </p:tav>
                                      </p:tavLst>
                                    </p:anim>
                                    <p:anim calcmode="lin" valueType="num">
                                      <p:cBhvr additive="base">
                                        <p:cTn id="77" dur="500" fill="hold"/>
                                        <p:tgtEl>
                                          <p:spTgt spid="170"/>
                                        </p:tgtEl>
                                        <p:attrNameLst>
                                          <p:attrName>ppt_y</p:attrName>
                                        </p:attrNameLst>
                                      </p:cBhvr>
                                      <p:tavLst>
                                        <p:tav tm="0">
                                          <p:val>
                                            <p:strVal val="0-#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74"/>
                                        </p:tgtEl>
                                        <p:attrNameLst>
                                          <p:attrName>style.visibility</p:attrName>
                                        </p:attrNameLst>
                                      </p:cBhvr>
                                      <p:to>
                                        <p:strVal val="visible"/>
                                      </p:to>
                                    </p:set>
                                    <p:animEffect transition="in" filter="wipe(down)">
                                      <p:cBhvr>
                                        <p:cTn id="82" dur="500"/>
                                        <p:tgtEl>
                                          <p:spTgt spid="174"/>
                                        </p:tgtEl>
                                      </p:cBhvr>
                                    </p:animEffect>
                                  </p:childTnLst>
                                </p:cTn>
                              </p:par>
                            </p:childTnLst>
                          </p:cTn>
                        </p:par>
                        <p:par>
                          <p:cTn id="83" fill="hold">
                            <p:stCondLst>
                              <p:cond delay="500"/>
                            </p:stCondLst>
                            <p:childTnLst>
                              <p:par>
                                <p:cTn id="84" presetID="22" presetClass="entr" presetSubtype="8" fill="hold" grpId="0" nodeType="afterEffect">
                                  <p:stCondLst>
                                    <p:cond delay="0"/>
                                  </p:stCondLst>
                                  <p:childTnLst>
                                    <p:set>
                                      <p:cBhvr>
                                        <p:cTn id="85" dur="1" fill="hold">
                                          <p:stCondLst>
                                            <p:cond delay="0"/>
                                          </p:stCondLst>
                                        </p:cTn>
                                        <p:tgtEl>
                                          <p:spTgt spid="238"/>
                                        </p:tgtEl>
                                        <p:attrNameLst>
                                          <p:attrName>style.visibility</p:attrName>
                                        </p:attrNameLst>
                                      </p:cBhvr>
                                      <p:to>
                                        <p:strVal val="visible"/>
                                      </p:to>
                                    </p:set>
                                    <p:animEffect transition="in" filter="wipe(left)">
                                      <p:cBhvr>
                                        <p:cTn id="86" dur="500"/>
                                        <p:tgtEl>
                                          <p:spTgt spid="238"/>
                                        </p:tgtEl>
                                      </p:cBhvr>
                                    </p:animEffect>
                                  </p:childTnLst>
                                </p:cTn>
                              </p:par>
                            </p:childTnLst>
                          </p:cTn>
                        </p:par>
                        <p:par>
                          <p:cTn id="87" fill="hold">
                            <p:stCondLst>
                              <p:cond delay="1000"/>
                            </p:stCondLst>
                            <p:childTnLst>
                              <p:par>
                                <p:cTn id="88" presetID="22" presetClass="entr" presetSubtype="4" fill="hold" grpId="0" nodeType="afterEffect">
                                  <p:stCondLst>
                                    <p:cond delay="0"/>
                                  </p:stCondLst>
                                  <p:childTnLst>
                                    <p:set>
                                      <p:cBhvr>
                                        <p:cTn id="89" dur="1" fill="hold">
                                          <p:stCondLst>
                                            <p:cond delay="0"/>
                                          </p:stCondLst>
                                        </p:cTn>
                                        <p:tgtEl>
                                          <p:spTgt spid="239"/>
                                        </p:tgtEl>
                                        <p:attrNameLst>
                                          <p:attrName>style.visibility</p:attrName>
                                        </p:attrNameLst>
                                      </p:cBhvr>
                                      <p:to>
                                        <p:strVal val="visible"/>
                                      </p:to>
                                    </p:set>
                                    <p:animEffect transition="in" filter="wipe(down)">
                                      <p:cBhvr>
                                        <p:cTn id="90" dur="500"/>
                                        <p:tgtEl>
                                          <p:spTgt spid="239"/>
                                        </p:tgtEl>
                                      </p:cBhvr>
                                    </p:animEffect>
                                  </p:childTnLst>
                                </p:cTn>
                              </p:par>
                            </p:childTnLst>
                          </p:cTn>
                        </p:par>
                        <p:par>
                          <p:cTn id="91" fill="hold">
                            <p:stCondLst>
                              <p:cond delay="1500"/>
                            </p:stCondLst>
                            <p:childTnLst>
                              <p:par>
                                <p:cTn id="92" presetID="22" presetClass="entr" presetSubtype="8" fill="hold" grpId="0" nodeType="afterEffect">
                                  <p:stCondLst>
                                    <p:cond delay="0"/>
                                  </p:stCondLst>
                                  <p:childTnLst>
                                    <p:set>
                                      <p:cBhvr>
                                        <p:cTn id="93" dur="1" fill="hold">
                                          <p:stCondLst>
                                            <p:cond delay="0"/>
                                          </p:stCondLst>
                                        </p:cTn>
                                        <p:tgtEl>
                                          <p:spTgt spid="237"/>
                                        </p:tgtEl>
                                        <p:attrNameLst>
                                          <p:attrName>style.visibility</p:attrName>
                                        </p:attrNameLst>
                                      </p:cBhvr>
                                      <p:to>
                                        <p:strVal val="visible"/>
                                      </p:to>
                                    </p:set>
                                    <p:animEffect transition="in" filter="wipe(left)">
                                      <p:cBhvr>
                                        <p:cTn id="94" dur="500"/>
                                        <p:tgtEl>
                                          <p:spTgt spid="237"/>
                                        </p:tgtEl>
                                      </p:cBhvr>
                                    </p:animEffect>
                                  </p:childTnLst>
                                </p:cTn>
                              </p:par>
                            </p:childTnLst>
                          </p:cTn>
                        </p:par>
                        <p:par>
                          <p:cTn id="95" fill="hold">
                            <p:stCondLst>
                              <p:cond delay="2000"/>
                            </p:stCondLst>
                            <p:childTnLst>
                              <p:par>
                                <p:cTn id="96" presetID="22" presetClass="entr" presetSubtype="8" fill="hold" grpId="0" nodeType="afterEffect">
                                  <p:stCondLst>
                                    <p:cond delay="0"/>
                                  </p:stCondLst>
                                  <p:childTnLst>
                                    <p:set>
                                      <p:cBhvr>
                                        <p:cTn id="97" dur="1" fill="hold">
                                          <p:stCondLst>
                                            <p:cond delay="0"/>
                                          </p:stCondLst>
                                        </p:cTn>
                                        <p:tgtEl>
                                          <p:spTgt spid="240"/>
                                        </p:tgtEl>
                                        <p:attrNameLst>
                                          <p:attrName>style.visibility</p:attrName>
                                        </p:attrNameLst>
                                      </p:cBhvr>
                                      <p:to>
                                        <p:strVal val="visible"/>
                                      </p:to>
                                    </p:set>
                                    <p:animEffect transition="in" filter="wipe(left)">
                                      <p:cBhvr>
                                        <p:cTn id="98" dur="500"/>
                                        <p:tgtEl>
                                          <p:spTgt spid="240"/>
                                        </p:tgtEl>
                                      </p:cBhvr>
                                    </p:animEffect>
                                  </p:childTnLst>
                                </p:cTn>
                              </p:par>
                            </p:childTnLst>
                          </p:cTn>
                        </p:par>
                        <p:par>
                          <p:cTn id="99" fill="hold">
                            <p:stCondLst>
                              <p:cond delay="2500"/>
                            </p:stCondLst>
                            <p:childTnLst>
                              <p:par>
                                <p:cTn id="100" presetID="22" presetClass="entr" presetSubtype="4" fill="hold" nodeType="afterEffect">
                                  <p:stCondLst>
                                    <p:cond delay="0"/>
                                  </p:stCondLst>
                                  <p:childTnLst>
                                    <p:set>
                                      <p:cBhvr>
                                        <p:cTn id="101" dur="1" fill="hold">
                                          <p:stCondLst>
                                            <p:cond delay="0"/>
                                          </p:stCondLst>
                                        </p:cTn>
                                        <p:tgtEl>
                                          <p:spTgt spid="206"/>
                                        </p:tgtEl>
                                        <p:attrNameLst>
                                          <p:attrName>style.visibility</p:attrName>
                                        </p:attrNameLst>
                                      </p:cBhvr>
                                      <p:to>
                                        <p:strVal val="visible"/>
                                      </p:to>
                                    </p:set>
                                    <p:animEffect transition="in" filter="wipe(down)">
                                      <p:cBhvr>
                                        <p:cTn id="102" dur="500"/>
                                        <p:tgtEl>
                                          <p:spTgt spid="206"/>
                                        </p:tgtEl>
                                      </p:cBhvr>
                                    </p:animEffect>
                                  </p:childTnLst>
                                </p:cTn>
                              </p:par>
                            </p:childTnLst>
                          </p:cTn>
                        </p:par>
                        <p:par>
                          <p:cTn id="103" fill="hold">
                            <p:stCondLst>
                              <p:cond delay="3000"/>
                            </p:stCondLst>
                            <p:childTnLst>
                              <p:par>
                                <p:cTn id="104" presetID="22" presetClass="entr" presetSubtype="4" fill="hold" grpId="0" nodeType="afterEffect">
                                  <p:stCondLst>
                                    <p:cond delay="0"/>
                                  </p:stCondLst>
                                  <p:childTnLst>
                                    <p:set>
                                      <p:cBhvr>
                                        <p:cTn id="105" dur="1" fill="hold">
                                          <p:stCondLst>
                                            <p:cond delay="0"/>
                                          </p:stCondLst>
                                        </p:cTn>
                                        <p:tgtEl>
                                          <p:spTgt spid="169"/>
                                        </p:tgtEl>
                                        <p:attrNameLst>
                                          <p:attrName>style.visibility</p:attrName>
                                        </p:attrNameLst>
                                      </p:cBhvr>
                                      <p:to>
                                        <p:strVal val="visible"/>
                                      </p:to>
                                    </p:set>
                                    <p:animEffect transition="in" filter="wipe(down)">
                                      <p:cBhvr>
                                        <p:cTn id="106" dur="500"/>
                                        <p:tgtEl>
                                          <p:spTgt spid="169"/>
                                        </p:tgtEl>
                                      </p:cBhvr>
                                    </p:animEffect>
                                  </p:childTnLst>
                                </p:cTn>
                              </p:par>
                            </p:childTnLst>
                          </p:cTn>
                        </p:par>
                        <p:par>
                          <p:cTn id="107" fill="hold">
                            <p:stCondLst>
                              <p:cond delay="3500"/>
                            </p:stCondLst>
                            <p:childTnLst>
                              <p:par>
                                <p:cTn id="108" presetID="22" presetClass="entr" presetSubtype="4" fill="hold" nodeType="afterEffect">
                                  <p:stCondLst>
                                    <p:cond delay="0"/>
                                  </p:stCondLst>
                                  <p:childTnLst>
                                    <p:set>
                                      <p:cBhvr>
                                        <p:cTn id="109" dur="1" fill="hold">
                                          <p:stCondLst>
                                            <p:cond delay="0"/>
                                          </p:stCondLst>
                                        </p:cTn>
                                        <p:tgtEl>
                                          <p:spTgt spid="175"/>
                                        </p:tgtEl>
                                        <p:attrNameLst>
                                          <p:attrName>style.visibility</p:attrName>
                                        </p:attrNameLst>
                                      </p:cBhvr>
                                      <p:to>
                                        <p:strVal val="visible"/>
                                      </p:to>
                                    </p:set>
                                    <p:animEffect transition="in" filter="wipe(down)">
                                      <p:cBhvr>
                                        <p:cTn id="110" dur="500"/>
                                        <p:tgtEl>
                                          <p:spTgt spid="175"/>
                                        </p:tgtEl>
                                      </p:cBhvr>
                                    </p:animEffect>
                                  </p:childTnLst>
                                </p:cTn>
                              </p:par>
                            </p:childTnLst>
                          </p:cTn>
                        </p:par>
                        <p:par>
                          <p:cTn id="111" fill="hold">
                            <p:stCondLst>
                              <p:cond delay="4000"/>
                            </p:stCondLst>
                            <p:childTnLst>
                              <p:par>
                                <p:cTn id="112" presetID="22" presetClass="entr" presetSubtype="4" fill="hold" grpId="0" nodeType="afterEffect">
                                  <p:stCondLst>
                                    <p:cond delay="0"/>
                                  </p:stCondLst>
                                  <p:childTnLst>
                                    <p:set>
                                      <p:cBhvr>
                                        <p:cTn id="113" dur="1" fill="hold">
                                          <p:stCondLst>
                                            <p:cond delay="0"/>
                                          </p:stCondLst>
                                        </p:cTn>
                                        <p:tgtEl>
                                          <p:spTgt spid="157"/>
                                        </p:tgtEl>
                                        <p:attrNameLst>
                                          <p:attrName>style.visibility</p:attrName>
                                        </p:attrNameLst>
                                      </p:cBhvr>
                                      <p:to>
                                        <p:strVal val="visible"/>
                                      </p:to>
                                    </p:set>
                                    <p:animEffect transition="in" filter="wipe(down)">
                                      <p:cBhvr>
                                        <p:cTn id="114" dur="500"/>
                                        <p:tgtEl>
                                          <p:spTgt spid="157"/>
                                        </p:tgtEl>
                                      </p:cBhvr>
                                    </p:animEffect>
                                  </p:childTnLst>
                                </p:cTn>
                              </p:par>
                            </p:childTnLst>
                          </p:cTn>
                        </p:par>
                        <p:par>
                          <p:cTn id="115" fill="hold">
                            <p:stCondLst>
                              <p:cond delay="4500"/>
                            </p:stCondLst>
                            <p:childTnLst>
                              <p:par>
                                <p:cTn id="116" presetID="2" presetClass="entr" presetSubtype="8" fill="hold" grpId="0" nodeType="afterEffect">
                                  <p:stCondLst>
                                    <p:cond delay="0"/>
                                  </p:stCondLst>
                                  <p:childTnLst>
                                    <p:set>
                                      <p:cBhvr>
                                        <p:cTn id="117" dur="1" fill="hold">
                                          <p:stCondLst>
                                            <p:cond delay="0"/>
                                          </p:stCondLst>
                                        </p:cTn>
                                        <p:tgtEl>
                                          <p:spTgt spid="104"/>
                                        </p:tgtEl>
                                        <p:attrNameLst>
                                          <p:attrName>style.visibility</p:attrName>
                                        </p:attrNameLst>
                                      </p:cBhvr>
                                      <p:to>
                                        <p:strVal val="visible"/>
                                      </p:to>
                                    </p:set>
                                    <p:anim calcmode="lin" valueType="num">
                                      <p:cBhvr additive="base">
                                        <p:cTn id="118" dur="750" fill="hold"/>
                                        <p:tgtEl>
                                          <p:spTgt spid="104"/>
                                        </p:tgtEl>
                                        <p:attrNameLst>
                                          <p:attrName>ppt_x</p:attrName>
                                        </p:attrNameLst>
                                      </p:cBhvr>
                                      <p:tavLst>
                                        <p:tav tm="0">
                                          <p:val>
                                            <p:strVal val="0-#ppt_w/2"/>
                                          </p:val>
                                        </p:tav>
                                        <p:tav tm="100000">
                                          <p:val>
                                            <p:strVal val="#ppt_x"/>
                                          </p:val>
                                        </p:tav>
                                      </p:tavLst>
                                    </p:anim>
                                    <p:anim calcmode="lin" valueType="num">
                                      <p:cBhvr additive="base">
                                        <p:cTn id="119" dur="750" fill="hold"/>
                                        <p:tgtEl>
                                          <p:spTgt spid="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73" grpId="0"/>
      <p:bldP spid="77" grpId="0"/>
      <p:bldP spid="161" grpId="0" animBg="1"/>
      <p:bldP spid="162" grpId="0" animBg="1"/>
      <p:bldP spid="163" grpId="0" animBg="1"/>
      <p:bldP spid="164" grpId="0" animBg="1"/>
      <p:bldP spid="165" grpId="0" animBg="1"/>
      <p:bldP spid="173" grpId="0"/>
      <p:bldP spid="174" grpId="0"/>
      <p:bldP spid="157" grpId="0"/>
      <p:bldP spid="169" grpId="0"/>
      <p:bldP spid="237" grpId="0"/>
      <p:bldP spid="238" grpId="0"/>
      <p:bldP spid="239" grpId="0"/>
      <p:bldP spid="240" grpId="0"/>
      <p:bldP spid="10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p:nvPr/>
        </p:nvSpPr>
        <p:spPr bwMode="auto">
          <a:xfrm>
            <a:off x="1536757" y="1298658"/>
            <a:ext cx="1296080" cy="181998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E46C0A"/>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sp>
        <p:nvSpPr>
          <p:cNvPr id="11" name="Freeform 6"/>
          <p:cNvSpPr/>
          <p:nvPr/>
        </p:nvSpPr>
        <p:spPr bwMode="auto">
          <a:xfrm>
            <a:off x="2785386" y="1298658"/>
            <a:ext cx="1296080" cy="181998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E46C0A"/>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sp>
        <p:nvSpPr>
          <p:cNvPr id="17" name="Freeform 6"/>
          <p:cNvSpPr/>
          <p:nvPr/>
        </p:nvSpPr>
        <p:spPr bwMode="auto">
          <a:xfrm>
            <a:off x="1135587" y="1981152"/>
            <a:ext cx="987490" cy="113749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1859C"/>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sp>
        <p:nvSpPr>
          <p:cNvPr id="22" name="Freeform 6"/>
          <p:cNvSpPr/>
          <p:nvPr/>
        </p:nvSpPr>
        <p:spPr bwMode="auto">
          <a:xfrm>
            <a:off x="2123077" y="1071161"/>
            <a:ext cx="1458090" cy="204748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1859C"/>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sp>
        <p:nvSpPr>
          <p:cNvPr id="27" name="Freeform 6"/>
          <p:cNvSpPr/>
          <p:nvPr/>
        </p:nvSpPr>
        <p:spPr bwMode="auto">
          <a:xfrm>
            <a:off x="3447096" y="1614745"/>
            <a:ext cx="1296080" cy="150389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1859C"/>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sp>
        <p:nvSpPr>
          <p:cNvPr id="28" name="Freeform 6"/>
          <p:cNvSpPr/>
          <p:nvPr/>
        </p:nvSpPr>
        <p:spPr bwMode="auto">
          <a:xfrm>
            <a:off x="4059896" y="1298658"/>
            <a:ext cx="1296080" cy="181998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E46C0A"/>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sp>
        <p:nvSpPr>
          <p:cNvPr id="29" name="Freeform 6"/>
          <p:cNvSpPr/>
          <p:nvPr/>
        </p:nvSpPr>
        <p:spPr bwMode="auto">
          <a:xfrm>
            <a:off x="4861900" y="1981152"/>
            <a:ext cx="987490" cy="113749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1859C"/>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sp>
        <p:nvSpPr>
          <p:cNvPr id="31" name="Freeform 6"/>
          <p:cNvSpPr/>
          <p:nvPr/>
        </p:nvSpPr>
        <p:spPr bwMode="auto">
          <a:xfrm>
            <a:off x="5368245" y="1298658"/>
            <a:ext cx="1296080" cy="181998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E46C0A"/>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sp>
        <p:nvSpPr>
          <p:cNvPr id="32" name="Freeform 6"/>
          <p:cNvSpPr/>
          <p:nvPr/>
        </p:nvSpPr>
        <p:spPr bwMode="auto">
          <a:xfrm>
            <a:off x="6703815" y="1298658"/>
            <a:ext cx="1296080" cy="181998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E46C0A"/>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sp>
        <p:nvSpPr>
          <p:cNvPr id="34" name="Freeform 6"/>
          <p:cNvSpPr/>
          <p:nvPr/>
        </p:nvSpPr>
        <p:spPr bwMode="auto">
          <a:xfrm>
            <a:off x="5980457" y="1071161"/>
            <a:ext cx="1458090" cy="2047484"/>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1859C"/>
          </a:solidFill>
          <a:ln>
            <a:noFill/>
          </a:ln>
        </p:spPr>
        <p:txBody>
          <a:bodyPr vert="horz" wrap="square" lIns="79406" tIns="39703" rIns="79406" bIns="39703" numCol="1" anchor="t" anchorCtr="0" compatLnSpc="1"/>
          <a:lstStyle/>
          <a:p>
            <a:pPr>
              <a:lnSpc>
                <a:spcPct val="120000"/>
              </a:lnSpc>
            </a:pPr>
            <a:endParaRPr lang="en-US" sz="570">
              <a:latin typeface="Arial" panose="020B0604020202020204" pitchFamily="34" charset="0"/>
              <a:cs typeface="+mn-ea"/>
              <a:sym typeface="Arial" panose="020B0604020202020204" pitchFamily="34" charset="0"/>
            </a:endParaRPr>
          </a:p>
        </p:txBody>
      </p:sp>
      <p:grpSp>
        <p:nvGrpSpPr>
          <p:cNvPr id="5" name="Group 136"/>
          <p:cNvGrpSpPr/>
          <p:nvPr/>
        </p:nvGrpSpPr>
        <p:grpSpPr>
          <a:xfrm>
            <a:off x="1140688" y="3236206"/>
            <a:ext cx="923330" cy="695278"/>
            <a:chOff x="706388" y="3281022"/>
            <a:chExt cx="1063274" cy="800657"/>
          </a:xfrm>
        </p:grpSpPr>
        <p:sp>
          <p:nvSpPr>
            <p:cNvPr id="57" name="Oval 56"/>
            <p:cNvSpPr>
              <a:spLocks noChangeAspect="1"/>
            </p:cNvSpPr>
            <p:nvPr/>
          </p:nvSpPr>
          <p:spPr>
            <a:xfrm>
              <a:off x="1088218" y="3281022"/>
              <a:ext cx="200183" cy="194452"/>
            </a:xfrm>
            <a:prstGeom prst="ellipse">
              <a:avLst/>
            </a:prstGeom>
            <a:solidFill>
              <a:srgbClr val="31859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9" name="Group 120"/>
            <p:cNvGrpSpPr/>
            <p:nvPr/>
          </p:nvGrpSpPr>
          <p:grpSpPr>
            <a:xfrm>
              <a:off x="706388" y="3475474"/>
              <a:ext cx="1063274" cy="606205"/>
              <a:chOff x="763995" y="3705902"/>
              <a:chExt cx="1063274" cy="606205"/>
            </a:xfrm>
          </p:grpSpPr>
          <p:sp>
            <p:nvSpPr>
              <p:cNvPr id="59" name="TextBox 58"/>
              <p:cNvSpPr txBox="1"/>
              <p:nvPr/>
            </p:nvSpPr>
            <p:spPr>
              <a:xfrm>
                <a:off x="763995" y="4056922"/>
                <a:ext cx="1063274" cy="255185"/>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cxnSp>
            <p:nvCxnSpPr>
              <p:cNvPr id="60" name="Straight Connector 59"/>
              <p:cNvCxnSpPr/>
              <p:nvPr/>
            </p:nvCxnSpPr>
            <p:spPr>
              <a:xfrm>
                <a:off x="1246034" y="3705902"/>
                <a:ext cx="0" cy="342098"/>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10" name="Group 137"/>
          <p:cNvGrpSpPr/>
          <p:nvPr/>
        </p:nvGrpSpPr>
        <p:grpSpPr>
          <a:xfrm>
            <a:off x="1782259" y="3236204"/>
            <a:ext cx="923330" cy="977607"/>
            <a:chOff x="1363729" y="3281022"/>
            <a:chExt cx="1063274" cy="1125778"/>
          </a:xfrm>
        </p:grpSpPr>
        <p:sp>
          <p:nvSpPr>
            <p:cNvPr id="62" name="Oval 61"/>
            <p:cNvSpPr>
              <a:spLocks noChangeAspect="1"/>
            </p:cNvSpPr>
            <p:nvPr/>
          </p:nvSpPr>
          <p:spPr>
            <a:xfrm>
              <a:off x="1744938" y="3281022"/>
              <a:ext cx="200183" cy="194452"/>
            </a:xfrm>
            <a:prstGeom prst="ellipse">
              <a:avLst/>
            </a:prstGeom>
            <a:solidFill>
              <a:srgbClr val="E46C0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12" name="Group 107"/>
            <p:cNvGrpSpPr/>
            <p:nvPr/>
          </p:nvGrpSpPr>
          <p:grpSpPr>
            <a:xfrm>
              <a:off x="1363729" y="3475474"/>
              <a:ext cx="1063274" cy="931326"/>
              <a:chOff x="1412525" y="3705902"/>
              <a:chExt cx="1063274" cy="931326"/>
            </a:xfrm>
          </p:grpSpPr>
          <p:cxnSp>
            <p:nvCxnSpPr>
              <p:cNvPr id="64" name="Straight Connector 63"/>
              <p:cNvCxnSpPr/>
              <p:nvPr/>
            </p:nvCxnSpPr>
            <p:spPr>
              <a:xfrm>
                <a:off x="1893825" y="3705902"/>
                <a:ext cx="0" cy="651665"/>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412525" y="4382042"/>
                <a:ext cx="1063274" cy="255186"/>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grpSp>
      <p:grpSp>
        <p:nvGrpSpPr>
          <p:cNvPr id="13" name="Group 136"/>
          <p:cNvGrpSpPr/>
          <p:nvPr/>
        </p:nvGrpSpPr>
        <p:grpSpPr>
          <a:xfrm>
            <a:off x="2423830" y="3236206"/>
            <a:ext cx="923330" cy="695278"/>
            <a:chOff x="706388" y="3281022"/>
            <a:chExt cx="1063274" cy="800657"/>
          </a:xfrm>
        </p:grpSpPr>
        <p:sp>
          <p:nvSpPr>
            <p:cNvPr id="102" name="Oval 101"/>
            <p:cNvSpPr>
              <a:spLocks noChangeAspect="1"/>
            </p:cNvSpPr>
            <p:nvPr/>
          </p:nvSpPr>
          <p:spPr>
            <a:xfrm>
              <a:off x="1088218" y="3281022"/>
              <a:ext cx="200183" cy="194452"/>
            </a:xfrm>
            <a:prstGeom prst="ellipse">
              <a:avLst/>
            </a:prstGeom>
            <a:solidFill>
              <a:srgbClr val="31859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14" name="Group 120"/>
            <p:cNvGrpSpPr/>
            <p:nvPr/>
          </p:nvGrpSpPr>
          <p:grpSpPr>
            <a:xfrm>
              <a:off x="706388" y="3475474"/>
              <a:ext cx="1063274" cy="606205"/>
              <a:chOff x="763995" y="3705902"/>
              <a:chExt cx="1063274" cy="606205"/>
            </a:xfrm>
          </p:grpSpPr>
          <p:sp>
            <p:nvSpPr>
              <p:cNvPr id="104" name="TextBox 103"/>
              <p:cNvSpPr txBox="1"/>
              <p:nvPr/>
            </p:nvSpPr>
            <p:spPr>
              <a:xfrm>
                <a:off x="763995" y="4056922"/>
                <a:ext cx="1063274" cy="255185"/>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cxnSp>
            <p:nvCxnSpPr>
              <p:cNvPr id="105" name="Straight Connector 104"/>
              <p:cNvCxnSpPr/>
              <p:nvPr/>
            </p:nvCxnSpPr>
            <p:spPr>
              <a:xfrm>
                <a:off x="1246034" y="3705902"/>
                <a:ext cx="0" cy="342098"/>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15" name="Group 137"/>
          <p:cNvGrpSpPr/>
          <p:nvPr/>
        </p:nvGrpSpPr>
        <p:grpSpPr>
          <a:xfrm>
            <a:off x="3065401" y="3236204"/>
            <a:ext cx="923330" cy="977607"/>
            <a:chOff x="1363729" y="3281022"/>
            <a:chExt cx="1063274" cy="1125778"/>
          </a:xfrm>
        </p:grpSpPr>
        <p:sp>
          <p:nvSpPr>
            <p:cNvPr id="107" name="Oval 106"/>
            <p:cNvSpPr>
              <a:spLocks noChangeAspect="1"/>
            </p:cNvSpPr>
            <p:nvPr/>
          </p:nvSpPr>
          <p:spPr>
            <a:xfrm>
              <a:off x="1744938" y="3281022"/>
              <a:ext cx="200183" cy="194452"/>
            </a:xfrm>
            <a:prstGeom prst="ellipse">
              <a:avLst/>
            </a:prstGeom>
            <a:solidFill>
              <a:srgbClr val="E46C0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16" name="Group 107"/>
            <p:cNvGrpSpPr/>
            <p:nvPr/>
          </p:nvGrpSpPr>
          <p:grpSpPr>
            <a:xfrm>
              <a:off x="1363729" y="3475474"/>
              <a:ext cx="1063274" cy="931326"/>
              <a:chOff x="1412525" y="3705902"/>
              <a:chExt cx="1063274" cy="931326"/>
            </a:xfrm>
          </p:grpSpPr>
          <p:cxnSp>
            <p:nvCxnSpPr>
              <p:cNvPr id="109" name="Straight Connector 108"/>
              <p:cNvCxnSpPr/>
              <p:nvPr/>
            </p:nvCxnSpPr>
            <p:spPr>
              <a:xfrm>
                <a:off x="1893825" y="3705902"/>
                <a:ext cx="0" cy="651665"/>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412525" y="4382042"/>
                <a:ext cx="1063274" cy="255186"/>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grpSp>
      <p:grpSp>
        <p:nvGrpSpPr>
          <p:cNvPr id="18" name="Group 136"/>
          <p:cNvGrpSpPr/>
          <p:nvPr/>
        </p:nvGrpSpPr>
        <p:grpSpPr>
          <a:xfrm>
            <a:off x="3706972" y="3236206"/>
            <a:ext cx="923330" cy="695278"/>
            <a:chOff x="706388" y="3281022"/>
            <a:chExt cx="1063274" cy="800657"/>
          </a:xfrm>
        </p:grpSpPr>
        <p:sp>
          <p:nvSpPr>
            <p:cNvPr id="112" name="Oval 111"/>
            <p:cNvSpPr>
              <a:spLocks noChangeAspect="1"/>
            </p:cNvSpPr>
            <p:nvPr/>
          </p:nvSpPr>
          <p:spPr>
            <a:xfrm>
              <a:off x="1088218" y="3281022"/>
              <a:ext cx="200183" cy="194452"/>
            </a:xfrm>
            <a:prstGeom prst="ellipse">
              <a:avLst/>
            </a:prstGeom>
            <a:solidFill>
              <a:srgbClr val="31859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19" name="Group 120"/>
            <p:cNvGrpSpPr/>
            <p:nvPr/>
          </p:nvGrpSpPr>
          <p:grpSpPr>
            <a:xfrm>
              <a:off x="706388" y="3475474"/>
              <a:ext cx="1063274" cy="606205"/>
              <a:chOff x="763995" y="3705902"/>
              <a:chExt cx="1063274" cy="606205"/>
            </a:xfrm>
          </p:grpSpPr>
          <p:sp>
            <p:nvSpPr>
              <p:cNvPr id="114" name="TextBox 113"/>
              <p:cNvSpPr txBox="1"/>
              <p:nvPr/>
            </p:nvSpPr>
            <p:spPr>
              <a:xfrm>
                <a:off x="763995" y="4056922"/>
                <a:ext cx="1063274" cy="255185"/>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cxnSp>
            <p:nvCxnSpPr>
              <p:cNvPr id="115" name="Straight Connector 114"/>
              <p:cNvCxnSpPr/>
              <p:nvPr/>
            </p:nvCxnSpPr>
            <p:spPr>
              <a:xfrm>
                <a:off x="1246034" y="3705902"/>
                <a:ext cx="0" cy="342098"/>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20" name="Group 137"/>
          <p:cNvGrpSpPr/>
          <p:nvPr/>
        </p:nvGrpSpPr>
        <p:grpSpPr>
          <a:xfrm>
            <a:off x="4348542" y="3236204"/>
            <a:ext cx="923330" cy="977607"/>
            <a:chOff x="1363729" y="3281022"/>
            <a:chExt cx="1063274" cy="1125778"/>
          </a:xfrm>
        </p:grpSpPr>
        <p:sp>
          <p:nvSpPr>
            <p:cNvPr id="117" name="Oval 116"/>
            <p:cNvSpPr>
              <a:spLocks noChangeAspect="1"/>
            </p:cNvSpPr>
            <p:nvPr/>
          </p:nvSpPr>
          <p:spPr>
            <a:xfrm>
              <a:off x="1744938" y="3281022"/>
              <a:ext cx="200183" cy="194452"/>
            </a:xfrm>
            <a:prstGeom prst="ellipse">
              <a:avLst/>
            </a:prstGeom>
            <a:solidFill>
              <a:srgbClr val="E46C0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21" name="Group 107"/>
            <p:cNvGrpSpPr/>
            <p:nvPr/>
          </p:nvGrpSpPr>
          <p:grpSpPr>
            <a:xfrm>
              <a:off x="1363729" y="3475474"/>
              <a:ext cx="1063274" cy="931326"/>
              <a:chOff x="1412525" y="3705902"/>
              <a:chExt cx="1063274" cy="931326"/>
            </a:xfrm>
          </p:grpSpPr>
          <p:cxnSp>
            <p:nvCxnSpPr>
              <p:cNvPr id="119" name="Straight Connector 118"/>
              <p:cNvCxnSpPr/>
              <p:nvPr/>
            </p:nvCxnSpPr>
            <p:spPr>
              <a:xfrm>
                <a:off x="1893825" y="3705902"/>
                <a:ext cx="0" cy="651665"/>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1412525" y="4382042"/>
                <a:ext cx="1063274" cy="255186"/>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grpSp>
      <p:grpSp>
        <p:nvGrpSpPr>
          <p:cNvPr id="23" name="Group 136"/>
          <p:cNvGrpSpPr/>
          <p:nvPr/>
        </p:nvGrpSpPr>
        <p:grpSpPr>
          <a:xfrm>
            <a:off x="4990114" y="3236206"/>
            <a:ext cx="923330" cy="695278"/>
            <a:chOff x="706388" y="3281022"/>
            <a:chExt cx="1063274" cy="800657"/>
          </a:xfrm>
        </p:grpSpPr>
        <p:sp>
          <p:nvSpPr>
            <p:cNvPr id="122" name="Oval 121"/>
            <p:cNvSpPr>
              <a:spLocks noChangeAspect="1"/>
            </p:cNvSpPr>
            <p:nvPr/>
          </p:nvSpPr>
          <p:spPr>
            <a:xfrm>
              <a:off x="1088218" y="3281022"/>
              <a:ext cx="200183" cy="194452"/>
            </a:xfrm>
            <a:prstGeom prst="ellipse">
              <a:avLst/>
            </a:prstGeom>
            <a:solidFill>
              <a:srgbClr val="31859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24" name="Group 120"/>
            <p:cNvGrpSpPr/>
            <p:nvPr/>
          </p:nvGrpSpPr>
          <p:grpSpPr>
            <a:xfrm>
              <a:off x="706388" y="3475474"/>
              <a:ext cx="1063274" cy="606205"/>
              <a:chOff x="763995" y="3705902"/>
              <a:chExt cx="1063274" cy="606205"/>
            </a:xfrm>
          </p:grpSpPr>
          <p:sp>
            <p:nvSpPr>
              <p:cNvPr id="124" name="TextBox 123"/>
              <p:cNvSpPr txBox="1"/>
              <p:nvPr/>
            </p:nvSpPr>
            <p:spPr>
              <a:xfrm>
                <a:off x="763995" y="4056922"/>
                <a:ext cx="1063274" cy="255185"/>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cxnSp>
            <p:nvCxnSpPr>
              <p:cNvPr id="125" name="Straight Connector 124"/>
              <p:cNvCxnSpPr/>
              <p:nvPr/>
            </p:nvCxnSpPr>
            <p:spPr>
              <a:xfrm>
                <a:off x="1246034" y="3705902"/>
                <a:ext cx="0" cy="342098"/>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25" name="Group 137"/>
          <p:cNvGrpSpPr/>
          <p:nvPr/>
        </p:nvGrpSpPr>
        <p:grpSpPr>
          <a:xfrm>
            <a:off x="5631684" y="3236204"/>
            <a:ext cx="923330" cy="977607"/>
            <a:chOff x="1363729" y="3281022"/>
            <a:chExt cx="1063274" cy="1125778"/>
          </a:xfrm>
        </p:grpSpPr>
        <p:sp>
          <p:nvSpPr>
            <p:cNvPr id="127" name="Oval 126"/>
            <p:cNvSpPr>
              <a:spLocks noChangeAspect="1"/>
            </p:cNvSpPr>
            <p:nvPr/>
          </p:nvSpPr>
          <p:spPr>
            <a:xfrm>
              <a:off x="1744938" y="3281022"/>
              <a:ext cx="200183" cy="194452"/>
            </a:xfrm>
            <a:prstGeom prst="ellipse">
              <a:avLst/>
            </a:prstGeom>
            <a:solidFill>
              <a:srgbClr val="E46C0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26" name="Group 127"/>
            <p:cNvGrpSpPr/>
            <p:nvPr/>
          </p:nvGrpSpPr>
          <p:grpSpPr>
            <a:xfrm>
              <a:off x="1363729" y="3475474"/>
              <a:ext cx="1063274" cy="931326"/>
              <a:chOff x="1412525" y="3705902"/>
              <a:chExt cx="1063274" cy="931326"/>
            </a:xfrm>
          </p:grpSpPr>
          <p:cxnSp>
            <p:nvCxnSpPr>
              <p:cNvPr id="129" name="Straight Connector 128"/>
              <p:cNvCxnSpPr/>
              <p:nvPr/>
            </p:nvCxnSpPr>
            <p:spPr>
              <a:xfrm>
                <a:off x="1893825" y="3705902"/>
                <a:ext cx="0" cy="651665"/>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412525" y="4382042"/>
                <a:ext cx="1063274" cy="255186"/>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grpSp>
      <p:grpSp>
        <p:nvGrpSpPr>
          <p:cNvPr id="33" name="Group 136"/>
          <p:cNvGrpSpPr/>
          <p:nvPr/>
        </p:nvGrpSpPr>
        <p:grpSpPr>
          <a:xfrm>
            <a:off x="6273256" y="3236206"/>
            <a:ext cx="923330" cy="695278"/>
            <a:chOff x="706388" y="3281022"/>
            <a:chExt cx="1063274" cy="800657"/>
          </a:xfrm>
        </p:grpSpPr>
        <p:sp>
          <p:nvSpPr>
            <p:cNvPr id="132" name="Oval 131"/>
            <p:cNvSpPr>
              <a:spLocks noChangeAspect="1"/>
            </p:cNvSpPr>
            <p:nvPr/>
          </p:nvSpPr>
          <p:spPr>
            <a:xfrm>
              <a:off x="1088218" y="3281022"/>
              <a:ext cx="200183" cy="194452"/>
            </a:xfrm>
            <a:prstGeom prst="ellipse">
              <a:avLst/>
            </a:prstGeom>
            <a:solidFill>
              <a:srgbClr val="31859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35" name="Group 120"/>
            <p:cNvGrpSpPr/>
            <p:nvPr/>
          </p:nvGrpSpPr>
          <p:grpSpPr>
            <a:xfrm>
              <a:off x="706388" y="3475474"/>
              <a:ext cx="1063274" cy="606205"/>
              <a:chOff x="763995" y="3705902"/>
              <a:chExt cx="1063274" cy="606205"/>
            </a:xfrm>
          </p:grpSpPr>
          <p:sp>
            <p:nvSpPr>
              <p:cNvPr id="134" name="TextBox 133"/>
              <p:cNvSpPr txBox="1"/>
              <p:nvPr/>
            </p:nvSpPr>
            <p:spPr>
              <a:xfrm>
                <a:off x="763995" y="4056922"/>
                <a:ext cx="1063274" cy="255185"/>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cxnSp>
            <p:nvCxnSpPr>
              <p:cNvPr id="135" name="Straight Connector 134"/>
              <p:cNvCxnSpPr/>
              <p:nvPr/>
            </p:nvCxnSpPr>
            <p:spPr>
              <a:xfrm>
                <a:off x="1246034" y="3705902"/>
                <a:ext cx="0" cy="342098"/>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36" name="Group 137"/>
          <p:cNvGrpSpPr/>
          <p:nvPr/>
        </p:nvGrpSpPr>
        <p:grpSpPr>
          <a:xfrm>
            <a:off x="6914824" y="3236204"/>
            <a:ext cx="923330" cy="977607"/>
            <a:chOff x="1363729" y="3281022"/>
            <a:chExt cx="1063274" cy="1125778"/>
          </a:xfrm>
        </p:grpSpPr>
        <p:sp>
          <p:nvSpPr>
            <p:cNvPr id="137" name="Oval 136"/>
            <p:cNvSpPr>
              <a:spLocks noChangeAspect="1"/>
            </p:cNvSpPr>
            <p:nvPr/>
          </p:nvSpPr>
          <p:spPr>
            <a:xfrm>
              <a:off x="1744938" y="3281022"/>
              <a:ext cx="200183" cy="194452"/>
            </a:xfrm>
            <a:prstGeom prst="ellipse">
              <a:avLst/>
            </a:prstGeom>
            <a:solidFill>
              <a:srgbClr val="E46C0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00"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nvGrpSpPr>
            <p:cNvPr id="41" name="Group 137"/>
            <p:cNvGrpSpPr/>
            <p:nvPr/>
          </p:nvGrpSpPr>
          <p:grpSpPr>
            <a:xfrm>
              <a:off x="1363729" y="3475474"/>
              <a:ext cx="1063274" cy="931326"/>
              <a:chOff x="1412525" y="3705902"/>
              <a:chExt cx="1063274" cy="931326"/>
            </a:xfrm>
          </p:grpSpPr>
          <p:cxnSp>
            <p:nvCxnSpPr>
              <p:cNvPr id="139" name="Straight Connector 138"/>
              <p:cNvCxnSpPr/>
              <p:nvPr/>
            </p:nvCxnSpPr>
            <p:spPr>
              <a:xfrm>
                <a:off x="1893825" y="3705902"/>
                <a:ext cx="0" cy="651665"/>
              </a:xfrm>
              <a:prstGeom prst="line">
                <a:avLst/>
              </a:prstGeom>
              <a:ln>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1412525" y="4382042"/>
                <a:ext cx="1063274" cy="255186"/>
              </a:xfrm>
              <a:prstGeom prst="rect">
                <a:avLst/>
              </a:prstGeom>
              <a:noFill/>
              <a:ln>
                <a:noFill/>
              </a:ln>
            </p:spPr>
            <p:txBody>
              <a:bodyPr wrap="none" lIns="0" tIns="0" rIns="0" bIns="0" rtlCol="0" anchor="t">
                <a:spAutoFit/>
              </a:bodyPr>
              <a:lstStyle/>
              <a:p>
                <a:pPr algn="ctr">
                  <a:lnSpc>
                    <a:spcPct val="120000"/>
                  </a:lnSpc>
                </a:pPr>
                <a:r>
                  <a:rPr lang="zh-CN" altLang="en-US" sz="1200" b="1" dirty="0">
                    <a:solidFill>
                      <a:schemeClr val="tx1">
                        <a:lumMod val="75000"/>
                        <a:lumOff val="25000"/>
                      </a:schemeClr>
                    </a:solidFill>
                    <a:latin typeface="Arial" panose="020B0604020202020204" pitchFamily="34" charset="0"/>
                    <a:cs typeface="+mn-ea"/>
                    <a:sym typeface="Arial" panose="020B0604020202020204" pitchFamily="34" charset="0"/>
                  </a:rPr>
                  <a:t>替换文字内容</a:t>
                </a:r>
                <a:endParaRPr lang="en-US" sz="1200" b="1" dirty="0">
                  <a:solidFill>
                    <a:schemeClr val="tx1">
                      <a:lumMod val="75000"/>
                      <a:lumOff val="25000"/>
                    </a:schemeClr>
                  </a:solidFill>
                  <a:latin typeface="Arial" panose="020B0604020202020204" pitchFamily="34" charset="0"/>
                  <a:cs typeface="+mn-ea"/>
                  <a:sym typeface="Arial" panose="020B0604020202020204" pitchFamily="34" charset="0"/>
                </a:endParaRPr>
              </a:p>
            </p:txBody>
          </p:sp>
        </p:grpSp>
      </p:grpSp>
      <p:sp>
        <p:nvSpPr>
          <p:cNvPr id="2" name="灯片编号占位符 1"/>
          <p:cNvSpPr>
            <a:spLocks noGrp="1"/>
          </p:cNvSpPr>
          <p:nvPr>
            <p:ph type="sldNum" sz="quarter" idx="12"/>
          </p:nvPr>
        </p:nvSpPr>
        <p:spPr/>
        <p:txBody>
          <a:bodyPr/>
          <a:lstStyle/>
          <a:p>
            <a:fld id="{F35312EC-3547-4D34-9E02-54FBE31D3775}" type="slidenum">
              <a:rPr lang="zh-CN" altLang="en-US" smtClean="0">
                <a:cs typeface="+mn-ea"/>
              </a:rPr>
              <a:t>24</a:t>
            </a:fld>
            <a:endParaRPr lang="zh-CN" altLang="en-US">
              <a:cs typeface="+mn-ea"/>
            </a:endParaRPr>
          </a:p>
        </p:txBody>
      </p:sp>
      <p:sp>
        <p:nvSpPr>
          <p:cNvPr id="63" name="矩形 62"/>
          <p:cNvSpPr/>
          <p:nvPr/>
        </p:nvSpPr>
        <p:spPr>
          <a:xfrm>
            <a:off x="0" y="366036"/>
            <a:ext cx="3203848" cy="954107"/>
          </a:xfrm>
          <a:prstGeom prst="rect">
            <a:avLst/>
          </a:prstGeom>
        </p:spPr>
        <p:txBody>
          <a:bodyPr wrap="square">
            <a:spAutoFit/>
          </a:bodyPr>
          <a:lstStyle/>
          <a:p>
            <a:pPr>
              <a:defRPr/>
            </a:pPr>
            <a:r>
              <a:rPr lang="en-US" altLang="zh-CN" sz="2800" b="1" dirty="0">
                <a:solidFill>
                  <a:schemeClr val="bg1"/>
                </a:solidFill>
              </a:rPr>
              <a:t>4-6</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accel="50000" decel="5000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accel="50000" decel="5000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accel="50000" decel="50000"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accel="50000" decel="5000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accel="50000" decel="50000"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accel="50000" decel="50000" fill="hold" grpId="0" nodeType="after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ppt_x"/>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accel="50000" decel="50000"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additive="base">
                                        <p:cTn id="62" dur="500" fill="hold"/>
                                        <p:tgtEl>
                                          <p:spTgt spid="20"/>
                                        </p:tgtEl>
                                        <p:attrNameLst>
                                          <p:attrName>ppt_x</p:attrName>
                                        </p:attrNameLst>
                                      </p:cBhvr>
                                      <p:tavLst>
                                        <p:tav tm="0">
                                          <p:val>
                                            <p:strVal val="#ppt_x"/>
                                          </p:val>
                                        </p:tav>
                                        <p:tav tm="100000">
                                          <p:val>
                                            <p:strVal val="#ppt_x"/>
                                          </p:val>
                                        </p:tav>
                                      </p:tavLst>
                                    </p:anim>
                                    <p:anim calcmode="lin" valueType="num">
                                      <p:cBhvr additive="base">
                                        <p:cTn id="63" dur="500" fill="hold"/>
                                        <p:tgtEl>
                                          <p:spTgt spid="20"/>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accel="50000" decel="50000"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accel="50000" decel="50000" fill="hold" nodeType="after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additive="base">
                                        <p:cTn id="72" dur="500" fill="hold"/>
                                        <p:tgtEl>
                                          <p:spTgt spid="23"/>
                                        </p:tgtEl>
                                        <p:attrNameLst>
                                          <p:attrName>ppt_x</p:attrName>
                                        </p:attrNameLst>
                                      </p:cBhvr>
                                      <p:tavLst>
                                        <p:tav tm="0">
                                          <p:val>
                                            <p:strVal val="#ppt_x"/>
                                          </p:val>
                                        </p:tav>
                                        <p:tav tm="100000">
                                          <p:val>
                                            <p:strVal val="#ppt_x"/>
                                          </p:val>
                                        </p:tav>
                                      </p:tavLst>
                                    </p:anim>
                                    <p:anim calcmode="lin" valueType="num">
                                      <p:cBhvr additive="base">
                                        <p:cTn id="73" dur="500" fill="hold"/>
                                        <p:tgtEl>
                                          <p:spTgt spid="23"/>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accel="50000" decel="50000"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 calcmode="lin" valueType="num">
                                      <p:cBhvr additive="base">
                                        <p:cTn id="77" dur="500" fill="hold"/>
                                        <p:tgtEl>
                                          <p:spTgt spid="31"/>
                                        </p:tgtEl>
                                        <p:attrNameLst>
                                          <p:attrName>ppt_x</p:attrName>
                                        </p:attrNameLst>
                                      </p:cBhvr>
                                      <p:tavLst>
                                        <p:tav tm="0">
                                          <p:val>
                                            <p:strVal val="#ppt_x"/>
                                          </p:val>
                                        </p:tav>
                                        <p:tav tm="100000">
                                          <p:val>
                                            <p:strVal val="#ppt_x"/>
                                          </p:val>
                                        </p:tav>
                                      </p:tavLst>
                                    </p:anim>
                                    <p:anim calcmode="lin" valueType="num">
                                      <p:cBhvr additive="base">
                                        <p:cTn id="78" dur="500" fill="hold"/>
                                        <p:tgtEl>
                                          <p:spTgt spid="31"/>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accel="50000" decel="50000" fill="hold" nodeType="after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fill="hold"/>
                                        <p:tgtEl>
                                          <p:spTgt spid="25"/>
                                        </p:tgtEl>
                                        <p:attrNameLst>
                                          <p:attrName>ppt_x</p:attrName>
                                        </p:attrNameLst>
                                      </p:cBhvr>
                                      <p:tavLst>
                                        <p:tav tm="0">
                                          <p:val>
                                            <p:strVal val="#ppt_x"/>
                                          </p:val>
                                        </p:tav>
                                        <p:tav tm="100000">
                                          <p:val>
                                            <p:strVal val="#ppt_x"/>
                                          </p:val>
                                        </p:tav>
                                      </p:tavLst>
                                    </p:anim>
                                    <p:anim calcmode="lin" valueType="num">
                                      <p:cBhvr additive="base">
                                        <p:cTn id="83" dur="500" fill="hold"/>
                                        <p:tgtEl>
                                          <p:spTgt spid="25"/>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4" accel="50000" decel="50000"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500" fill="hold"/>
                                        <p:tgtEl>
                                          <p:spTgt spid="34"/>
                                        </p:tgtEl>
                                        <p:attrNameLst>
                                          <p:attrName>ppt_x</p:attrName>
                                        </p:attrNameLst>
                                      </p:cBhvr>
                                      <p:tavLst>
                                        <p:tav tm="0">
                                          <p:val>
                                            <p:strVal val="#ppt_x"/>
                                          </p:val>
                                        </p:tav>
                                        <p:tav tm="100000">
                                          <p:val>
                                            <p:strVal val="#ppt_x"/>
                                          </p:val>
                                        </p:tav>
                                      </p:tavLst>
                                    </p:anim>
                                    <p:anim calcmode="lin" valueType="num">
                                      <p:cBhvr additive="base">
                                        <p:cTn id="88" dur="500" fill="hold"/>
                                        <p:tgtEl>
                                          <p:spTgt spid="34"/>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accel="50000" decel="50000" fill="hold"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additive="base">
                                        <p:cTn id="92" dur="500" fill="hold"/>
                                        <p:tgtEl>
                                          <p:spTgt spid="33"/>
                                        </p:tgtEl>
                                        <p:attrNameLst>
                                          <p:attrName>ppt_x</p:attrName>
                                        </p:attrNameLst>
                                      </p:cBhvr>
                                      <p:tavLst>
                                        <p:tav tm="0">
                                          <p:val>
                                            <p:strVal val="#ppt_x"/>
                                          </p:val>
                                        </p:tav>
                                        <p:tav tm="100000">
                                          <p:val>
                                            <p:strVal val="#ppt_x"/>
                                          </p:val>
                                        </p:tav>
                                      </p:tavLst>
                                    </p:anim>
                                    <p:anim calcmode="lin" valueType="num">
                                      <p:cBhvr additive="base">
                                        <p:cTn id="93" dur="500" fill="hold"/>
                                        <p:tgtEl>
                                          <p:spTgt spid="33"/>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4" accel="50000" decel="5000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 calcmode="lin" valueType="num">
                                      <p:cBhvr additive="base">
                                        <p:cTn id="97" dur="500" fill="hold"/>
                                        <p:tgtEl>
                                          <p:spTgt spid="32"/>
                                        </p:tgtEl>
                                        <p:attrNameLst>
                                          <p:attrName>ppt_x</p:attrName>
                                        </p:attrNameLst>
                                      </p:cBhvr>
                                      <p:tavLst>
                                        <p:tav tm="0">
                                          <p:val>
                                            <p:strVal val="#ppt_x"/>
                                          </p:val>
                                        </p:tav>
                                        <p:tav tm="100000">
                                          <p:val>
                                            <p:strVal val="#ppt_x"/>
                                          </p:val>
                                        </p:tav>
                                      </p:tavLst>
                                    </p:anim>
                                    <p:anim calcmode="lin" valueType="num">
                                      <p:cBhvr additive="base">
                                        <p:cTn id="98" dur="500" fill="hold"/>
                                        <p:tgtEl>
                                          <p:spTgt spid="32"/>
                                        </p:tgtEl>
                                        <p:attrNameLst>
                                          <p:attrName>ppt_y</p:attrName>
                                        </p:attrNameLst>
                                      </p:cBhvr>
                                      <p:tavLst>
                                        <p:tav tm="0">
                                          <p:val>
                                            <p:strVal val="1+#ppt_h/2"/>
                                          </p:val>
                                        </p:tav>
                                        <p:tav tm="100000">
                                          <p:val>
                                            <p:strVal val="#ppt_y"/>
                                          </p:val>
                                        </p:tav>
                                      </p:tavLst>
                                    </p:anim>
                                  </p:childTnLst>
                                </p:cTn>
                              </p:par>
                            </p:childTnLst>
                          </p:cTn>
                        </p:par>
                        <p:par>
                          <p:cTn id="99" fill="hold">
                            <p:stCondLst>
                              <p:cond delay="9500"/>
                            </p:stCondLst>
                            <p:childTnLst>
                              <p:par>
                                <p:cTn id="100" presetID="2" presetClass="entr" presetSubtype="4" accel="50000" decel="50000" fill="hold" nodeType="afterEffect">
                                  <p:stCondLst>
                                    <p:cond delay="0"/>
                                  </p:stCondLst>
                                  <p:childTnLst>
                                    <p:set>
                                      <p:cBhvr>
                                        <p:cTn id="101" dur="1" fill="hold">
                                          <p:stCondLst>
                                            <p:cond delay="0"/>
                                          </p:stCondLst>
                                        </p:cTn>
                                        <p:tgtEl>
                                          <p:spTgt spid="36"/>
                                        </p:tgtEl>
                                        <p:attrNameLst>
                                          <p:attrName>style.visibility</p:attrName>
                                        </p:attrNameLst>
                                      </p:cBhvr>
                                      <p:to>
                                        <p:strVal val="visible"/>
                                      </p:to>
                                    </p:set>
                                    <p:anim calcmode="lin" valueType="num">
                                      <p:cBhvr additive="base">
                                        <p:cTn id="102" dur="500" fill="hold"/>
                                        <p:tgtEl>
                                          <p:spTgt spid="36"/>
                                        </p:tgtEl>
                                        <p:attrNameLst>
                                          <p:attrName>ppt_x</p:attrName>
                                        </p:attrNameLst>
                                      </p:cBhvr>
                                      <p:tavLst>
                                        <p:tav tm="0">
                                          <p:val>
                                            <p:strVal val="#ppt_x"/>
                                          </p:val>
                                        </p:tav>
                                        <p:tav tm="100000">
                                          <p:val>
                                            <p:strVal val="#ppt_x"/>
                                          </p:val>
                                        </p:tav>
                                      </p:tavLst>
                                    </p:anim>
                                    <p:anim calcmode="lin" valueType="num">
                                      <p:cBhvr additive="base">
                                        <p:cTn id="103" dur="500" fill="hold"/>
                                        <p:tgtEl>
                                          <p:spTgt spid="36"/>
                                        </p:tgtEl>
                                        <p:attrNameLst>
                                          <p:attrName>ppt_y</p:attrName>
                                        </p:attrNameLst>
                                      </p:cBhvr>
                                      <p:tavLst>
                                        <p:tav tm="0">
                                          <p:val>
                                            <p:strVal val="1+#ppt_h/2"/>
                                          </p:val>
                                        </p:tav>
                                        <p:tav tm="100000">
                                          <p:val>
                                            <p:strVal val="#ppt_y"/>
                                          </p:val>
                                        </p:tav>
                                      </p:tavLst>
                                    </p:anim>
                                  </p:childTnLst>
                                </p:cTn>
                              </p:par>
                            </p:childTnLst>
                          </p:cTn>
                        </p:par>
                        <p:par>
                          <p:cTn id="104" fill="hold">
                            <p:stCondLst>
                              <p:cond delay="10000"/>
                            </p:stCondLst>
                            <p:childTnLst>
                              <p:par>
                                <p:cTn id="105" presetID="2" presetClass="entr" presetSubtype="8" fill="hold" grpId="0" nodeType="afterEffect">
                                  <p:stCondLst>
                                    <p:cond delay="0"/>
                                  </p:stCondLst>
                                  <p:childTnLst>
                                    <p:set>
                                      <p:cBhvr>
                                        <p:cTn id="106" dur="1" fill="hold">
                                          <p:stCondLst>
                                            <p:cond delay="0"/>
                                          </p:stCondLst>
                                        </p:cTn>
                                        <p:tgtEl>
                                          <p:spTgt spid="63"/>
                                        </p:tgtEl>
                                        <p:attrNameLst>
                                          <p:attrName>style.visibility</p:attrName>
                                        </p:attrNameLst>
                                      </p:cBhvr>
                                      <p:to>
                                        <p:strVal val="visible"/>
                                      </p:to>
                                    </p:set>
                                    <p:anim calcmode="lin" valueType="num">
                                      <p:cBhvr additive="base">
                                        <p:cTn id="107" dur="750" fill="hold"/>
                                        <p:tgtEl>
                                          <p:spTgt spid="63"/>
                                        </p:tgtEl>
                                        <p:attrNameLst>
                                          <p:attrName>ppt_x</p:attrName>
                                        </p:attrNameLst>
                                      </p:cBhvr>
                                      <p:tavLst>
                                        <p:tav tm="0">
                                          <p:val>
                                            <p:strVal val="0-#ppt_w/2"/>
                                          </p:val>
                                        </p:tav>
                                        <p:tav tm="100000">
                                          <p:val>
                                            <p:strVal val="#ppt_x"/>
                                          </p:val>
                                        </p:tav>
                                      </p:tavLst>
                                    </p:anim>
                                    <p:anim calcmode="lin" valueType="num">
                                      <p:cBhvr additive="base">
                                        <p:cTn id="108" dur="750" fill="hold"/>
                                        <p:tgtEl>
                                          <p:spTgt spid="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7" grpId="0" animBg="1"/>
      <p:bldP spid="22" grpId="0" animBg="1"/>
      <p:bldP spid="27" grpId="0" animBg="1"/>
      <p:bldP spid="28" grpId="0" animBg="1"/>
      <p:bldP spid="29" grpId="0" animBg="1"/>
      <p:bldP spid="31" grpId="0" animBg="1"/>
      <p:bldP spid="32" grpId="0" animBg="1"/>
      <p:bldP spid="34" grpId="0" animBg="1"/>
      <p:bldP spid="6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椭圆 33"/>
          <p:cNvSpPr/>
          <p:nvPr/>
        </p:nvSpPr>
        <p:spPr>
          <a:xfrm>
            <a:off x="3822943" y="1275606"/>
            <a:ext cx="1152128" cy="1152128"/>
          </a:xfrm>
          <a:prstGeom prst="ellipse">
            <a:avLst/>
          </a:prstGeom>
          <a:solidFill>
            <a:srgbClr val="FFFFFF">
              <a:alpha val="32941"/>
            </a:srgb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logo</a:t>
            </a:r>
            <a:endParaRPr lang="zh-CN" altLang="en-US" sz="2800" dirty="0"/>
          </a:p>
        </p:txBody>
      </p:sp>
      <p:cxnSp>
        <p:nvCxnSpPr>
          <p:cNvPr id="36" name="直接连接符 35"/>
          <p:cNvCxnSpPr/>
          <p:nvPr/>
        </p:nvCxnSpPr>
        <p:spPr>
          <a:xfrm>
            <a:off x="2204506" y="2787774"/>
            <a:ext cx="424847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2204506" y="3723878"/>
            <a:ext cx="424847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204506" y="2931790"/>
            <a:ext cx="4248472" cy="584775"/>
          </a:xfrm>
          <a:prstGeom prst="rect">
            <a:avLst/>
          </a:prstGeom>
          <a:noFill/>
        </p:spPr>
        <p:txBody>
          <a:bodyPr wrap="square" rtlCol="0">
            <a:spAutoFit/>
          </a:bodyPr>
          <a:lstStyle/>
          <a:p>
            <a:pPr algn="ctr"/>
            <a:r>
              <a:rPr lang="en-US" altLang="zh-CN" sz="3200" b="1" dirty="0">
                <a:solidFill>
                  <a:schemeClr val="bg1"/>
                </a:solidFill>
                <a:latin typeface="微软雅黑" panose="020B0503020204020204" pitchFamily="34" charset="-122"/>
                <a:ea typeface="微软雅黑" panose="020B0503020204020204" pitchFamily="34" charset="-122"/>
              </a:rPr>
              <a:t>Thank</a:t>
            </a:r>
            <a:r>
              <a:rPr lang="zh-CN" altLang="en-US" sz="3200" b="1" dirty="0">
                <a:solidFill>
                  <a:schemeClr val="bg1"/>
                </a:solidFill>
                <a:latin typeface="微软雅黑" panose="020B0503020204020204" pitchFamily="34" charset="-122"/>
                <a:ea typeface="微软雅黑" panose="020B0503020204020204" pitchFamily="34" charset="-122"/>
              </a:rPr>
              <a:t> </a:t>
            </a:r>
            <a:r>
              <a:rPr lang="en-US" altLang="zh-CN" sz="3200" b="1" dirty="0">
                <a:solidFill>
                  <a:schemeClr val="bg1"/>
                </a:solidFill>
                <a:latin typeface="微软雅黑" panose="020B0503020204020204" pitchFamily="34" charset="-122"/>
                <a:ea typeface="微软雅黑" panose="020B0503020204020204" pitchFamily="34" charset="-122"/>
              </a:rPr>
              <a:t>You</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2780570" y="3949774"/>
            <a:ext cx="3096344" cy="307777"/>
          </a:xfrm>
          <a:prstGeom prst="rect">
            <a:avLst/>
          </a:prstGeom>
          <a:noFill/>
        </p:spPr>
        <p:txBody>
          <a:bodyPr wrap="square" rtlCol="0">
            <a:spAutoFit/>
          </a:bodyPr>
          <a:lstStyle/>
          <a:p>
            <a:pPr algn="ctr"/>
            <a:r>
              <a:rPr lang="en-US" altLang="zh-CN" sz="1400" dirty="0">
                <a:solidFill>
                  <a:schemeClr val="bg1"/>
                </a:solidFill>
                <a:latin typeface="微软雅黑" panose="020B0503020204020204" pitchFamily="34" charset="-122"/>
                <a:ea typeface="微软雅黑" panose="020B0503020204020204" pitchFamily="34" charset="-122"/>
              </a:rPr>
              <a:t>Freedom  design  by  </a:t>
            </a:r>
            <a:r>
              <a:rPr lang="en-US" altLang="zh-CN" sz="1400" dirty="0" err="1">
                <a:solidFill>
                  <a:schemeClr val="bg1"/>
                </a:solidFill>
                <a:latin typeface="微软雅黑" panose="020B0503020204020204" pitchFamily="34" charset="-122"/>
                <a:ea typeface="微软雅黑" panose="020B0503020204020204" pitchFamily="34" charset="-122"/>
              </a:rPr>
              <a:t>whishile</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0-#ppt_w/2"/>
                                          </p:val>
                                        </p:tav>
                                        <p:tav tm="100000">
                                          <p:val>
                                            <p:strVal val="#ppt_x"/>
                                          </p:val>
                                        </p:tav>
                                      </p:tavLst>
                                    </p:anim>
                                    <p:anim calcmode="lin" valueType="num">
                                      <p:cBhvr additive="base">
                                        <p:cTn id="14" dur="500" fill="hold"/>
                                        <p:tgtEl>
                                          <p:spTgt spid="36"/>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1+#ppt_w/2"/>
                                          </p:val>
                                        </p:tav>
                                        <p:tav tm="100000">
                                          <p:val>
                                            <p:strVal val="#ppt_x"/>
                                          </p:val>
                                        </p:tav>
                                      </p:tavLst>
                                    </p:anim>
                                    <p:anim calcmode="lin" valueType="num">
                                      <p:cBhvr additive="base">
                                        <p:cTn id="18" dur="500" fill="hold"/>
                                        <p:tgtEl>
                                          <p:spTgt spid="3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38"/>
                                        </p:tgtEl>
                                        <p:attrNameLst>
                                          <p:attrName>style.visibility</p:attrName>
                                        </p:attrNameLst>
                                      </p:cBhvr>
                                      <p:to>
                                        <p:strVal val="visible"/>
                                      </p:to>
                                    </p:set>
                                    <p:anim calcmode="lin" valueType="num">
                                      <p:cBhvr>
                                        <p:cTn id="22"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8"/>
                                        </p:tgtEl>
                                        <p:attrNameLst>
                                          <p:attrName>ppt_y</p:attrName>
                                        </p:attrNameLst>
                                      </p:cBhvr>
                                      <p:tavLst>
                                        <p:tav tm="0">
                                          <p:val>
                                            <p:strVal val="#ppt_y"/>
                                          </p:val>
                                        </p:tav>
                                        <p:tav tm="100000">
                                          <p:val>
                                            <p:strVal val="#ppt_y"/>
                                          </p:val>
                                        </p:tav>
                                      </p:tavLst>
                                    </p:anim>
                                    <p:anim calcmode="lin" valueType="num">
                                      <p:cBhvr>
                                        <p:cTn id="24"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8"/>
                                        </p:tgtEl>
                                      </p:cBhvr>
                                    </p:animEffect>
                                  </p:childTnLst>
                                </p:cTn>
                              </p:par>
                            </p:childTnLst>
                          </p:cTn>
                        </p:par>
                        <p:par>
                          <p:cTn id="27" fill="hold">
                            <p:stCondLst>
                              <p:cond delay="1399"/>
                            </p:stCondLst>
                            <p:childTnLst>
                              <p:par>
                                <p:cTn id="28" presetID="56" presetClass="entr" presetSubtype="0" fill="hold" grpId="0" nodeType="afterEffect">
                                  <p:stCondLst>
                                    <p:cond delay="0"/>
                                  </p:stCondLst>
                                  <p:iterate type="lt">
                                    <p:tmPct val="10000"/>
                                  </p:iterate>
                                  <p:childTnLst>
                                    <p:set>
                                      <p:cBhvr>
                                        <p:cTn id="29" dur="1" fill="hold">
                                          <p:stCondLst>
                                            <p:cond delay="0"/>
                                          </p:stCondLst>
                                        </p:cTn>
                                        <p:tgtEl>
                                          <p:spTgt spid="39"/>
                                        </p:tgtEl>
                                        <p:attrNameLst>
                                          <p:attrName>style.visibility</p:attrName>
                                        </p:attrNameLst>
                                      </p:cBhvr>
                                      <p:to>
                                        <p:strVal val="visible"/>
                                      </p:to>
                                    </p:set>
                                    <p:anim by="(-#ppt_w*2)" calcmode="lin" valueType="num">
                                      <p:cBhvr rctx="PPT">
                                        <p:cTn id="30" dur="250" autoRev="1" fill="hold">
                                          <p:stCondLst>
                                            <p:cond delay="0"/>
                                          </p:stCondLst>
                                        </p:cTn>
                                        <p:tgtEl>
                                          <p:spTgt spid="39"/>
                                        </p:tgtEl>
                                        <p:attrNameLst>
                                          <p:attrName>ppt_w</p:attrName>
                                        </p:attrNameLst>
                                      </p:cBhvr>
                                    </p:anim>
                                    <p:anim by="(#ppt_w*0.50)" calcmode="lin" valueType="num">
                                      <p:cBhvr>
                                        <p:cTn id="31" dur="250" decel="50000" autoRev="1" fill="hold">
                                          <p:stCondLst>
                                            <p:cond delay="0"/>
                                          </p:stCondLst>
                                        </p:cTn>
                                        <p:tgtEl>
                                          <p:spTgt spid="39"/>
                                        </p:tgtEl>
                                        <p:attrNameLst>
                                          <p:attrName>ppt_x</p:attrName>
                                        </p:attrNameLst>
                                      </p:cBhvr>
                                    </p:anim>
                                    <p:anim from="(-#ppt_h/2)" to="(#ppt_y)" calcmode="lin" valueType="num">
                                      <p:cBhvr>
                                        <p:cTn id="32" dur="500" fill="hold">
                                          <p:stCondLst>
                                            <p:cond delay="0"/>
                                          </p:stCondLst>
                                        </p:cTn>
                                        <p:tgtEl>
                                          <p:spTgt spid="39"/>
                                        </p:tgtEl>
                                        <p:attrNameLst>
                                          <p:attrName>ppt_y</p:attrName>
                                        </p:attrNameLst>
                                      </p:cBhvr>
                                    </p:anim>
                                    <p:animRot by="21600000">
                                      <p:cBhvr>
                                        <p:cTn id="33" dur="500" fill="hold">
                                          <p:stCondLst>
                                            <p:cond delay="0"/>
                                          </p:stCondLst>
                                        </p:cTn>
                                        <p:tgtEl>
                                          <p:spTgt spid="3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8" grpId="0"/>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23928" y="2108726"/>
            <a:ext cx="1696683" cy="523220"/>
          </a:xfrm>
          <a:prstGeom prst="rect">
            <a:avLst/>
          </a:prstGeom>
          <a:solidFill>
            <a:schemeClr val="accent6">
              <a:lumMod val="75000"/>
            </a:schemeClr>
          </a:solidFill>
        </p:spPr>
        <p:txBody>
          <a:bodyPr wrap="none" rtlCol="0">
            <a:spAutoFit/>
          </a:bodyPr>
          <a:lstStyle/>
          <a:p>
            <a:r>
              <a:rPr lang="en-US" altLang="zh-CN" sz="2800" dirty="0">
                <a:solidFill>
                  <a:schemeClr val="bg2">
                    <a:lumMod val="90000"/>
                  </a:schemeClr>
                </a:solidFill>
                <a:latin typeface="微软雅黑" panose="020B0503020204020204" pitchFamily="34" charset="-122"/>
                <a:ea typeface="微软雅黑" panose="020B0503020204020204" pitchFamily="34" charset="-122"/>
              </a:rPr>
              <a:t>Part One</a:t>
            </a:r>
            <a:endParaRPr lang="zh-CN" altLang="en-US" sz="2800" dirty="0">
              <a:solidFill>
                <a:schemeClr val="bg2">
                  <a:lumMod val="90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3902790" y="2563039"/>
            <a:ext cx="2829450" cy="584775"/>
          </a:xfrm>
          <a:prstGeom prst="rect">
            <a:avLst/>
          </a:prstGeom>
          <a:noFill/>
        </p:spPr>
        <p:txBody>
          <a:bodyPr wrap="square" rtlCol="0">
            <a:spAutoFit/>
          </a:bodyPr>
          <a:lstStyle/>
          <a:p>
            <a:r>
              <a:rPr lang="zh-CN" altLang="en-US" sz="3200" dirty="0">
                <a:solidFill>
                  <a:schemeClr val="accent6">
                    <a:lumMod val="75000"/>
                  </a:schemeClr>
                </a:solidFill>
                <a:latin typeface="黑体" panose="02010609060101010101" pitchFamily="49" charset="-122"/>
                <a:ea typeface="黑体" panose="02010609060101010101" pitchFamily="49" charset="-122"/>
              </a:rPr>
              <a:t>标题内容</a:t>
            </a:r>
          </a:p>
        </p:txBody>
      </p:sp>
      <p:sp>
        <p:nvSpPr>
          <p:cNvPr id="6" name="TextBox 5"/>
          <p:cNvSpPr txBox="1"/>
          <p:nvPr/>
        </p:nvSpPr>
        <p:spPr>
          <a:xfrm>
            <a:off x="2161907" y="1814842"/>
            <a:ext cx="1762021" cy="1569660"/>
          </a:xfrm>
          <a:prstGeom prst="rect">
            <a:avLst/>
          </a:prstGeom>
          <a:noFill/>
        </p:spPr>
        <p:txBody>
          <a:bodyPr wrap="none" rtlCol="0">
            <a:spAutoFit/>
          </a:bodyPr>
          <a:lstStyle/>
          <a:p>
            <a:r>
              <a:rPr lang="en-US" altLang="zh-CN" sz="9600" b="1" dirty="0">
                <a:solidFill>
                  <a:srgbClr val="FFFFFF"/>
                </a:solidFill>
                <a:latin typeface="Kozuka Mincho Pr6N H" pitchFamily="18" charset="-128"/>
                <a:ea typeface="Kozuka Mincho Pr6N H" pitchFamily="18" charset="-128"/>
              </a:rPr>
              <a:t>01</a:t>
            </a:r>
            <a:endParaRPr lang="zh-CN" altLang="en-US" sz="9600" b="1" dirty="0">
              <a:solidFill>
                <a:srgbClr val="FFFFFF"/>
              </a:solidFill>
              <a:latin typeface="Kozuka Mincho Pr6N H" pitchFamily="18" charset="-128"/>
              <a:ea typeface="Kozuka Mincho Pr6N H" pitchFamily="18" charset="-128"/>
            </a:endParaRPr>
          </a:p>
        </p:txBody>
      </p:sp>
      <p:cxnSp>
        <p:nvCxnSpPr>
          <p:cNvPr id="7" name="直接连接符 6"/>
          <p:cNvCxnSpPr/>
          <p:nvPr/>
        </p:nvCxnSpPr>
        <p:spPr>
          <a:xfrm>
            <a:off x="2312320" y="3167467"/>
            <a:ext cx="4248472"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312320" y="1819681"/>
            <a:ext cx="4248472"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anim calcmode="lin" valueType="num">
                                      <p:cBhvr>
                                        <p:cTn id="8" dur="750" fill="hold"/>
                                        <p:tgtEl>
                                          <p:spTgt spid="7"/>
                                        </p:tgtEl>
                                        <p:attrNameLst>
                                          <p:attrName>ppt_x</p:attrName>
                                        </p:attrNameLst>
                                      </p:cBhvr>
                                      <p:tavLst>
                                        <p:tav tm="0">
                                          <p:val>
                                            <p:strVal val="#ppt_x"/>
                                          </p:val>
                                        </p:tav>
                                        <p:tav tm="100000">
                                          <p:val>
                                            <p:strVal val="#ppt_x"/>
                                          </p:val>
                                        </p:tav>
                                      </p:tavLst>
                                    </p:anim>
                                    <p:anim calcmode="lin" valueType="num">
                                      <p:cBhvr>
                                        <p:cTn id="9" dur="75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750"/>
                                        <p:tgtEl>
                                          <p:spTgt spid="8"/>
                                        </p:tgtEl>
                                      </p:cBhvr>
                                    </p:animEffect>
                                    <p:anim calcmode="lin" valueType="num">
                                      <p:cBhvr>
                                        <p:cTn id="13" dur="750" fill="hold"/>
                                        <p:tgtEl>
                                          <p:spTgt spid="8"/>
                                        </p:tgtEl>
                                        <p:attrNameLst>
                                          <p:attrName>ppt_x</p:attrName>
                                        </p:attrNameLst>
                                      </p:cBhvr>
                                      <p:tavLst>
                                        <p:tav tm="0">
                                          <p:val>
                                            <p:strVal val="#ppt_x"/>
                                          </p:val>
                                        </p:tav>
                                        <p:tav tm="100000">
                                          <p:val>
                                            <p:strVal val="#ppt_x"/>
                                          </p:val>
                                        </p:tav>
                                      </p:tavLst>
                                    </p:anim>
                                    <p:anim calcmode="lin" valueType="num">
                                      <p:cBhvr>
                                        <p:cTn id="14" dur="75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1000"/>
                                        <p:tgtEl>
                                          <p:spTgt spid="6"/>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1000"/>
                                        <p:tgtEl>
                                          <p:spTgt spid="4"/>
                                        </p:tgtEl>
                                      </p:cBhvr>
                                    </p:animEffect>
                                  </p:childTnLst>
                                </p:cTn>
                              </p:par>
                            </p:childTnLst>
                          </p:cTn>
                        </p:par>
                        <p:par>
                          <p:cTn id="23" fill="hold">
                            <p:stCondLst>
                              <p:cond delay="3000"/>
                            </p:stCondLst>
                            <p:childTnLst>
                              <p:par>
                                <p:cTn id="24" presetID="47"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215154" y="1491630"/>
            <a:ext cx="831692" cy="792088"/>
            <a:chOff x="1215154" y="1491630"/>
            <a:chExt cx="831692" cy="792088"/>
          </a:xfrm>
        </p:grpSpPr>
        <p:sp>
          <p:nvSpPr>
            <p:cNvPr id="6" name="正五边形 5"/>
            <p:cNvSpPr/>
            <p:nvPr/>
          </p:nvSpPr>
          <p:spPr>
            <a:xfrm>
              <a:off x="1215154" y="1491630"/>
              <a:ext cx="831692" cy="792088"/>
            </a:xfrm>
            <a:prstGeom prst="pentago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72"/>
            <p:cNvSpPr>
              <a:spLocks noEditPoints="1"/>
            </p:cNvSpPr>
            <p:nvPr/>
          </p:nvSpPr>
          <p:spPr bwMode="auto">
            <a:xfrm>
              <a:off x="1409961" y="1687714"/>
              <a:ext cx="485110" cy="485984"/>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accent6">
                <a:lumMod val="75000"/>
              </a:schemeClr>
            </a:solidFill>
            <a:ln>
              <a:noFill/>
            </a:ln>
          </p:spPr>
          <p:txBody>
            <a:bodyPr vert="horz" wrap="square" lIns="68571" tIns="34286" rIns="68571" bIns="34286" numCol="1" anchor="t" anchorCtr="0" compatLnSpc="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8" name="TextBox 7"/>
          <p:cNvSpPr txBox="1"/>
          <p:nvPr/>
        </p:nvSpPr>
        <p:spPr>
          <a:xfrm>
            <a:off x="658522" y="2642119"/>
            <a:ext cx="1944956" cy="846001"/>
          </a:xfrm>
          <a:prstGeom prst="rect">
            <a:avLst/>
          </a:prstGeom>
          <a:noFill/>
        </p:spPr>
        <p:txBody>
          <a:bodyPr wrap="square" rtlCol="0">
            <a:spAutoFit/>
          </a:bodyPr>
          <a:lstStyle/>
          <a:p>
            <a:pPr>
              <a:lnSpc>
                <a:spcPct val="120000"/>
              </a:lnSpc>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p>
        </p:txBody>
      </p:sp>
      <p:grpSp>
        <p:nvGrpSpPr>
          <p:cNvPr id="13" name="组合 12"/>
          <p:cNvGrpSpPr/>
          <p:nvPr/>
        </p:nvGrpSpPr>
        <p:grpSpPr>
          <a:xfrm>
            <a:off x="6401950" y="2697972"/>
            <a:ext cx="831692" cy="792088"/>
            <a:chOff x="5198629" y="2697972"/>
            <a:chExt cx="831692" cy="792088"/>
          </a:xfrm>
        </p:grpSpPr>
        <p:sp>
          <p:nvSpPr>
            <p:cNvPr id="11" name="正五边形 10"/>
            <p:cNvSpPr/>
            <p:nvPr/>
          </p:nvSpPr>
          <p:spPr>
            <a:xfrm>
              <a:off x="5198629" y="2697972"/>
              <a:ext cx="831692" cy="792088"/>
            </a:xfrm>
            <a:prstGeom prst="pentago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13"/>
            <p:cNvSpPr>
              <a:spLocks noEditPoints="1"/>
            </p:cNvSpPr>
            <p:nvPr/>
          </p:nvSpPr>
          <p:spPr bwMode="auto">
            <a:xfrm>
              <a:off x="5483086" y="2905621"/>
              <a:ext cx="262778" cy="484369"/>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chemeClr val="accent6">
                <a:lumMod val="75000"/>
              </a:schemeClr>
            </a:solidFill>
            <a:ln>
              <a:noFill/>
            </a:ln>
          </p:spPr>
          <p:txBody>
            <a:bodyPr vert="horz" wrap="square" lIns="68571" tIns="34286" rIns="68571" bIns="34286" numCol="1" anchor="t" anchorCtr="0" compatLnSpc="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7" name="组合 16"/>
          <p:cNvGrpSpPr/>
          <p:nvPr/>
        </p:nvGrpSpPr>
        <p:grpSpPr>
          <a:xfrm>
            <a:off x="4673018" y="1534662"/>
            <a:ext cx="831692" cy="792088"/>
            <a:chOff x="3923928" y="1534662"/>
            <a:chExt cx="831692" cy="792088"/>
          </a:xfrm>
        </p:grpSpPr>
        <p:sp>
          <p:nvSpPr>
            <p:cNvPr id="10" name="正五边形 9"/>
            <p:cNvSpPr/>
            <p:nvPr/>
          </p:nvSpPr>
          <p:spPr>
            <a:xfrm>
              <a:off x="3923928" y="1534662"/>
              <a:ext cx="831692" cy="792088"/>
            </a:xfrm>
            <a:prstGeom prst="pentago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78"/>
            <p:cNvSpPr>
              <a:spLocks noEditPoints="1"/>
            </p:cNvSpPr>
            <p:nvPr/>
          </p:nvSpPr>
          <p:spPr bwMode="auto">
            <a:xfrm>
              <a:off x="4145696" y="1785649"/>
              <a:ext cx="409671" cy="409565"/>
            </a:xfrm>
            <a:custGeom>
              <a:avLst/>
              <a:gdLst>
                <a:gd name="T0" fmla="*/ 174 w 347"/>
                <a:gd name="T1" fmla="*/ 0 h 347"/>
                <a:gd name="T2" fmla="*/ 0 w 347"/>
                <a:gd name="T3" fmla="*/ 174 h 347"/>
                <a:gd name="T4" fmla="*/ 174 w 347"/>
                <a:gd name="T5" fmla="*/ 347 h 347"/>
                <a:gd name="T6" fmla="*/ 347 w 347"/>
                <a:gd name="T7" fmla="*/ 174 h 347"/>
                <a:gd name="T8" fmla="*/ 174 w 347"/>
                <a:gd name="T9" fmla="*/ 0 h 347"/>
                <a:gd name="T10" fmla="*/ 332 w 347"/>
                <a:gd name="T11" fmla="*/ 166 h 347"/>
                <a:gd name="T12" fmla="*/ 283 w 347"/>
                <a:gd name="T13" fmla="*/ 166 h 347"/>
                <a:gd name="T14" fmla="*/ 231 w 347"/>
                <a:gd name="T15" fmla="*/ 26 h 347"/>
                <a:gd name="T16" fmla="*/ 332 w 347"/>
                <a:gd name="T17" fmla="*/ 166 h 347"/>
                <a:gd name="T18" fmla="*/ 174 w 347"/>
                <a:gd name="T19" fmla="*/ 332 h 347"/>
                <a:gd name="T20" fmla="*/ 147 w 347"/>
                <a:gd name="T21" fmla="*/ 181 h 347"/>
                <a:gd name="T22" fmla="*/ 200 w 347"/>
                <a:gd name="T23" fmla="*/ 181 h 347"/>
                <a:gd name="T24" fmla="*/ 174 w 347"/>
                <a:gd name="T25" fmla="*/ 332 h 347"/>
                <a:gd name="T26" fmla="*/ 147 w 347"/>
                <a:gd name="T27" fmla="*/ 166 h 347"/>
                <a:gd name="T28" fmla="*/ 174 w 347"/>
                <a:gd name="T29" fmla="*/ 15 h 347"/>
                <a:gd name="T30" fmla="*/ 174 w 347"/>
                <a:gd name="T31" fmla="*/ 15 h 347"/>
                <a:gd name="T32" fmla="*/ 200 w 347"/>
                <a:gd name="T33" fmla="*/ 166 h 347"/>
                <a:gd name="T34" fmla="*/ 147 w 347"/>
                <a:gd name="T35" fmla="*/ 166 h 347"/>
                <a:gd name="T36" fmla="*/ 153 w 347"/>
                <a:gd name="T37" fmla="*/ 19 h 347"/>
                <a:gd name="T38" fmla="*/ 133 w 347"/>
                <a:gd name="T39" fmla="*/ 166 h 347"/>
                <a:gd name="T40" fmla="*/ 79 w 347"/>
                <a:gd name="T41" fmla="*/ 166 h 347"/>
                <a:gd name="T42" fmla="*/ 153 w 347"/>
                <a:gd name="T43" fmla="*/ 19 h 347"/>
                <a:gd name="T44" fmla="*/ 133 w 347"/>
                <a:gd name="T45" fmla="*/ 181 h 347"/>
                <a:gd name="T46" fmla="*/ 153 w 347"/>
                <a:gd name="T47" fmla="*/ 329 h 347"/>
                <a:gd name="T48" fmla="*/ 79 w 347"/>
                <a:gd name="T49" fmla="*/ 181 h 347"/>
                <a:gd name="T50" fmla="*/ 133 w 347"/>
                <a:gd name="T51" fmla="*/ 181 h 347"/>
                <a:gd name="T52" fmla="*/ 194 w 347"/>
                <a:gd name="T53" fmla="*/ 329 h 347"/>
                <a:gd name="T54" fmla="*/ 215 w 347"/>
                <a:gd name="T55" fmla="*/ 181 h 347"/>
                <a:gd name="T56" fmla="*/ 268 w 347"/>
                <a:gd name="T57" fmla="*/ 181 h 347"/>
                <a:gd name="T58" fmla="*/ 194 w 347"/>
                <a:gd name="T59" fmla="*/ 329 h 347"/>
                <a:gd name="T60" fmla="*/ 215 w 347"/>
                <a:gd name="T61" fmla="*/ 166 h 347"/>
                <a:gd name="T62" fmla="*/ 194 w 347"/>
                <a:gd name="T63" fmla="*/ 19 h 347"/>
                <a:gd name="T64" fmla="*/ 268 w 347"/>
                <a:gd name="T65" fmla="*/ 166 h 347"/>
                <a:gd name="T66" fmla="*/ 215 w 347"/>
                <a:gd name="T67" fmla="*/ 166 h 347"/>
                <a:gd name="T68" fmla="*/ 117 w 347"/>
                <a:gd name="T69" fmla="*/ 26 h 347"/>
                <a:gd name="T70" fmla="*/ 64 w 347"/>
                <a:gd name="T71" fmla="*/ 166 h 347"/>
                <a:gd name="T72" fmla="*/ 15 w 347"/>
                <a:gd name="T73" fmla="*/ 166 h 347"/>
                <a:gd name="T74" fmla="*/ 117 w 347"/>
                <a:gd name="T75" fmla="*/ 26 h 347"/>
                <a:gd name="T76" fmla="*/ 15 w 347"/>
                <a:gd name="T77" fmla="*/ 181 h 347"/>
                <a:gd name="T78" fmla="*/ 64 w 347"/>
                <a:gd name="T79" fmla="*/ 181 h 347"/>
                <a:gd name="T80" fmla="*/ 117 w 347"/>
                <a:gd name="T81" fmla="*/ 322 h 347"/>
                <a:gd name="T82" fmla="*/ 15 w 347"/>
                <a:gd name="T83" fmla="*/ 181 h 347"/>
                <a:gd name="T84" fmla="*/ 231 w 347"/>
                <a:gd name="T85" fmla="*/ 322 h 347"/>
                <a:gd name="T86" fmla="*/ 283 w 347"/>
                <a:gd name="T87" fmla="*/ 181 h 347"/>
                <a:gd name="T88" fmla="*/ 332 w 347"/>
                <a:gd name="T89" fmla="*/ 181 h 347"/>
                <a:gd name="T90" fmla="*/ 231 w 347"/>
                <a:gd name="T91" fmla="*/ 32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47" h="347">
                  <a:moveTo>
                    <a:pt x="174" y="0"/>
                  </a:moveTo>
                  <a:cubicBezTo>
                    <a:pt x="78" y="0"/>
                    <a:pt x="0" y="78"/>
                    <a:pt x="0" y="174"/>
                  </a:cubicBezTo>
                  <a:cubicBezTo>
                    <a:pt x="0" y="269"/>
                    <a:pt x="78" y="347"/>
                    <a:pt x="174" y="347"/>
                  </a:cubicBezTo>
                  <a:cubicBezTo>
                    <a:pt x="269" y="347"/>
                    <a:pt x="347" y="269"/>
                    <a:pt x="347" y="174"/>
                  </a:cubicBezTo>
                  <a:cubicBezTo>
                    <a:pt x="347" y="78"/>
                    <a:pt x="269" y="0"/>
                    <a:pt x="174" y="0"/>
                  </a:cubicBezTo>
                  <a:close/>
                  <a:moveTo>
                    <a:pt x="332" y="166"/>
                  </a:moveTo>
                  <a:cubicBezTo>
                    <a:pt x="283" y="166"/>
                    <a:pt x="283" y="166"/>
                    <a:pt x="283" y="166"/>
                  </a:cubicBezTo>
                  <a:cubicBezTo>
                    <a:pt x="281" y="107"/>
                    <a:pt x="261" y="55"/>
                    <a:pt x="231" y="26"/>
                  </a:cubicBezTo>
                  <a:cubicBezTo>
                    <a:pt x="288" y="48"/>
                    <a:pt x="329" y="102"/>
                    <a:pt x="332" y="166"/>
                  </a:cubicBezTo>
                  <a:close/>
                  <a:moveTo>
                    <a:pt x="174" y="332"/>
                  </a:moveTo>
                  <a:cubicBezTo>
                    <a:pt x="165" y="330"/>
                    <a:pt x="148" y="277"/>
                    <a:pt x="147" y="181"/>
                  </a:cubicBezTo>
                  <a:cubicBezTo>
                    <a:pt x="200" y="181"/>
                    <a:pt x="200" y="181"/>
                    <a:pt x="200" y="181"/>
                  </a:cubicBezTo>
                  <a:cubicBezTo>
                    <a:pt x="199" y="277"/>
                    <a:pt x="183" y="330"/>
                    <a:pt x="174" y="332"/>
                  </a:cubicBezTo>
                  <a:close/>
                  <a:moveTo>
                    <a:pt x="147" y="166"/>
                  </a:moveTo>
                  <a:cubicBezTo>
                    <a:pt x="148" y="70"/>
                    <a:pt x="165" y="17"/>
                    <a:pt x="174" y="15"/>
                  </a:cubicBezTo>
                  <a:cubicBezTo>
                    <a:pt x="174" y="15"/>
                    <a:pt x="174" y="15"/>
                    <a:pt x="174" y="15"/>
                  </a:cubicBezTo>
                  <a:cubicBezTo>
                    <a:pt x="183" y="17"/>
                    <a:pt x="199" y="70"/>
                    <a:pt x="200" y="166"/>
                  </a:cubicBezTo>
                  <a:lnTo>
                    <a:pt x="147" y="166"/>
                  </a:lnTo>
                  <a:close/>
                  <a:moveTo>
                    <a:pt x="153" y="19"/>
                  </a:moveTo>
                  <a:cubicBezTo>
                    <a:pt x="138" y="51"/>
                    <a:pt x="133" y="118"/>
                    <a:pt x="133" y="166"/>
                  </a:cubicBezTo>
                  <a:cubicBezTo>
                    <a:pt x="79" y="166"/>
                    <a:pt x="79" y="166"/>
                    <a:pt x="79" y="166"/>
                  </a:cubicBezTo>
                  <a:cubicBezTo>
                    <a:pt x="81" y="94"/>
                    <a:pt x="112" y="34"/>
                    <a:pt x="153" y="19"/>
                  </a:cubicBezTo>
                  <a:close/>
                  <a:moveTo>
                    <a:pt x="133" y="181"/>
                  </a:moveTo>
                  <a:cubicBezTo>
                    <a:pt x="133" y="229"/>
                    <a:pt x="138" y="296"/>
                    <a:pt x="153" y="329"/>
                  </a:cubicBezTo>
                  <a:cubicBezTo>
                    <a:pt x="112" y="313"/>
                    <a:pt x="81" y="254"/>
                    <a:pt x="79" y="181"/>
                  </a:cubicBezTo>
                  <a:lnTo>
                    <a:pt x="133" y="181"/>
                  </a:lnTo>
                  <a:close/>
                  <a:moveTo>
                    <a:pt x="194" y="329"/>
                  </a:moveTo>
                  <a:cubicBezTo>
                    <a:pt x="209" y="296"/>
                    <a:pt x="214" y="229"/>
                    <a:pt x="215" y="181"/>
                  </a:cubicBezTo>
                  <a:cubicBezTo>
                    <a:pt x="268" y="181"/>
                    <a:pt x="268" y="181"/>
                    <a:pt x="268" y="181"/>
                  </a:cubicBezTo>
                  <a:cubicBezTo>
                    <a:pt x="266" y="254"/>
                    <a:pt x="235" y="313"/>
                    <a:pt x="194" y="329"/>
                  </a:cubicBezTo>
                  <a:close/>
                  <a:moveTo>
                    <a:pt x="215" y="166"/>
                  </a:moveTo>
                  <a:cubicBezTo>
                    <a:pt x="214" y="118"/>
                    <a:pt x="209" y="51"/>
                    <a:pt x="194" y="19"/>
                  </a:cubicBezTo>
                  <a:cubicBezTo>
                    <a:pt x="235" y="34"/>
                    <a:pt x="266" y="94"/>
                    <a:pt x="268" y="166"/>
                  </a:cubicBezTo>
                  <a:lnTo>
                    <a:pt x="215" y="166"/>
                  </a:lnTo>
                  <a:close/>
                  <a:moveTo>
                    <a:pt x="117" y="26"/>
                  </a:moveTo>
                  <a:cubicBezTo>
                    <a:pt x="87" y="55"/>
                    <a:pt x="66" y="107"/>
                    <a:pt x="64" y="166"/>
                  </a:cubicBezTo>
                  <a:cubicBezTo>
                    <a:pt x="15" y="166"/>
                    <a:pt x="15" y="166"/>
                    <a:pt x="15" y="166"/>
                  </a:cubicBezTo>
                  <a:cubicBezTo>
                    <a:pt x="18" y="102"/>
                    <a:pt x="59" y="48"/>
                    <a:pt x="117" y="26"/>
                  </a:cubicBezTo>
                  <a:close/>
                  <a:moveTo>
                    <a:pt x="15" y="181"/>
                  </a:moveTo>
                  <a:cubicBezTo>
                    <a:pt x="64" y="181"/>
                    <a:pt x="64" y="181"/>
                    <a:pt x="64" y="181"/>
                  </a:cubicBezTo>
                  <a:cubicBezTo>
                    <a:pt x="66" y="241"/>
                    <a:pt x="87" y="292"/>
                    <a:pt x="117" y="322"/>
                  </a:cubicBezTo>
                  <a:cubicBezTo>
                    <a:pt x="59" y="300"/>
                    <a:pt x="18" y="245"/>
                    <a:pt x="15" y="181"/>
                  </a:cubicBezTo>
                  <a:close/>
                  <a:moveTo>
                    <a:pt x="231" y="322"/>
                  </a:moveTo>
                  <a:cubicBezTo>
                    <a:pt x="261" y="292"/>
                    <a:pt x="281" y="241"/>
                    <a:pt x="283" y="181"/>
                  </a:cubicBezTo>
                  <a:cubicBezTo>
                    <a:pt x="332" y="181"/>
                    <a:pt x="332" y="181"/>
                    <a:pt x="332" y="181"/>
                  </a:cubicBezTo>
                  <a:cubicBezTo>
                    <a:pt x="329" y="245"/>
                    <a:pt x="288" y="300"/>
                    <a:pt x="231" y="322"/>
                  </a:cubicBezTo>
                  <a:close/>
                </a:path>
              </a:pathLst>
            </a:custGeom>
            <a:solidFill>
              <a:schemeClr val="accent6">
                <a:lumMod val="75000"/>
              </a:schemeClr>
            </a:solidFill>
            <a:ln>
              <a:noFill/>
            </a:ln>
          </p:spPr>
          <p:txBody>
            <a:bodyPr vert="horz" wrap="square" lIns="68571" tIns="34286" rIns="68571" bIns="34286" numCol="1" anchor="t" anchorCtr="0" compatLnSpc="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8" name="组合 17"/>
          <p:cNvGrpSpPr/>
          <p:nvPr/>
        </p:nvGrpSpPr>
        <p:grpSpPr>
          <a:xfrm>
            <a:off x="2944086" y="2697972"/>
            <a:ext cx="831692" cy="792088"/>
            <a:chOff x="2483768" y="2697972"/>
            <a:chExt cx="831692" cy="792088"/>
          </a:xfrm>
        </p:grpSpPr>
        <p:sp>
          <p:nvSpPr>
            <p:cNvPr id="9" name="正五边形 8"/>
            <p:cNvSpPr/>
            <p:nvPr/>
          </p:nvSpPr>
          <p:spPr>
            <a:xfrm>
              <a:off x="2483768" y="2697972"/>
              <a:ext cx="831692" cy="792088"/>
            </a:xfrm>
            <a:prstGeom prst="pentago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Freeform 77"/>
            <p:cNvSpPr>
              <a:spLocks noEditPoints="1"/>
            </p:cNvSpPr>
            <p:nvPr/>
          </p:nvSpPr>
          <p:spPr bwMode="auto">
            <a:xfrm>
              <a:off x="2656059" y="2980732"/>
              <a:ext cx="487109" cy="334145"/>
            </a:xfrm>
            <a:custGeom>
              <a:avLst/>
              <a:gdLst>
                <a:gd name="T0" fmla="*/ 340 w 413"/>
                <a:gd name="T1" fmla="*/ 283 h 283"/>
                <a:gd name="T2" fmla="*/ 73 w 413"/>
                <a:gd name="T3" fmla="*/ 283 h 283"/>
                <a:gd name="T4" fmla="*/ 72 w 413"/>
                <a:gd name="T5" fmla="*/ 283 h 283"/>
                <a:gd name="T6" fmla="*/ 0 w 413"/>
                <a:gd name="T7" fmla="*/ 209 h 283"/>
                <a:gd name="T8" fmla="*/ 70 w 413"/>
                <a:gd name="T9" fmla="*/ 135 h 283"/>
                <a:gd name="T10" fmla="*/ 66 w 413"/>
                <a:gd name="T11" fmla="*/ 107 h 283"/>
                <a:gd name="T12" fmla="*/ 173 w 413"/>
                <a:gd name="T13" fmla="*/ 0 h 283"/>
                <a:gd name="T14" fmla="*/ 273 w 413"/>
                <a:gd name="T15" fmla="*/ 69 h 283"/>
                <a:gd name="T16" fmla="*/ 273 w 413"/>
                <a:gd name="T17" fmla="*/ 69 h 283"/>
                <a:gd name="T18" fmla="*/ 346 w 413"/>
                <a:gd name="T19" fmla="*/ 135 h 283"/>
                <a:gd name="T20" fmla="*/ 413 w 413"/>
                <a:gd name="T21" fmla="*/ 209 h 283"/>
                <a:gd name="T22" fmla="*/ 341 w 413"/>
                <a:gd name="T23" fmla="*/ 283 h 283"/>
                <a:gd name="T24" fmla="*/ 340 w 413"/>
                <a:gd name="T25" fmla="*/ 283 h 283"/>
                <a:gd name="T26" fmla="*/ 73 w 413"/>
                <a:gd name="T27" fmla="*/ 268 h 283"/>
                <a:gd name="T28" fmla="*/ 339 w 413"/>
                <a:gd name="T29" fmla="*/ 268 h 283"/>
                <a:gd name="T30" fmla="*/ 340 w 413"/>
                <a:gd name="T31" fmla="*/ 268 h 283"/>
                <a:gd name="T32" fmla="*/ 398 w 413"/>
                <a:gd name="T33" fmla="*/ 209 h 283"/>
                <a:gd name="T34" fmla="*/ 339 w 413"/>
                <a:gd name="T35" fmla="*/ 150 h 283"/>
                <a:gd name="T36" fmla="*/ 332 w 413"/>
                <a:gd name="T37" fmla="*/ 142 h 283"/>
                <a:gd name="T38" fmla="*/ 273 w 413"/>
                <a:gd name="T39" fmla="*/ 83 h 283"/>
                <a:gd name="T40" fmla="*/ 268 w 413"/>
                <a:gd name="T41" fmla="*/ 84 h 283"/>
                <a:gd name="T42" fmla="*/ 261 w 413"/>
                <a:gd name="T43" fmla="*/ 79 h 283"/>
                <a:gd name="T44" fmla="*/ 173 w 413"/>
                <a:gd name="T45" fmla="*/ 15 h 283"/>
                <a:gd name="T46" fmla="*/ 81 w 413"/>
                <a:gd name="T47" fmla="*/ 107 h 283"/>
                <a:gd name="T48" fmla="*/ 87 w 413"/>
                <a:gd name="T49" fmla="*/ 140 h 283"/>
                <a:gd name="T50" fmla="*/ 86 w 413"/>
                <a:gd name="T51" fmla="*/ 147 h 283"/>
                <a:gd name="T52" fmla="*/ 79 w 413"/>
                <a:gd name="T53" fmla="*/ 150 h 283"/>
                <a:gd name="T54" fmla="*/ 73 w 413"/>
                <a:gd name="T55" fmla="*/ 150 h 283"/>
                <a:gd name="T56" fmla="*/ 14 w 413"/>
                <a:gd name="T57" fmla="*/ 209 h 283"/>
                <a:gd name="T58" fmla="*/ 73 w 413"/>
                <a:gd name="T59" fmla="*/ 268 h 283"/>
                <a:gd name="T60" fmla="*/ 73 w 413"/>
                <a:gd name="T61" fmla="*/ 268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accent6">
                <a:lumMod val="75000"/>
              </a:schemeClr>
            </a:solidFill>
            <a:ln>
              <a:noFill/>
            </a:ln>
          </p:spPr>
          <p:txBody>
            <a:bodyPr vert="horz" wrap="square" lIns="68571" tIns="34286" rIns="68571" bIns="34286" numCol="1" anchor="t" anchorCtr="0" compatLnSpc="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6" name="矩形 15"/>
          <p:cNvSpPr/>
          <p:nvPr/>
        </p:nvSpPr>
        <p:spPr>
          <a:xfrm>
            <a:off x="0" y="366036"/>
            <a:ext cx="3203848" cy="523220"/>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2800" dirty="0">
                <a:solidFill>
                  <a:schemeClr val="bg1"/>
                </a:solidFill>
                <a:latin typeface="黑体" panose="02010609060101010101" pitchFamily="49" charset="-122"/>
                <a:ea typeface="黑体" panose="02010609060101010101" pitchFamily="49" charset="-122"/>
              </a:rPr>
              <a:t>1-1</a:t>
            </a:r>
            <a:r>
              <a:rPr lang="en-US" altLang="zh-CN" sz="2800" dirty="0">
                <a:solidFill>
                  <a:prstClr val="white"/>
                </a:solidFill>
                <a:latin typeface="黑体" panose="02010609060101010101" pitchFamily="49" charset="-122"/>
                <a:ea typeface="黑体" panose="02010609060101010101" pitchFamily="49" charset="-122"/>
              </a:rPr>
              <a:t> </a:t>
            </a:r>
            <a:r>
              <a:rPr lang="zh-CN" altLang="en-US" sz="2800" dirty="0">
                <a:solidFill>
                  <a:prstClr val="white"/>
                </a:solidFill>
                <a:latin typeface="黑体" panose="02010609060101010101" pitchFamily="49" charset="-122"/>
                <a:ea typeface="黑体" panose="02010609060101010101" pitchFamily="49" charset="-122"/>
              </a:rPr>
              <a:t>插入</a:t>
            </a:r>
            <a:r>
              <a:rPr lang="zh-CN" altLang="en-US" sz="2800" dirty="0">
                <a:solidFill>
                  <a:schemeClr val="bg1"/>
                </a:solidFill>
                <a:latin typeface="黑体" panose="02010609060101010101" pitchFamily="49" charset="-122"/>
                <a:ea typeface="黑体" panose="02010609060101010101" pitchFamily="49" charset="-122"/>
              </a:rPr>
              <a:t>标题内容</a:t>
            </a:r>
          </a:p>
        </p:txBody>
      </p:sp>
      <p:cxnSp>
        <p:nvCxnSpPr>
          <p:cNvPr id="20" name="直接连接符 19"/>
          <p:cNvCxnSpPr>
            <a:stCxn id="6" idx="4"/>
            <a:endCxn id="9" idx="1"/>
          </p:cNvCxnSpPr>
          <p:nvPr/>
        </p:nvCxnSpPr>
        <p:spPr>
          <a:xfrm>
            <a:off x="1888006" y="2283716"/>
            <a:ext cx="1056081" cy="716806"/>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10" idx="2"/>
            <a:endCxn id="9" idx="5"/>
          </p:cNvCxnSpPr>
          <p:nvPr/>
        </p:nvCxnSpPr>
        <p:spPr>
          <a:xfrm flipH="1">
            <a:off x="3775777" y="2326748"/>
            <a:ext cx="1056081" cy="673774"/>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11" idx="1"/>
            <a:endCxn id="10" idx="4"/>
          </p:cNvCxnSpPr>
          <p:nvPr/>
        </p:nvCxnSpPr>
        <p:spPr>
          <a:xfrm flipH="1" flipV="1">
            <a:off x="5345870" y="2326748"/>
            <a:ext cx="1056081" cy="673774"/>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16046" y="1687714"/>
            <a:ext cx="1944956" cy="846001"/>
          </a:xfrm>
          <a:prstGeom prst="rect">
            <a:avLst/>
          </a:prstGeom>
          <a:noFill/>
        </p:spPr>
        <p:txBody>
          <a:bodyPr wrap="square" rtlCol="0">
            <a:spAutoFit/>
          </a:bodyPr>
          <a:lstStyle/>
          <a:p>
            <a:pPr>
              <a:lnSpc>
                <a:spcPct val="120000"/>
              </a:lnSpc>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p>
        </p:txBody>
      </p:sp>
      <p:sp>
        <p:nvSpPr>
          <p:cNvPr id="29" name="TextBox 28"/>
          <p:cNvSpPr txBox="1"/>
          <p:nvPr/>
        </p:nvSpPr>
        <p:spPr>
          <a:xfrm>
            <a:off x="4127143" y="2794519"/>
            <a:ext cx="1944956" cy="846001"/>
          </a:xfrm>
          <a:prstGeom prst="rect">
            <a:avLst/>
          </a:prstGeom>
          <a:noFill/>
        </p:spPr>
        <p:txBody>
          <a:bodyPr wrap="square" rtlCol="0">
            <a:spAutoFit/>
          </a:bodyPr>
          <a:lstStyle/>
          <a:p>
            <a:pPr>
              <a:lnSpc>
                <a:spcPct val="120000"/>
              </a:lnSpc>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p>
        </p:txBody>
      </p:sp>
      <p:sp>
        <p:nvSpPr>
          <p:cNvPr id="30" name="TextBox 29"/>
          <p:cNvSpPr txBox="1"/>
          <p:nvPr/>
        </p:nvSpPr>
        <p:spPr>
          <a:xfrm>
            <a:off x="6401950" y="1681921"/>
            <a:ext cx="1944956" cy="846001"/>
          </a:xfrm>
          <a:prstGeom prst="rect">
            <a:avLst/>
          </a:prstGeom>
          <a:noFill/>
        </p:spPr>
        <p:txBody>
          <a:bodyPr wrap="square" rtlCol="0">
            <a:spAutoFit/>
          </a:bodyPr>
          <a:lstStyle/>
          <a:p>
            <a:pPr>
              <a:lnSpc>
                <a:spcPct val="120000"/>
              </a:lnSpc>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p:stCondLst>
                              <p:cond delay="2500"/>
                            </p:stCondLst>
                            <p:childTnLst>
                              <p:par>
                                <p:cTn id="24" presetID="42" presetClass="entr" presetSubtype="0"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10" presetClass="entr" presetSubtype="0"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childTnLst>
                          </p:cTn>
                        </p:par>
                        <p:par>
                          <p:cTn id="37" fill="hold">
                            <p:stCondLst>
                              <p:cond delay="4500"/>
                            </p:stCondLst>
                            <p:childTnLst>
                              <p:par>
                                <p:cTn id="38" presetID="42" presetClass="entr" presetSubtype="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10"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childTnLst>
                          </p:cTn>
                        </p:par>
                        <p:par>
                          <p:cTn id="47" fill="hold">
                            <p:stCondLst>
                              <p:cond delay="6000"/>
                            </p:stCondLst>
                            <p:childTnLst>
                              <p:par>
                                <p:cTn id="48" presetID="22" presetClass="entr" presetSubtype="8" fill="hold"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left)">
                                      <p:cBhvr>
                                        <p:cTn id="50" dur="500"/>
                                        <p:tgtEl>
                                          <p:spTgt spid="25"/>
                                        </p:tgtEl>
                                      </p:cBhvr>
                                    </p:animEffect>
                                  </p:childTnLst>
                                </p:cTn>
                              </p:par>
                            </p:childTnLst>
                          </p:cTn>
                        </p:par>
                        <p:par>
                          <p:cTn id="51" fill="hold">
                            <p:stCondLst>
                              <p:cond delay="6500"/>
                            </p:stCondLst>
                            <p:childTnLst>
                              <p:par>
                                <p:cTn id="52" presetID="42" presetClass="entr" presetSubtype="0"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childTnLst>
                          </p:cTn>
                        </p:par>
                        <p:par>
                          <p:cTn id="57" fill="hold">
                            <p:stCondLst>
                              <p:cond delay="7500"/>
                            </p:stCondLst>
                            <p:childTnLst>
                              <p:par>
                                <p:cTn id="58" presetID="10" presetClass="entr" presetSubtype="0" fill="hold" grpId="0" nodeType="after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28" grpId="0"/>
      <p:bldP spid="29"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181981" y="2092618"/>
            <a:ext cx="1130424" cy="1060704"/>
            <a:chOff x="3635896" y="2092618"/>
            <a:chExt cx="1130424" cy="1060704"/>
          </a:xfrm>
        </p:grpSpPr>
        <p:sp>
          <p:nvSpPr>
            <p:cNvPr id="5" name="等腰三角形 4"/>
            <p:cNvSpPr/>
            <p:nvPr/>
          </p:nvSpPr>
          <p:spPr>
            <a:xfrm rot="5400000">
              <a:off x="3778768" y="2165770"/>
              <a:ext cx="1060704" cy="914400"/>
            </a:xfrm>
            <a:prstGeom prs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rot="5400000">
              <a:off x="3562744" y="2165770"/>
              <a:ext cx="1060704" cy="91440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366036"/>
            <a:ext cx="3203848" cy="523220"/>
          </a:xfrm>
          <a:prstGeom prst="rect">
            <a:avLst/>
          </a:prstGeom>
        </p:spPr>
        <p:txBody>
          <a:bodyPr wrap="square">
            <a:spAutoFit/>
          </a:bodyPr>
          <a:lstStyle/>
          <a:p>
            <a:pPr>
              <a:defRPr/>
            </a:pPr>
            <a:r>
              <a:rPr lang="en-US" altLang="zh-CN" sz="2800" b="1" dirty="0">
                <a:solidFill>
                  <a:schemeClr val="bg1"/>
                </a:solidFill>
              </a:rPr>
              <a:t>1-2</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插入标题内容</a:t>
            </a:r>
            <a:endParaRPr lang="zh-CN" altLang="en-US" sz="2800" b="1" dirty="0">
              <a:solidFill>
                <a:schemeClr val="bg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1562" y="1427378"/>
            <a:ext cx="3531876" cy="239118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436096" y="1866955"/>
            <a:ext cx="3456384" cy="2677656"/>
          </a:xfrm>
          <a:prstGeom prst="rect">
            <a:avLst/>
          </a:prstGeom>
          <a:noFill/>
        </p:spPr>
        <p:txBody>
          <a:bodyPr wrap="square" rtlCol="0">
            <a:spAutoFit/>
          </a:bodyPr>
          <a:lstStyle/>
          <a:p>
            <a:pPr marL="285750" indent="-285750">
              <a:lnSpc>
                <a:spcPct val="120000"/>
              </a:lnSpc>
              <a:buClr>
                <a:schemeClr val="accent6">
                  <a:lumMod val="75000"/>
                </a:schemeClr>
              </a:buClr>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endParaRPr lang="en-US" altLang="zh-CN" sz="1400" dirty="0">
              <a:latin typeface="微软雅黑" panose="020B0503020204020204" pitchFamily="34" charset="-122"/>
              <a:ea typeface="微软雅黑" panose="020B0503020204020204" pitchFamily="34" charset="-122"/>
            </a:endParaRPr>
          </a:p>
          <a:p>
            <a:pPr marL="285750" indent="-285750">
              <a:lnSpc>
                <a:spcPct val="120000"/>
              </a:lnSpc>
              <a:buClr>
                <a:schemeClr val="accent6">
                  <a:lumMod val="75000"/>
                </a:schemeClr>
              </a:buClr>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endParaRPr lang="en-US" altLang="zh-CN" sz="1400" dirty="0">
              <a:latin typeface="微软雅黑" panose="020B0503020204020204" pitchFamily="34" charset="-122"/>
              <a:ea typeface="微软雅黑" panose="020B0503020204020204" pitchFamily="34" charset="-122"/>
            </a:endParaRPr>
          </a:p>
          <a:p>
            <a:pPr marL="285750" indent="-285750">
              <a:lnSpc>
                <a:spcPct val="120000"/>
              </a:lnSpc>
              <a:buClr>
                <a:schemeClr val="accent6">
                  <a:lumMod val="75000"/>
                </a:schemeClr>
              </a:buClr>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endParaRPr lang="en-US" altLang="zh-CN" sz="1400" dirty="0">
              <a:latin typeface="微软雅黑" panose="020B0503020204020204" pitchFamily="34" charset="-122"/>
              <a:ea typeface="微软雅黑" panose="020B0503020204020204" pitchFamily="34" charset="-122"/>
            </a:endParaRPr>
          </a:p>
          <a:p>
            <a:pPr marL="285750" indent="-285750">
              <a:lnSpc>
                <a:spcPct val="120000"/>
              </a:lnSpc>
              <a:buClr>
                <a:schemeClr val="accent6">
                  <a:lumMod val="75000"/>
                </a:schemeClr>
              </a:buClr>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p>
          <a:p>
            <a:pPr marL="285750" indent="-285750">
              <a:lnSpc>
                <a:spcPct val="120000"/>
              </a:lnSpc>
              <a:buClr>
                <a:schemeClr val="accent6">
                  <a:lumMod val="75000"/>
                </a:schemeClr>
              </a:buClr>
              <a:buFont typeface="Arial" panose="020B0604020202020204" pitchFamily="34" charset="0"/>
              <a:buChar char="•"/>
            </a:pPr>
            <a:endParaRPr lang="zh-CN" altLang="en-US" sz="1400" dirty="0">
              <a:latin typeface="微软雅黑" panose="020B0503020204020204" pitchFamily="34" charset="-122"/>
              <a:ea typeface="微软雅黑" panose="020B0503020204020204" pitchFamily="34" charset="-122"/>
            </a:endParaRPr>
          </a:p>
          <a:p>
            <a:pPr marL="285750" indent="-285750">
              <a:lnSpc>
                <a:spcPct val="120000"/>
              </a:lnSpc>
              <a:buClr>
                <a:schemeClr val="accent6">
                  <a:lumMod val="75000"/>
                </a:schemeClr>
              </a:buClr>
              <a:buFont typeface="Arial" panose="020B0604020202020204" pitchFamily="34" charset="0"/>
              <a:buChar char="•"/>
            </a:pPr>
            <a:endParaRPr lang="zh-CN" altLang="en-US" sz="1400" dirty="0">
              <a:latin typeface="微软雅黑" panose="020B0503020204020204" pitchFamily="34" charset="-122"/>
              <a:ea typeface="微软雅黑" panose="020B0503020204020204" pitchFamily="34" charset="-122"/>
            </a:endParaRPr>
          </a:p>
        </p:txBody>
      </p:sp>
      <p:sp>
        <p:nvSpPr>
          <p:cNvPr id="4" name="矩形 3"/>
          <p:cNvSpPr/>
          <p:nvPr/>
        </p:nvSpPr>
        <p:spPr>
          <a:xfrm>
            <a:off x="5436096" y="1388348"/>
            <a:ext cx="1980029" cy="400110"/>
          </a:xfrm>
          <a:prstGeom prst="rect">
            <a:avLst/>
          </a:prstGeom>
        </p:spPr>
        <p:txBody>
          <a:bodyPr wrap="none">
            <a:spAutoFit/>
          </a:bodyPr>
          <a:lstStyle/>
          <a:p>
            <a:r>
              <a:rPr lang="zh-CN" altLang="en-US" sz="2000" b="1" dirty="0">
                <a:solidFill>
                  <a:schemeClr val="accent6">
                    <a:lumMod val="75000"/>
                  </a:schemeClr>
                </a:solidFill>
                <a:latin typeface="黑体" panose="02010609060101010101" pitchFamily="49" charset="-122"/>
                <a:ea typeface="黑体" panose="02010609060101010101" pitchFamily="49" charset="-122"/>
              </a:rPr>
              <a:t>点击输入小标题</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4" presetClass="entr" presetSubtype="10" fill="hold" nodeType="after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randombar(horizontal)">
                                      <p:cBhvr>
                                        <p:cTn id="12" dur="1000"/>
                                        <p:tgtEl>
                                          <p:spTgt spid="2050"/>
                                        </p:tgtEl>
                                      </p:cBhvr>
                                    </p:animEffect>
                                  </p:childTnLst>
                                </p:cTn>
                              </p:par>
                            </p:childTnLst>
                          </p:cTn>
                        </p:par>
                        <p:par>
                          <p:cTn id="13" fill="hold">
                            <p:stCondLst>
                              <p:cond delay="2000"/>
                            </p:stCondLst>
                            <p:childTnLst>
                              <p:par>
                                <p:cTn id="14" presetID="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000" fill="hold"/>
                                        <p:tgtEl>
                                          <p:spTgt spid="9"/>
                                        </p:tgtEl>
                                        <p:attrNameLst>
                                          <p:attrName>ppt_x</p:attrName>
                                        </p:attrNameLst>
                                      </p:cBhvr>
                                      <p:tavLst>
                                        <p:tav tm="0">
                                          <p:val>
                                            <p:strVal val="0-#ppt_w/2"/>
                                          </p:val>
                                        </p:tav>
                                        <p:tav tm="100000">
                                          <p:val>
                                            <p:strVal val="#ppt_x"/>
                                          </p:val>
                                        </p:tav>
                                      </p:tavLst>
                                    </p:anim>
                                    <p:anim calcmode="lin" valueType="num">
                                      <p:cBhvr additive="base">
                                        <p:cTn id="17" dur="10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10"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66036"/>
            <a:ext cx="3203848" cy="954107"/>
          </a:xfrm>
          <a:prstGeom prst="rect">
            <a:avLst/>
          </a:prstGeom>
        </p:spPr>
        <p:txBody>
          <a:bodyPr wrap="square">
            <a:spAutoFit/>
          </a:bodyPr>
          <a:lstStyle/>
          <a:p>
            <a:pPr lvl="0">
              <a:defRPr/>
            </a:pPr>
            <a:r>
              <a:rPr lang="en-US" altLang="zh-CN" sz="2800" b="1" dirty="0">
                <a:solidFill>
                  <a:schemeClr val="bg1"/>
                </a:solidFill>
              </a:rPr>
              <a:t>1-4</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sp>
        <p:nvSpPr>
          <p:cNvPr id="3" name="六边形 2"/>
          <p:cNvSpPr/>
          <p:nvPr/>
        </p:nvSpPr>
        <p:spPr>
          <a:xfrm>
            <a:off x="3954446" y="1733137"/>
            <a:ext cx="1259368" cy="1085662"/>
          </a:xfrm>
          <a:prstGeom prst="hexag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六边形 3"/>
          <p:cNvSpPr/>
          <p:nvPr/>
        </p:nvSpPr>
        <p:spPr>
          <a:xfrm>
            <a:off x="2915816" y="2275968"/>
            <a:ext cx="1259368" cy="1085662"/>
          </a:xfrm>
          <a:prstGeom prst="hexagon">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六边形 4"/>
          <p:cNvSpPr/>
          <p:nvPr/>
        </p:nvSpPr>
        <p:spPr>
          <a:xfrm>
            <a:off x="3954446" y="2856880"/>
            <a:ext cx="1259368" cy="1085662"/>
          </a:xfrm>
          <a:prstGeom prst="hexag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六边形 5"/>
          <p:cNvSpPr/>
          <p:nvPr/>
        </p:nvSpPr>
        <p:spPr>
          <a:xfrm>
            <a:off x="4995728" y="2275968"/>
            <a:ext cx="1259368" cy="1085662"/>
          </a:xfrm>
          <a:prstGeom prst="hexagon">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039428" y="2056715"/>
            <a:ext cx="1089401" cy="369332"/>
          </a:xfrm>
          <a:prstGeom prst="rect">
            <a:avLst/>
          </a:prstGeom>
        </p:spPr>
        <p:txBody>
          <a:bodyPr wrap="none">
            <a:spAutoFit/>
          </a:bodyPr>
          <a:lstStyle/>
          <a:p>
            <a:pPr algn="ctr"/>
            <a:r>
              <a:rPr lang="en-US" altLang="zh-CN" b="1" dirty="0">
                <a:solidFill>
                  <a:schemeClr val="bg1"/>
                </a:solidFill>
              </a:rPr>
              <a:t>Your Title</a:t>
            </a:r>
            <a:endParaRPr lang="zh-CN" altLang="en-US" b="1" dirty="0">
              <a:solidFill>
                <a:schemeClr val="bg1"/>
              </a:solidFill>
            </a:endParaRPr>
          </a:p>
        </p:txBody>
      </p:sp>
      <p:sp>
        <p:nvSpPr>
          <p:cNvPr id="8" name="矩形 7"/>
          <p:cNvSpPr/>
          <p:nvPr/>
        </p:nvSpPr>
        <p:spPr>
          <a:xfrm>
            <a:off x="4039428" y="3180458"/>
            <a:ext cx="1089401" cy="369332"/>
          </a:xfrm>
          <a:prstGeom prst="rect">
            <a:avLst/>
          </a:prstGeom>
        </p:spPr>
        <p:txBody>
          <a:bodyPr wrap="none">
            <a:spAutoFit/>
          </a:bodyPr>
          <a:lstStyle/>
          <a:p>
            <a:pPr algn="ctr"/>
            <a:r>
              <a:rPr lang="en-US" altLang="zh-CN" b="1" dirty="0">
                <a:solidFill>
                  <a:schemeClr val="bg1"/>
                </a:solidFill>
              </a:rPr>
              <a:t>Your Title</a:t>
            </a:r>
            <a:endParaRPr lang="zh-CN" altLang="en-US" b="1" dirty="0">
              <a:solidFill>
                <a:schemeClr val="bg1"/>
              </a:solidFill>
            </a:endParaRPr>
          </a:p>
        </p:txBody>
      </p:sp>
      <p:sp>
        <p:nvSpPr>
          <p:cNvPr id="9" name="矩形 8"/>
          <p:cNvSpPr/>
          <p:nvPr/>
        </p:nvSpPr>
        <p:spPr>
          <a:xfrm>
            <a:off x="3107668" y="2527216"/>
            <a:ext cx="901208" cy="584775"/>
          </a:xfrm>
          <a:prstGeom prst="rect">
            <a:avLst/>
          </a:prstGeom>
        </p:spPr>
        <p:txBody>
          <a:bodyPr wrap="none">
            <a:spAutoFit/>
          </a:bodyPr>
          <a:lstStyle/>
          <a:p>
            <a:pPr algn="ctr"/>
            <a:r>
              <a:rPr lang="en-US" altLang="zh-CN" sz="3200" b="1" dirty="0">
                <a:solidFill>
                  <a:schemeClr val="bg1"/>
                </a:solidFill>
              </a:rPr>
              <a:t>60%</a:t>
            </a:r>
            <a:endParaRPr lang="zh-CN" altLang="en-US" sz="3200" b="1" dirty="0">
              <a:solidFill>
                <a:schemeClr val="bg1"/>
              </a:solidFill>
            </a:endParaRPr>
          </a:p>
        </p:txBody>
      </p:sp>
      <p:sp>
        <p:nvSpPr>
          <p:cNvPr id="10" name="矩形 9"/>
          <p:cNvSpPr/>
          <p:nvPr/>
        </p:nvSpPr>
        <p:spPr>
          <a:xfrm>
            <a:off x="5187580" y="2527216"/>
            <a:ext cx="901208" cy="584775"/>
          </a:xfrm>
          <a:prstGeom prst="rect">
            <a:avLst/>
          </a:prstGeom>
        </p:spPr>
        <p:txBody>
          <a:bodyPr wrap="none">
            <a:spAutoFit/>
          </a:bodyPr>
          <a:lstStyle/>
          <a:p>
            <a:pPr algn="ctr"/>
            <a:r>
              <a:rPr lang="en-US" altLang="zh-CN" sz="3200" b="1" dirty="0">
                <a:solidFill>
                  <a:schemeClr val="bg1"/>
                </a:solidFill>
              </a:rPr>
              <a:t>40%</a:t>
            </a:r>
            <a:endParaRPr lang="zh-CN" altLang="en-US" sz="3200" b="1" dirty="0">
              <a:solidFill>
                <a:schemeClr val="bg1"/>
              </a:solidFill>
            </a:endParaRPr>
          </a:p>
        </p:txBody>
      </p:sp>
      <p:sp>
        <p:nvSpPr>
          <p:cNvPr id="11" name="TextBox 10"/>
          <p:cNvSpPr txBox="1"/>
          <p:nvPr/>
        </p:nvSpPr>
        <p:spPr>
          <a:xfrm>
            <a:off x="673316" y="1587998"/>
            <a:ext cx="3366112" cy="609398"/>
          </a:xfrm>
          <a:prstGeom prst="rect">
            <a:avLst/>
          </a:prstGeom>
          <a:noFill/>
        </p:spPr>
        <p:txBody>
          <a:bodyPr wrap="square" rtlCol="0">
            <a:spAutoFit/>
          </a:bodyPr>
          <a:lstStyle>
            <a:defPPr>
              <a:defRPr lang="zh-CN"/>
            </a:defPPr>
            <a:lvl1pPr>
              <a:lnSpc>
                <a:spcPct val="120000"/>
              </a:lnSpc>
              <a:defRPr sz="1400">
                <a:latin typeface="微软雅黑" panose="020B0503020204020204" pitchFamily="34" charset="-122"/>
                <a:ea typeface="微软雅黑" panose="020B0503020204020204" pitchFamily="34" charset="-122"/>
              </a:defRPr>
            </a:lvl1pPr>
          </a:lstStyle>
          <a:p>
            <a:pPr algn="r"/>
            <a:r>
              <a:rPr lang="zh-CN" altLang="en-US" dirty="0"/>
              <a:t>请插入文本内容请插入文本内容请插入文本内容</a:t>
            </a:r>
          </a:p>
        </p:txBody>
      </p:sp>
      <p:sp>
        <p:nvSpPr>
          <p:cNvPr id="12" name="TextBox 11"/>
          <p:cNvSpPr txBox="1"/>
          <p:nvPr/>
        </p:nvSpPr>
        <p:spPr>
          <a:xfrm>
            <a:off x="642764" y="3612878"/>
            <a:ext cx="3366112" cy="587469"/>
          </a:xfrm>
          <a:prstGeom prst="rect">
            <a:avLst/>
          </a:prstGeom>
          <a:noFill/>
        </p:spPr>
        <p:txBody>
          <a:bodyPr wrap="square" rtlCol="0">
            <a:spAutoFit/>
          </a:bodyPr>
          <a:lstStyle/>
          <a:p>
            <a:pPr algn="r">
              <a:lnSpc>
                <a:spcPct val="120000"/>
              </a:lnSpc>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p>
        </p:txBody>
      </p:sp>
      <p:sp>
        <p:nvSpPr>
          <p:cNvPr id="13" name="TextBox 12"/>
          <p:cNvSpPr txBox="1"/>
          <p:nvPr/>
        </p:nvSpPr>
        <p:spPr>
          <a:xfrm>
            <a:off x="5292080" y="1563638"/>
            <a:ext cx="3366112" cy="609398"/>
          </a:xfrm>
          <a:prstGeom prst="rect">
            <a:avLst/>
          </a:prstGeom>
          <a:noFill/>
        </p:spPr>
        <p:txBody>
          <a:bodyPr wrap="square" rtlCol="0">
            <a:spAutoFit/>
          </a:bodyPr>
          <a:lstStyle/>
          <a:p>
            <a:pPr>
              <a:lnSpc>
                <a:spcPct val="120000"/>
              </a:lnSpc>
            </a:pPr>
            <a:r>
              <a:rPr lang="zh-CN" altLang="en-US" sz="1400" dirty="0">
                <a:latin typeface="微软雅黑" panose="020B0503020204020204" pitchFamily="34" charset="-122"/>
                <a:ea typeface="微软雅黑" panose="020B0503020204020204" pitchFamily="34" charset="-122"/>
              </a:rPr>
              <a:t>请插入文本内容请插入文本内容请插入文本内容</a:t>
            </a:r>
          </a:p>
        </p:txBody>
      </p:sp>
      <p:sp>
        <p:nvSpPr>
          <p:cNvPr id="14" name="TextBox 13"/>
          <p:cNvSpPr txBox="1"/>
          <p:nvPr/>
        </p:nvSpPr>
        <p:spPr>
          <a:xfrm>
            <a:off x="5292080" y="3631960"/>
            <a:ext cx="3366112" cy="609398"/>
          </a:xfrm>
          <a:prstGeom prst="rect">
            <a:avLst/>
          </a:prstGeom>
          <a:noFill/>
        </p:spPr>
        <p:txBody>
          <a:bodyPr wrap="square" rtlCol="0">
            <a:spAutoFit/>
          </a:bodyPr>
          <a:lstStyle>
            <a:defPPr>
              <a:defRPr lang="zh-CN"/>
            </a:defPPr>
            <a:lvl1pPr>
              <a:lnSpc>
                <a:spcPct val="120000"/>
              </a:lnSpc>
              <a:defRPr sz="1400">
                <a:latin typeface="微软雅黑" panose="020B0503020204020204" pitchFamily="34" charset="-122"/>
                <a:ea typeface="微软雅黑" panose="020B0503020204020204" pitchFamily="34" charset="-122"/>
              </a:defRPr>
            </a:lvl1pPr>
          </a:lstStyle>
          <a:p>
            <a:r>
              <a:rPr lang="zh-CN" altLang="en-US" dirty="0"/>
              <a:t>请插入文本内容请插入文本内容请插入文本内容</a:t>
            </a: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ppt_x"/>
                                          </p:val>
                                        </p:tav>
                                        <p:tav tm="100000">
                                          <p:val>
                                            <p:strVal val="#ppt_x"/>
                                          </p:val>
                                        </p:tav>
                                      </p:tavLst>
                                    </p:anim>
                                    <p:anim calcmode="lin" valueType="num">
                                      <p:cBhvr additive="base">
                                        <p:cTn id="12" dur="75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750" fill="hold"/>
                                        <p:tgtEl>
                                          <p:spTgt spid="4"/>
                                        </p:tgtEl>
                                        <p:attrNameLst>
                                          <p:attrName>ppt_x</p:attrName>
                                        </p:attrNameLst>
                                      </p:cBhvr>
                                      <p:tavLst>
                                        <p:tav tm="0">
                                          <p:val>
                                            <p:strVal val="0-#ppt_w/2"/>
                                          </p:val>
                                        </p:tav>
                                        <p:tav tm="100000">
                                          <p:val>
                                            <p:strVal val="#ppt_x"/>
                                          </p:val>
                                        </p:tav>
                                      </p:tavLst>
                                    </p:anim>
                                    <p:anim calcmode="lin" valueType="num">
                                      <p:cBhvr additive="base">
                                        <p:cTn id="16" dur="75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750" fill="hold"/>
                                        <p:tgtEl>
                                          <p:spTgt spid="6"/>
                                        </p:tgtEl>
                                        <p:attrNameLst>
                                          <p:attrName>ppt_x</p:attrName>
                                        </p:attrNameLst>
                                      </p:cBhvr>
                                      <p:tavLst>
                                        <p:tav tm="0">
                                          <p:val>
                                            <p:strVal val="1+#ppt_w/2"/>
                                          </p:val>
                                        </p:tav>
                                        <p:tav tm="100000">
                                          <p:val>
                                            <p:strVal val="#ppt_x"/>
                                          </p:val>
                                        </p:tav>
                                      </p:tavLst>
                                    </p:anim>
                                    <p:anim calcmode="lin" valueType="num">
                                      <p:cBhvr additive="base">
                                        <p:cTn id="20" dur="75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750" fill="hold"/>
                                        <p:tgtEl>
                                          <p:spTgt spid="5"/>
                                        </p:tgtEl>
                                        <p:attrNameLst>
                                          <p:attrName>ppt_x</p:attrName>
                                        </p:attrNameLst>
                                      </p:cBhvr>
                                      <p:tavLst>
                                        <p:tav tm="0">
                                          <p:val>
                                            <p:strVal val="#ppt_x"/>
                                          </p:val>
                                        </p:tav>
                                        <p:tav tm="100000">
                                          <p:val>
                                            <p:strVal val="#ppt_x"/>
                                          </p:val>
                                        </p:tav>
                                      </p:tavLst>
                                    </p:anim>
                                    <p:anim calcmode="lin" valueType="num">
                                      <p:cBhvr additive="base">
                                        <p:cTn id="24" dur="750" fill="hold"/>
                                        <p:tgtEl>
                                          <p:spTgt spid="5"/>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42" presetClass="entr" presetSubtype="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750"/>
                                        <p:tgtEl>
                                          <p:spTgt spid="7"/>
                                        </p:tgtEl>
                                      </p:cBhvr>
                                    </p:animEffect>
                                    <p:anim calcmode="lin" valueType="num">
                                      <p:cBhvr>
                                        <p:cTn id="29" dur="750" fill="hold"/>
                                        <p:tgtEl>
                                          <p:spTgt spid="7"/>
                                        </p:tgtEl>
                                        <p:attrNameLst>
                                          <p:attrName>ppt_x</p:attrName>
                                        </p:attrNameLst>
                                      </p:cBhvr>
                                      <p:tavLst>
                                        <p:tav tm="0">
                                          <p:val>
                                            <p:strVal val="#ppt_x"/>
                                          </p:val>
                                        </p:tav>
                                        <p:tav tm="100000">
                                          <p:val>
                                            <p:strVal val="#ppt_x"/>
                                          </p:val>
                                        </p:tav>
                                      </p:tavLst>
                                    </p:anim>
                                    <p:anim calcmode="lin" valueType="num">
                                      <p:cBhvr>
                                        <p:cTn id="30" dur="750" fill="hold"/>
                                        <p:tgtEl>
                                          <p:spTgt spid="7"/>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750"/>
                                        <p:tgtEl>
                                          <p:spTgt spid="9"/>
                                        </p:tgtEl>
                                      </p:cBhvr>
                                    </p:animEffect>
                                    <p:anim calcmode="lin" valueType="num">
                                      <p:cBhvr>
                                        <p:cTn id="34" dur="750" fill="hold"/>
                                        <p:tgtEl>
                                          <p:spTgt spid="9"/>
                                        </p:tgtEl>
                                        <p:attrNameLst>
                                          <p:attrName>ppt_x</p:attrName>
                                        </p:attrNameLst>
                                      </p:cBhvr>
                                      <p:tavLst>
                                        <p:tav tm="0">
                                          <p:val>
                                            <p:strVal val="#ppt_x"/>
                                          </p:val>
                                        </p:tav>
                                        <p:tav tm="100000">
                                          <p:val>
                                            <p:strVal val="#ppt_x"/>
                                          </p:val>
                                        </p:tav>
                                      </p:tavLst>
                                    </p:anim>
                                    <p:anim calcmode="lin" valueType="num">
                                      <p:cBhvr>
                                        <p:cTn id="35" dur="75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750"/>
                                        <p:tgtEl>
                                          <p:spTgt spid="8"/>
                                        </p:tgtEl>
                                      </p:cBhvr>
                                    </p:animEffect>
                                    <p:anim calcmode="lin" valueType="num">
                                      <p:cBhvr>
                                        <p:cTn id="39" dur="750" fill="hold"/>
                                        <p:tgtEl>
                                          <p:spTgt spid="8"/>
                                        </p:tgtEl>
                                        <p:attrNameLst>
                                          <p:attrName>ppt_x</p:attrName>
                                        </p:attrNameLst>
                                      </p:cBhvr>
                                      <p:tavLst>
                                        <p:tav tm="0">
                                          <p:val>
                                            <p:strVal val="#ppt_x"/>
                                          </p:val>
                                        </p:tav>
                                        <p:tav tm="100000">
                                          <p:val>
                                            <p:strVal val="#ppt_x"/>
                                          </p:val>
                                        </p:tav>
                                      </p:tavLst>
                                    </p:anim>
                                    <p:anim calcmode="lin" valueType="num">
                                      <p:cBhvr>
                                        <p:cTn id="40" dur="750" fill="hold"/>
                                        <p:tgtEl>
                                          <p:spTgt spid="8"/>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750"/>
                                        <p:tgtEl>
                                          <p:spTgt spid="10"/>
                                        </p:tgtEl>
                                      </p:cBhvr>
                                    </p:animEffect>
                                    <p:anim calcmode="lin" valueType="num">
                                      <p:cBhvr>
                                        <p:cTn id="44" dur="750" fill="hold"/>
                                        <p:tgtEl>
                                          <p:spTgt spid="10"/>
                                        </p:tgtEl>
                                        <p:attrNameLst>
                                          <p:attrName>ppt_x</p:attrName>
                                        </p:attrNameLst>
                                      </p:cBhvr>
                                      <p:tavLst>
                                        <p:tav tm="0">
                                          <p:val>
                                            <p:strVal val="#ppt_x"/>
                                          </p:val>
                                        </p:tav>
                                        <p:tav tm="100000">
                                          <p:val>
                                            <p:strVal val="#ppt_x"/>
                                          </p:val>
                                        </p:tav>
                                      </p:tavLst>
                                    </p:anim>
                                    <p:anim calcmode="lin" valueType="num">
                                      <p:cBhvr>
                                        <p:cTn id="45" dur="750" fill="hold"/>
                                        <p:tgtEl>
                                          <p:spTgt spid="10"/>
                                        </p:tgtEl>
                                        <p:attrNameLst>
                                          <p:attrName>ppt_y</p:attrName>
                                        </p:attrNameLst>
                                      </p:cBhvr>
                                      <p:tavLst>
                                        <p:tav tm="0">
                                          <p:val>
                                            <p:strVal val="#ppt_y+.1"/>
                                          </p:val>
                                        </p:tav>
                                        <p:tav tm="100000">
                                          <p:val>
                                            <p:strVal val="#ppt_y"/>
                                          </p:val>
                                        </p:tav>
                                      </p:tavLst>
                                    </p:anim>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par>
                          <p:cTn id="50" fill="hold">
                            <p:stCondLst>
                              <p:cond delay="2000"/>
                            </p:stCondLst>
                            <p:childTnLst>
                              <p:par>
                                <p:cTn id="51" presetID="10"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childTnLst>
                                </p:cTn>
                              </p:par>
                            </p:childTnLst>
                          </p:cTn>
                        </p:par>
                        <p:par>
                          <p:cTn id="54" fill="hold">
                            <p:stCondLst>
                              <p:cond delay="2500"/>
                            </p:stCondLst>
                            <p:childTnLst>
                              <p:par>
                                <p:cTn id="55" presetID="10"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par>
                          <p:cTn id="58" fill="hold">
                            <p:stCondLst>
                              <p:cond delay="3000"/>
                            </p:stCondLst>
                            <p:childTnLst>
                              <p:par>
                                <p:cTn id="59" presetID="10"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 Same Side Corner Rectangle 4"/>
          <p:cNvSpPr/>
          <p:nvPr/>
        </p:nvSpPr>
        <p:spPr>
          <a:xfrm>
            <a:off x="3846128" y="1255687"/>
            <a:ext cx="348138" cy="3887532"/>
          </a:xfrm>
          <a:prstGeom prst="round2SameRect">
            <a:avLst>
              <a:gd name="adj1" fmla="val 50000"/>
              <a:gd name="adj2" fmla="val 0"/>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650240" fontAlgn="base">
              <a:lnSpc>
                <a:spcPct val="120000"/>
              </a:lnSpc>
              <a:spcBef>
                <a:spcPct val="0"/>
              </a:spcBef>
              <a:spcAft>
                <a:spcPct val="0"/>
              </a:spcAft>
            </a:pPr>
            <a:endParaRPr lang="en-GB" sz="675">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8" name="Group 33"/>
          <p:cNvGrpSpPr/>
          <p:nvPr/>
        </p:nvGrpSpPr>
        <p:grpSpPr>
          <a:xfrm>
            <a:off x="3846130" y="1692235"/>
            <a:ext cx="2454542" cy="386324"/>
            <a:chOff x="5128064" y="2256183"/>
            <a:chExt cx="3273083" cy="515155"/>
          </a:xfrm>
          <a:solidFill>
            <a:srgbClr val="FFFFFF">
              <a:alpha val="10196"/>
            </a:srgbClr>
          </a:solidFill>
        </p:grpSpPr>
        <p:sp>
          <p:nvSpPr>
            <p:cNvPr id="39" name="Pentagon 3"/>
            <p:cNvSpPr/>
            <p:nvPr/>
          </p:nvSpPr>
          <p:spPr>
            <a:xfrm>
              <a:off x="5128064" y="2256183"/>
              <a:ext cx="3273083" cy="515154"/>
            </a:xfrm>
            <a:prstGeom prst="homePlate">
              <a:avLst/>
            </a:prstGeom>
            <a:solidFill>
              <a:srgbClr val="31859C">
                <a:alpha val="9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50240" fontAlgn="base">
                <a:spcBef>
                  <a:spcPct val="0"/>
                </a:spcBef>
                <a:spcAft>
                  <a:spcPct val="0"/>
                </a:spcAft>
              </a:pPr>
              <a:r>
                <a:rPr lang="zh-CN" altLang="en-US" sz="1500" b="1"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40" name="Rectangle 8"/>
            <p:cNvSpPr/>
            <p:nvPr/>
          </p:nvSpPr>
          <p:spPr>
            <a:xfrm>
              <a:off x="5128064" y="2256183"/>
              <a:ext cx="464234" cy="5151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50240" fontAlgn="base">
                <a:lnSpc>
                  <a:spcPct val="120000"/>
                </a:lnSpc>
                <a:spcBef>
                  <a:spcPct val="0"/>
                </a:spcBef>
                <a:spcAft>
                  <a:spcPct val="0"/>
                </a:spcAft>
              </a:pPr>
              <a:endParaRPr lang="en-GB" sz="99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1" name="Group 34"/>
          <p:cNvGrpSpPr/>
          <p:nvPr/>
        </p:nvGrpSpPr>
        <p:grpSpPr>
          <a:xfrm>
            <a:off x="3846130" y="2321368"/>
            <a:ext cx="2454542" cy="386324"/>
            <a:chOff x="5128064" y="3095119"/>
            <a:chExt cx="3273083" cy="515155"/>
          </a:xfrm>
          <a:solidFill>
            <a:srgbClr val="FFFFFF">
              <a:alpha val="10196"/>
            </a:srgbClr>
          </a:solidFill>
        </p:grpSpPr>
        <p:sp>
          <p:nvSpPr>
            <p:cNvPr id="42" name="Pentagon 5"/>
            <p:cNvSpPr/>
            <p:nvPr/>
          </p:nvSpPr>
          <p:spPr>
            <a:xfrm>
              <a:off x="5128064" y="3095119"/>
              <a:ext cx="3273083" cy="515154"/>
            </a:xfrm>
            <a:prstGeom prst="homePlate">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50240" fontAlgn="base">
                <a:spcBef>
                  <a:spcPct val="0"/>
                </a:spcBef>
                <a:spcAft>
                  <a:spcPct val="0"/>
                </a:spcAft>
              </a:pPr>
              <a:r>
                <a:rPr lang="zh-CN" altLang="en-US" sz="1500" b="1"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43" name="Rectangle 9"/>
            <p:cNvSpPr/>
            <p:nvPr/>
          </p:nvSpPr>
          <p:spPr>
            <a:xfrm>
              <a:off x="5128064" y="3095119"/>
              <a:ext cx="464234" cy="5151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50240" fontAlgn="base">
                <a:lnSpc>
                  <a:spcPct val="120000"/>
                </a:lnSpc>
                <a:spcBef>
                  <a:spcPct val="0"/>
                </a:spcBef>
                <a:spcAft>
                  <a:spcPct val="0"/>
                </a:spcAft>
              </a:pPr>
              <a:endParaRPr lang="en-GB" sz="99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4" name="Group 35"/>
          <p:cNvGrpSpPr/>
          <p:nvPr/>
        </p:nvGrpSpPr>
        <p:grpSpPr>
          <a:xfrm>
            <a:off x="3846130" y="2950500"/>
            <a:ext cx="2454542" cy="386324"/>
            <a:chOff x="5128064" y="3934054"/>
            <a:chExt cx="3273083" cy="515155"/>
          </a:xfrm>
          <a:solidFill>
            <a:srgbClr val="FFFFFF">
              <a:alpha val="10196"/>
            </a:srgbClr>
          </a:solidFill>
        </p:grpSpPr>
        <p:sp>
          <p:nvSpPr>
            <p:cNvPr id="45" name="Pentagon 6"/>
            <p:cNvSpPr/>
            <p:nvPr/>
          </p:nvSpPr>
          <p:spPr>
            <a:xfrm>
              <a:off x="5128064" y="3934054"/>
              <a:ext cx="3273083" cy="515154"/>
            </a:xfrm>
            <a:prstGeom prst="homePlate">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50240" fontAlgn="base">
                <a:spcBef>
                  <a:spcPct val="0"/>
                </a:spcBef>
                <a:spcAft>
                  <a:spcPct val="0"/>
                </a:spcAft>
              </a:pPr>
              <a:r>
                <a:rPr lang="zh-CN" altLang="en-US" sz="1500" b="1"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46" name="Rectangle 10"/>
            <p:cNvSpPr/>
            <p:nvPr/>
          </p:nvSpPr>
          <p:spPr>
            <a:xfrm>
              <a:off x="5128064" y="3934054"/>
              <a:ext cx="464234" cy="5151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50240" fontAlgn="base">
                <a:lnSpc>
                  <a:spcPct val="120000"/>
                </a:lnSpc>
                <a:spcBef>
                  <a:spcPct val="0"/>
                </a:spcBef>
                <a:spcAft>
                  <a:spcPct val="0"/>
                </a:spcAft>
              </a:pPr>
              <a:endParaRPr lang="en-GB" sz="99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7" name="Group 36"/>
          <p:cNvGrpSpPr/>
          <p:nvPr/>
        </p:nvGrpSpPr>
        <p:grpSpPr>
          <a:xfrm>
            <a:off x="3846129" y="3579632"/>
            <a:ext cx="2454543" cy="386324"/>
            <a:chOff x="5128064" y="4772988"/>
            <a:chExt cx="3273084" cy="515156"/>
          </a:xfrm>
          <a:solidFill>
            <a:srgbClr val="FFFFFF">
              <a:alpha val="10196"/>
            </a:srgbClr>
          </a:solidFill>
        </p:grpSpPr>
        <p:sp>
          <p:nvSpPr>
            <p:cNvPr id="48" name="Pentagon 7"/>
            <p:cNvSpPr/>
            <p:nvPr/>
          </p:nvSpPr>
          <p:spPr>
            <a:xfrm>
              <a:off x="5128065" y="4772990"/>
              <a:ext cx="3273083" cy="515154"/>
            </a:xfrm>
            <a:prstGeom prst="homePlate">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50240" fontAlgn="base">
                <a:spcBef>
                  <a:spcPct val="0"/>
                </a:spcBef>
                <a:spcAft>
                  <a:spcPct val="0"/>
                </a:spcAft>
              </a:pPr>
              <a:r>
                <a:rPr lang="zh-CN" altLang="en-US" sz="1500" b="1"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49" name="Rectangle 11"/>
            <p:cNvSpPr/>
            <p:nvPr/>
          </p:nvSpPr>
          <p:spPr>
            <a:xfrm>
              <a:off x="5128064" y="4772988"/>
              <a:ext cx="464234" cy="5151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50240" fontAlgn="base">
                <a:lnSpc>
                  <a:spcPct val="120000"/>
                </a:lnSpc>
                <a:spcBef>
                  <a:spcPct val="0"/>
                </a:spcBef>
                <a:spcAft>
                  <a:spcPct val="0"/>
                </a:spcAft>
              </a:pPr>
              <a:endParaRPr lang="en-GB" sz="99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0" name="Group 14"/>
          <p:cNvGrpSpPr/>
          <p:nvPr/>
        </p:nvGrpSpPr>
        <p:grpSpPr>
          <a:xfrm>
            <a:off x="6438466" y="1539940"/>
            <a:ext cx="1809252" cy="591049"/>
            <a:chOff x="8447374" y="1970032"/>
            <a:chExt cx="3258703" cy="788150"/>
          </a:xfrm>
        </p:grpSpPr>
        <p:sp>
          <p:nvSpPr>
            <p:cNvPr id="51" name="TextBox 12"/>
            <p:cNvSpPr txBox="1"/>
            <p:nvPr/>
          </p:nvSpPr>
          <p:spPr>
            <a:xfrm>
              <a:off x="8447374" y="1970032"/>
              <a:ext cx="2515346" cy="400152"/>
            </a:xfrm>
            <a:prstGeom prst="rect">
              <a:avLst/>
            </a:prstGeom>
            <a:noFill/>
          </p:spPr>
          <p:txBody>
            <a:bodyPr wrap="none" rtlCol="0">
              <a:spAutoFit/>
            </a:bodyPr>
            <a:lstStyle/>
            <a:p>
              <a:pPr algn="r" defTabSz="650240" fontAlgn="base">
                <a:spcBef>
                  <a:spcPct val="0"/>
                </a:spcBef>
                <a:spcAft>
                  <a:spcPct val="0"/>
                </a:spcAft>
              </a:pPr>
              <a:r>
                <a:rPr lang="zh-CN" altLang="en-US" sz="135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52" name="Rectangle 13"/>
            <p:cNvSpPr/>
            <p:nvPr/>
          </p:nvSpPr>
          <p:spPr>
            <a:xfrm>
              <a:off x="8508022" y="2365041"/>
              <a:ext cx="3198055" cy="393141"/>
            </a:xfrm>
            <a:prstGeom prst="rect">
              <a:avLst/>
            </a:prstGeom>
          </p:spPr>
          <p:txBody>
            <a:bodyPr wrap="square">
              <a:spAutoFit/>
            </a:bodyPr>
            <a:lstStyle/>
            <a:p>
              <a:pPr algn="just" defTabSz="650240" fontAlgn="base">
                <a:lnSpc>
                  <a:spcPct val="120000"/>
                </a:lnSpc>
                <a:spcBef>
                  <a:spcPct val="0"/>
                </a:spcBef>
                <a:spcAft>
                  <a:spcPct val="0"/>
                </a:spcAft>
              </a:pPr>
              <a:r>
                <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a:t>
              </a:r>
              <a:endParaRPr lang="en-GB" altLang="zh-CN"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3" name="Group 15"/>
          <p:cNvGrpSpPr/>
          <p:nvPr/>
        </p:nvGrpSpPr>
        <p:grpSpPr>
          <a:xfrm>
            <a:off x="6394594" y="2222999"/>
            <a:ext cx="1821747" cy="537123"/>
            <a:chOff x="8424867" y="2041939"/>
            <a:chExt cx="3281210" cy="716239"/>
          </a:xfrm>
        </p:grpSpPr>
        <p:sp>
          <p:nvSpPr>
            <p:cNvPr id="54" name="TextBox 16"/>
            <p:cNvSpPr txBox="1"/>
            <p:nvPr/>
          </p:nvSpPr>
          <p:spPr>
            <a:xfrm>
              <a:off x="8424867" y="2041939"/>
              <a:ext cx="2515348" cy="400151"/>
            </a:xfrm>
            <a:prstGeom prst="rect">
              <a:avLst/>
            </a:prstGeom>
            <a:noFill/>
          </p:spPr>
          <p:txBody>
            <a:bodyPr wrap="none" rtlCol="0">
              <a:spAutoFit/>
            </a:bodyPr>
            <a:lstStyle/>
            <a:p>
              <a:pPr algn="r" defTabSz="650240" fontAlgn="base">
                <a:spcBef>
                  <a:spcPct val="0"/>
                </a:spcBef>
                <a:spcAft>
                  <a:spcPct val="0"/>
                </a:spcAft>
              </a:pPr>
              <a:r>
                <a:rPr lang="zh-CN" altLang="en-US" sz="135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55" name="Rectangle 17"/>
            <p:cNvSpPr/>
            <p:nvPr/>
          </p:nvSpPr>
          <p:spPr>
            <a:xfrm>
              <a:off x="8508022" y="2365038"/>
              <a:ext cx="3198055" cy="393140"/>
            </a:xfrm>
            <a:prstGeom prst="rect">
              <a:avLst/>
            </a:prstGeom>
          </p:spPr>
          <p:txBody>
            <a:bodyPr wrap="square">
              <a:spAutoFit/>
            </a:bodyPr>
            <a:lstStyle/>
            <a:p>
              <a:pPr algn="just" defTabSz="650240" fontAlgn="base">
                <a:lnSpc>
                  <a:spcPct val="120000"/>
                </a:lnSpc>
                <a:spcBef>
                  <a:spcPct val="0"/>
                </a:spcBef>
                <a:spcAft>
                  <a:spcPct val="0"/>
                </a:spcAft>
              </a:pPr>
              <a:r>
                <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a:t>
              </a:r>
              <a:endParaRPr lang="en-GB" altLang="zh-CN"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6" name="Group 18"/>
          <p:cNvGrpSpPr/>
          <p:nvPr/>
        </p:nvGrpSpPr>
        <p:grpSpPr>
          <a:xfrm>
            <a:off x="6394596" y="3478616"/>
            <a:ext cx="1821749" cy="539767"/>
            <a:chOff x="8424866" y="2038416"/>
            <a:chExt cx="3281211" cy="719769"/>
          </a:xfrm>
        </p:grpSpPr>
        <p:sp>
          <p:nvSpPr>
            <p:cNvPr id="57" name="TextBox 19"/>
            <p:cNvSpPr txBox="1"/>
            <p:nvPr/>
          </p:nvSpPr>
          <p:spPr>
            <a:xfrm>
              <a:off x="8424866" y="2038416"/>
              <a:ext cx="2515346" cy="400153"/>
            </a:xfrm>
            <a:prstGeom prst="rect">
              <a:avLst/>
            </a:prstGeom>
            <a:noFill/>
          </p:spPr>
          <p:txBody>
            <a:bodyPr wrap="none" rtlCol="0">
              <a:spAutoFit/>
            </a:bodyPr>
            <a:lstStyle/>
            <a:p>
              <a:pPr algn="r" defTabSz="650240" fontAlgn="base">
                <a:spcBef>
                  <a:spcPct val="0"/>
                </a:spcBef>
                <a:spcAft>
                  <a:spcPct val="0"/>
                </a:spcAft>
              </a:pPr>
              <a:r>
                <a:rPr lang="zh-CN" altLang="en-US" sz="135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58" name="Rectangle 20"/>
            <p:cNvSpPr/>
            <p:nvPr/>
          </p:nvSpPr>
          <p:spPr>
            <a:xfrm>
              <a:off x="8508022" y="2365043"/>
              <a:ext cx="3198055" cy="393142"/>
            </a:xfrm>
            <a:prstGeom prst="rect">
              <a:avLst/>
            </a:prstGeom>
          </p:spPr>
          <p:txBody>
            <a:bodyPr wrap="square">
              <a:spAutoFit/>
            </a:bodyPr>
            <a:lstStyle/>
            <a:p>
              <a:pPr algn="just" defTabSz="650240" fontAlgn="base">
                <a:lnSpc>
                  <a:spcPct val="120000"/>
                </a:lnSpc>
                <a:spcBef>
                  <a:spcPct val="0"/>
                </a:spcBef>
                <a:spcAft>
                  <a:spcPct val="0"/>
                </a:spcAft>
              </a:pPr>
              <a:r>
                <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a:t>
              </a:r>
              <a:endParaRPr lang="en-GB" altLang="zh-CN"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9" name="Group 21"/>
          <p:cNvGrpSpPr/>
          <p:nvPr/>
        </p:nvGrpSpPr>
        <p:grpSpPr>
          <a:xfrm>
            <a:off x="6394598" y="2834778"/>
            <a:ext cx="1839710" cy="554473"/>
            <a:chOff x="8392514" y="2018804"/>
            <a:chExt cx="3313563" cy="739375"/>
          </a:xfrm>
        </p:grpSpPr>
        <p:sp>
          <p:nvSpPr>
            <p:cNvPr id="60" name="TextBox 22"/>
            <p:cNvSpPr txBox="1"/>
            <p:nvPr/>
          </p:nvSpPr>
          <p:spPr>
            <a:xfrm>
              <a:off x="8392514" y="2018804"/>
              <a:ext cx="2515348" cy="400151"/>
            </a:xfrm>
            <a:prstGeom prst="rect">
              <a:avLst/>
            </a:prstGeom>
            <a:noFill/>
          </p:spPr>
          <p:txBody>
            <a:bodyPr wrap="none" rtlCol="0">
              <a:spAutoFit/>
            </a:bodyPr>
            <a:lstStyle/>
            <a:p>
              <a:pPr algn="r" defTabSz="650240" fontAlgn="base">
                <a:spcBef>
                  <a:spcPct val="0"/>
                </a:spcBef>
                <a:spcAft>
                  <a:spcPct val="0"/>
                </a:spcAft>
              </a:pPr>
              <a:r>
                <a:rPr lang="zh-CN" altLang="en-US" sz="135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61" name="Rectangle 23"/>
            <p:cNvSpPr/>
            <p:nvPr/>
          </p:nvSpPr>
          <p:spPr>
            <a:xfrm>
              <a:off x="8508022" y="2365039"/>
              <a:ext cx="3198055" cy="393140"/>
            </a:xfrm>
            <a:prstGeom prst="rect">
              <a:avLst/>
            </a:prstGeom>
          </p:spPr>
          <p:txBody>
            <a:bodyPr wrap="square">
              <a:spAutoFit/>
            </a:bodyPr>
            <a:lstStyle/>
            <a:p>
              <a:pPr algn="just" defTabSz="650240" fontAlgn="base">
                <a:lnSpc>
                  <a:spcPct val="120000"/>
                </a:lnSpc>
                <a:spcBef>
                  <a:spcPct val="0"/>
                </a:spcBef>
                <a:spcAft>
                  <a:spcPct val="0"/>
                </a:spcAft>
              </a:pPr>
              <a:r>
                <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a:t>
              </a:r>
              <a:endParaRPr lang="en-GB" altLang="zh-CN"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2" name="Group 37"/>
          <p:cNvGrpSpPr/>
          <p:nvPr/>
        </p:nvGrpSpPr>
        <p:grpSpPr>
          <a:xfrm>
            <a:off x="953882" y="1692233"/>
            <a:ext cx="2890595" cy="2273721"/>
            <a:chOff x="689317" y="2256183"/>
            <a:chExt cx="3854548" cy="3031960"/>
          </a:xfrm>
        </p:grpSpPr>
        <p:sp>
          <p:nvSpPr>
            <p:cNvPr id="63" name="Rectangle 27"/>
            <p:cNvSpPr/>
            <p:nvPr/>
          </p:nvSpPr>
          <p:spPr>
            <a:xfrm>
              <a:off x="689317" y="2256183"/>
              <a:ext cx="3854548" cy="3031960"/>
            </a:xfrm>
            <a:prstGeom prst="rect">
              <a:avLst/>
            </a:prstGeom>
            <a:solidFill>
              <a:srgbClr val="31859C">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650240" fontAlgn="base">
                <a:lnSpc>
                  <a:spcPct val="120000"/>
                </a:lnSpc>
                <a:spcBef>
                  <a:spcPct val="0"/>
                </a:spcBef>
                <a:spcAft>
                  <a:spcPct val="0"/>
                </a:spcAft>
              </a:pPr>
              <a:endParaRPr lang="en-GB" sz="675">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4" name="TextBox 28"/>
            <p:cNvSpPr txBox="1"/>
            <p:nvPr/>
          </p:nvSpPr>
          <p:spPr>
            <a:xfrm>
              <a:off x="1026913" y="2594805"/>
              <a:ext cx="2662687" cy="430934"/>
            </a:xfrm>
            <a:prstGeom prst="rect">
              <a:avLst/>
            </a:prstGeom>
            <a:noFill/>
          </p:spPr>
          <p:txBody>
            <a:bodyPr wrap="square" rtlCol="0">
              <a:spAutoFit/>
            </a:bodyPr>
            <a:lstStyle/>
            <a:p>
              <a:pPr algn="r" defTabSz="650240" fontAlgn="base">
                <a:spcBef>
                  <a:spcPct val="0"/>
                </a:spcBef>
                <a:spcAft>
                  <a:spcPct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65" name="Rectangle 29"/>
            <p:cNvSpPr/>
            <p:nvPr/>
          </p:nvSpPr>
          <p:spPr>
            <a:xfrm>
              <a:off x="1129140" y="3077845"/>
              <a:ext cx="3004396" cy="714120"/>
            </a:xfrm>
            <a:prstGeom prst="rect">
              <a:avLst/>
            </a:prstGeom>
          </p:spPr>
          <p:txBody>
            <a:bodyPr wrap="square">
              <a:spAutoFit/>
            </a:bodyPr>
            <a:lstStyle/>
            <a:p>
              <a:pPr algn="just" defTabSz="650240" fontAlgn="base">
                <a:lnSpc>
                  <a:spcPct val="120000"/>
                </a:lnSpc>
                <a:spcBef>
                  <a:spcPct val="0"/>
                </a:spcBef>
                <a:spcAft>
                  <a:spcPct val="0"/>
                </a:spcAft>
              </a:pPr>
              <a:r>
                <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Rectangle 30"/>
            <p:cNvSpPr/>
            <p:nvPr/>
          </p:nvSpPr>
          <p:spPr>
            <a:xfrm>
              <a:off x="1160287" y="4033543"/>
              <a:ext cx="3004396" cy="1009617"/>
            </a:xfrm>
            <a:prstGeom prst="rect">
              <a:avLst/>
            </a:prstGeom>
          </p:spPr>
          <p:txBody>
            <a:bodyPr wrap="square">
              <a:spAutoFit/>
            </a:bodyPr>
            <a:lstStyle/>
            <a:p>
              <a:pPr algn="just" defTabSz="650240" fontAlgn="base">
                <a:lnSpc>
                  <a:spcPct val="120000"/>
                </a:lnSpc>
                <a:spcBef>
                  <a:spcPct val="0"/>
                </a:spcBef>
                <a:spcAft>
                  <a:spcPct val="0"/>
                </a:spcAft>
              </a:pPr>
              <a:r>
                <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请插入文本内容请插入文本内容请插入文本内容请插入文本内容</a:t>
              </a:r>
              <a:endParaRPr lang="en-GB" altLang="zh-CN"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7" name="矩形 66"/>
          <p:cNvSpPr/>
          <p:nvPr/>
        </p:nvSpPr>
        <p:spPr>
          <a:xfrm>
            <a:off x="0" y="366036"/>
            <a:ext cx="3203848" cy="954107"/>
          </a:xfrm>
          <a:prstGeom prst="rect">
            <a:avLst/>
          </a:prstGeom>
        </p:spPr>
        <p:txBody>
          <a:bodyPr wrap="square">
            <a:spAutoFit/>
          </a:bodyPr>
          <a:lstStyle/>
          <a:p>
            <a:pPr lvl="0">
              <a:defRPr/>
            </a:pPr>
            <a:r>
              <a:rPr lang="en-US" altLang="zh-CN" sz="2800" b="1" dirty="0">
                <a:solidFill>
                  <a:schemeClr val="bg1"/>
                </a:solidFill>
              </a:rPr>
              <a:t>1-5</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left)">
                                      <p:cBhvr>
                                        <p:cTn id="15" dur="500"/>
                                        <p:tgtEl>
                                          <p:spTgt spid="4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wipe(left)">
                                      <p:cBhvr>
                                        <p:cTn id="19" dur="500"/>
                                        <p:tgtEl>
                                          <p:spTgt spid="44"/>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500"/>
                                        <p:tgtEl>
                                          <p:spTgt spid="53"/>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fade">
                                      <p:cBhvr>
                                        <p:cTn id="35" dur="500"/>
                                        <p:tgtEl>
                                          <p:spTgt spid="59"/>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500"/>
                                        <p:tgtEl>
                                          <p:spTgt spid="56"/>
                                        </p:tgtEl>
                                      </p:cBhvr>
                                    </p:animEffect>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anim calcmode="lin" valueType="num">
                                      <p:cBhvr>
                                        <p:cTn id="44" dur="1000" fill="hold"/>
                                        <p:tgtEl>
                                          <p:spTgt spid="62"/>
                                        </p:tgtEl>
                                        <p:attrNameLst>
                                          <p:attrName>ppt_x</p:attrName>
                                        </p:attrNameLst>
                                      </p:cBhvr>
                                      <p:tavLst>
                                        <p:tav tm="0">
                                          <p:val>
                                            <p:strVal val="#ppt_x"/>
                                          </p:val>
                                        </p:tav>
                                        <p:tav tm="100000">
                                          <p:val>
                                            <p:strVal val="#ppt_x"/>
                                          </p:val>
                                        </p:tav>
                                      </p:tavLst>
                                    </p:anim>
                                    <p:anim calcmode="lin" valueType="num">
                                      <p:cBhvr>
                                        <p:cTn id="45" dur="1000" fill="hold"/>
                                        <p:tgtEl>
                                          <p:spTgt spid="62"/>
                                        </p:tgtEl>
                                        <p:attrNameLst>
                                          <p:attrName>ppt_y</p:attrName>
                                        </p:attrNameLst>
                                      </p:cBhvr>
                                      <p:tavLst>
                                        <p:tav tm="0">
                                          <p:val>
                                            <p:strVal val="#ppt_y+.1"/>
                                          </p:val>
                                        </p:tav>
                                        <p:tav tm="100000">
                                          <p:val>
                                            <p:strVal val="#ppt_y"/>
                                          </p:val>
                                        </p:tav>
                                      </p:tavLst>
                                    </p:anim>
                                  </p:childTnLst>
                                </p:cTn>
                              </p:par>
                            </p:childTnLst>
                          </p:cTn>
                        </p:par>
                        <p:par>
                          <p:cTn id="46" fill="hold">
                            <p:stCondLst>
                              <p:cond delay="5500"/>
                            </p:stCondLst>
                            <p:childTnLst>
                              <p:par>
                                <p:cTn id="47" presetID="2" presetClass="entr" presetSubtype="8" fill="hold" grpId="0" nodeType="afterEffect">
                                  <p:stCondLst>
                                    <p:cond delay="0"/>
                                  </p:stCondLst>
                                  <p:childTnLst>
                                    <p:set>
                                      <p:cBhvr>
                                        <p:cTn id="48" dur="1" fill="hold">
                                          <p:stCondLst>
                                            <p:cond delay="0"/>
                                          </p:stCondLst>
                                        </p:cTn>
                                        <p:tgtEl>
                                          <p:spTgt spid="67"/>
                                        </p:tgtEl>
                                        <p:attrNameLst>
                                          <p:attrName>style.visibility</p:attrName>
                                        </p:attrNameLst>
                                      </p:cBhvr>
                                      <p:to>
                                        <p:strVal val="visible"/>
                                      </p:to>
                                    </p:set>
                                    <p:anim calcmode="lin" valueType="num">
                                      <p:cBhvr additive="base">
                                        <p:cTn id="49" dur="500" fill="hold"/>
                                        <p:tgtEl>
                                          <p:spTgt spid="67"/>
                                        </p:tgtEl>
                                        <p:attrNameLst>
                                          <p:attrName>ppt_x</p:attrName>
                                        </p:attrNameLst>
                                      </p:cBhvr>
                                      <p:tavLst>
                                        <p:tav tm="0">
                                          <p:val>
                                            <p:strVal val="0-#ppt_w/2"/>
                                          </p:val>
                                        </p:tav>
                                        <p:tav tm="100000">
                                          <p:val>
                                            <p:strVal val="#ppt_x"/>
                                          </p:val>
                                        </p:tav>
                                      </p:tavLst>
                                    </p:anim>
                                    <p:anim calcmode="lin" valueType="num">
                                      <p:cBhvr additive="base">
                                        <p:cTn id="50" dur="500" fill="hold"/>
                                        <p:tgtEl>
                                          <p:spTgt spid="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reeform 7"/>
          <p:cNvSpPr/>
          <p:nvPr/>
        </p:nvSpPr>
        <p:spPr bwMode="auto">
          <a:xfrm>
            <a:off x="3272948" y="4294084"/>
            <a:ext cx="198962" cy="166052"/>
          </a:xfrm>
          <a:custGeom>
            <a:avLst/>
            <a:gdLst>
              <a:gd name="T0" fmla="*/ 88 w 266"/>
              <a:gd name="T1" fmla="*/ 222 h 222"/>
              <a:gd name="T2" fmla="*/ 88 w 266"/>
              <a:gd name="T3" fmla="*/ 222 h 222"/>
              <a:gd name="T4" fmla="*/ 62 w 266"/>
              <a:gd name="T5" fmla="*/ 212 h 222"/>
              <a:gd name="T6" fmla="*/ 40 w 266"/>
              <a:gd name="T7" fmla="*/ 206 h 222"/>
              <a:gd name="T8" fmla="*/ 20 w 266"/>
              <a:gd name="T9" fmla="*/ 196 h 222"/>
              <a:gd name="T10" fmla="*/ 12 w 266"/>
              <a:gd name="T11" fmla="*/ 190 h 222"/>
              <a:gd name="T12" fmla="*/ 6 w 266"/>
              <a:gd name="T13" fmla="*/ 184 h 222"/>
              <a:gd name="T14" fmla="*/ 6 w 266"/>
              <a:gd name="T15" fmla="*/ 184 h 222"/>
              <a:gd name="T16" fmla="*/ 2 w 266"/>
              <a:gd name="T17" fmla="*/ 160 h 222"/>
              <a:gd name="T18" fmla="*/ 0 w 266"/>
              <a:gd name="T19" fmla="*/ 132 h 222"/>
              <a:gd name="T20" fmla="*/ 2 w 266"/>
              <a:gd name="T21" fmla="*/ 108 h 222"/>
              <a:gd name="T22" fmla="*/ 4 w 266"/>
              <a:gd name="T23" fmla="*/ 98 h 222"/>
              <a:gd name="T24" fmla="*/ 8 w 266"/>
              <a:gd name="T25" fmla="*/ 88 h 222"/>
              <a:gd name="T26" fmla="*/ 8 w 266"/>
              <a:gd name="T27" fmla="*/ 88 h 222"/>
              <a:gd name="T28" fmla="*/ 26 w 266"/>
              <a:gd name="T29" fmla="*/ 82 h 222"/>
              <a:gd name="T30" fmla="*/ 36 w 266"/>
              <a:gd name="T31" fmla="*/ 78 h 222"/>
              <a:gd name="T32" fmla="*/ 44 w 266"/>
              <a:gd name="T33" fmla="*/ 74 h 222"/>
              <a:gd name="T34" fmla="*/ 44 w 266"/>
              <a:gd name="T35" fmla="*/ 74 h 222"/>
              <a:gd name="T36" fmla="*/ 46 w 266"/>
              <a:gd name="T37" fmla="*/ 36 h 222"/>
              <a:gd name="T38" fmla="*/ 46 w 266"/>
              <a:gd name="T39" fmla="*/ 36 h 222"/>
              <a:gd name="T40" fmla="*/ 52 w 266"/>
              <a:gd name="T41" fmla="*/ 32 h 222"/>
              <a:gd name="T42" fmla="*/ 56 w 266"/>
              <a:gd name="T43" fmla="*/ 30 h 222"/>
              <a:gd name="T44" fmla="*/ 66 w 266"/>
              <a:gd name="T45" fmla="*/ 32 h 222"/>
              <a:gd name="T46" fmla="*/ 76 w 266"/>
              <a:gd name="T47" fmla="*/ 34 h 222"/>
              <a:gd name="T48" fmla="*/ 84 w 266"/>
              <a:gd name="T49" fmla="*/ 34 h 222"/>
              <a:gd name="T50" fmla="*/ 90 w 266"/>
              <a:gd name="T51" fmla="*/ 34 h 222"/>
              <a:gd name="T52" fmla="*/ 90 w 266"/>
              <a:gd name="T53" fmla="*/ 34 h 222"/>
              <a:gd name="T54" fmla="*/ 142 w 266"/>
              <a:gd name="T55" fmla="*/ 6 h 222"/>
              <a:gd name="T56" fmla="*/ 142 w 266"/>
              <a:gd name="T57" fmla="*/ 6 h 222"/>
              <a:gd name="T58" fmla="*/ 234 w 266"/>
              <a:gd name="T59" fmla="*/ 0 h 222"/>
              <a:gd name="T60" fmla="*/ 234 w 266"/>
              <a:gd name="T61" fmla="*/ 0 h 222"/>
              <a:gd name="T62" fmla="*/ 242 w 266"/>
              <a:gd name="T63" fmla="*/ 4 h 222"/>
              <a:gd name="T64" fmla="*/ 250 w 266"/>
              <a:gd name="T65" fmla="*/ 10 h 222"/>
              <a:gd name="T66" fmla="*/ 258 w 266"/>
              <a:gd name="T67" fmla="*/ 20 h 222"/>
              <a:gd name="T68" fmla="*/ 266 w 266"/>
              <a:gd name="T69" fmla="*/ 32 h 222"/>
              <a:gd name="T70" fmla="*/ 266 w 266"/>
              <a:gd name="T71" fmla="*/ 32 h 222"/>
              <a:gd name="T72" fmla="*/ 266 w 266"/>
              <a:gd name="T73" fmla="*/ 52 h 222"/>
              <a:gd name="T74" fmla="*/ 266 w 266"/>
              <a:gd name="T75" fmla="*/ 52 h 222"/>
              <a:gd name="T76" fmla="*/ 262 w 266"/>
              <a:gd name="T77" fmla="*/ 60 h 222"/>
              <a:gd name="T78" fmla="*/ 258 w 266"/>
              <a:gd name="T79" fmla="*/ 68 h 222"/>
              <a:gd name="T80" fmla="*/ 258 w 266"/>
              <a:gd name="T81" fmla="*/ 68 h 222"/>
              <a:gd name="T82" fmla="*/ 236 w 266"/>
              <a:gd name="T83" fmla="*/ 100 h 222"/>
              <a:gd name="T84" fmla="*/ 226 w 266"/>
              <a:gd name="T85" fmla="*/ 116 h 222"/>
              <a:gd name="T86" fmla="*/ 218 w 266"/>
              <a:gd name="T87" fmla="*/ 134 h 222"/>
              <a:gd name="T88" fmla="*/ 218 w 266"/>
              <a:gd name="T89" fmla="*/ 134 h 222"/>
              <a:gd name="T90" fmla="*/ 212 w 266"/>
              <a:gd name="T91" fmla="*/ 148 h 222"/>
              <a:gd name="T92" fmla="*/ 208 w 266"/>
              <a:gd name="T93" fmla="*/ 158 h 222"/>
              <a:gd name="T94" fmla="*/ 202 w 266"/>
              <a:gd name="T95" fmla="*/ 166 h 222"/>
              <a:gd name="T96" fmla="*/ 202 w 266"/>
              <a:gd name="T97" fmla="*/ 166 h 222"/>
              <a:gd name="T98" fmla="*/ 178 w 266"/>
              <a:gd name="T99" fmla="*/ 178 h 222"/>
              <a:gd name="T100" fmla="*/ 156 w 266"/>
              <a:gd name="T101" fmla="*/ 192 h 222"/>
              <a:gd name="T102" fmla="*/ 116 w 266"/>
              <a:gd name="T103" fmla="*/ 218 h 222"/>
              <a:gd name="T104" fmla="*/ 116 w 266"/>
              <a:gd name="T105" fmla="*/ 218 h 222"/>
              <a:gd name="T106" fmla="*/ 88 w 266"/>
              <a:gd name="T107" fmla="*/ 222 h 222"/>
              <a:gd name="T108" fmla="*/ 88 w 266"/>
              <a:gd name="T109" fmla="*/ 222 h 2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222">
                <a:moveTo>
                  <a:pt x="88" y="222"/>
                </a:moveTo>
                <a:lnTo>
                  <a:pt x="88" y="222"/>
                </a:lnTo>
                <a:lnTo>
                  <a:pt x="62" y="212"/>
                </a:lnTo>
                <a:lnTo>
                  <a:pt x="40" y="206"/>
                </a:lnTo>
                <a:lnTo>
                  <a:pt x="20" y="196"/>
                </a:lnTo>
                <a:lnTo>
                  <a:pt x="12" y="190"/>
                </a:lnTo>
                <a:lnTo>
                  <a:pt x="6" y="184"/>
                </a:lnTo>
                <a:lnTo>
                  <a:pt x="2" y="160"/>
                </a:lnTo>
                <a:lnTo>
                  <a:pt x="0" y="132"/>
                </a:lnTo>
                <a:lnTo>
                  <a:pt x="2" y="108"/>
                </a:lnTo>
                <a:lnTo>
                  <a:pt x="4" y="98"/>
                </a:lnTo>
                <a:lnTo>
                  <a:pt x="8" y="88"/>
                </a:lnTo>
                <a:lnTo>
                  <a:pt x="26" y="82"/>
                </a:lnTo>
                <a:lnTo>
                  <a:pt x="36" y="78"/>
                </a:lnTo>
                <a:lnTo>
                  <a:pt x="44" y="74"/>
                </a:lnTo>
                <a:lnTo>
                  <a:pt x="46" y="36"/>
                </a:lnTo>
                <a:lnTo>
                  <a:pt x="52" y="32"/>
                </a:lnTo>
                <a:lnTo>
                  <a:pt x="56" y="30"/>
                </a:lnTo>
                <a:lnTo>
                  <a:pt x="66" y="32"/>
                </a:lnTo>
                <a:lnTo>
                  <a:pt x="76" y="34"/>
                </a:lnTo>
                <a:lnTo>
                  <a:pt x="84" y="34"/>
                </a:lnTo>
                <a:lnTo>
                  <a:pt x="90" y="34"/>
                </a:lnTo>
                <a:lnTo>
                  <a:pt x="142" y="6"/>
                </a:lnTo>
                <a:lnTo>
                  <a:pt x="234" y="0"/>
                </a:lnTo>
                <a:lnTo>
                  <a:pt x="242" y="4"/>
                </a:lnTo>
                <a:lnTo>
                  <a:pt x="250" y="10"/>
                </a:lnTo>
                <a:lnTo>
                  <a:pt x="258" y="20"/>
                </a:lnTo>
                <a:lnTo>
                  <a:pt x="266" y="32"/>
                </a:lnTo>
                <a:lnTo>
                  <a:pt x="266" y="52"/>
                </a:lnTo>
                <a:lnTo>
                  <a:pt x="262" y="60"/>
                </a:lnTo>
                <a:lnTo>
                  <a:pt x="258" y="68"/>
                </a:lnTo>
                <a:lnTo>
                  <a:pt x="236" y="100"/>
                </a:lnTo>
                <a:lnTo>
                  <a:pt x="226" y="116"/>
                </a:lnTo>
                <a:lnTo>
                  <a:pt x="218" y="134"/>
                </a:lnTo>
                <a:lnTo>
                  <a:pt x="212" y="148"/>
                </a:lnTo>
                <a:lnTo>
                  <a:pt x="208" y="158"/>
                </a:lnTo>
                <a:lnTo>
                  <a:pt x="202" y="166"/>
                </a:lnTo>
                <a:lnTo>
                  <a:pt x="178" y="178"/>
                </a:lnTo>
                <a:lnTo>
                  <a:pt x="156" y="192"/>
                </a:lnTo>
                <a:lnTo>
                  <a:pt x="116" y="218"/>
                </a:lnTo>
                <a:lnTo>
                  <a:pt x="88" y="222"/>
                </a:lnTo>
                <a:close/>
              </a:path>
            </a:pathLst>
          </a:custGeom>
          <a:solidFill>
            <a:srgbClr val="31859C"/>
          </a:solidFill>
          <a:ln>
            <a:noFill/>
          </a:ln>
        </p:spPr>
        <p:txBody>
          <a:bodyPr/>
          <a:lstStyle/>
          <a:p>
            <a:endParaRPr lang="zh-CN" altLang="en-US" sz="1350"/>
          </a:p>
        </p:txBody>
      </p:sp>
      <p:sp>
        <p:nvSpPr>
          <p:cNvPr id="68" name="Freeform 10"/>
          <p:cNvSpPr/>
          <p:nvPr/>
        </p:nvSpPr>
        <p:spPr bwMode="auto">
          <a:xfrm>
            <a:off x="3353730" y="3825848"/>
            <a:ext cx="586417" cy="450285"/>
          </a:xfrm>
          <a:custGeom>
            <a:avLst/>
            <a:gdLst>
              <a:gd name="T0" fmla="*/ 40 w 784"/>
              <a:gd name="T1" fmla="*/ 590 h 602"/>
              <a:gd name="T2" fmla="*/ 0 w 784"/>
              <a:gd name="T3" fmla="*/ 520 h 602"/>
              <a:gd name="T4" fmla="*/ 8 w 784"/>
              <a:gd name="T5" fmla="*/ 486 h 602"/>
              <a:gd name="T6" fmla="*/ 26 w 784"/>
              <a:gd name="T7" fmla="*/ 440 h 602"/>
              <a:gd name="T8" fmla="*/ 66 w 784"/>
              <a:gd name="T9" fmla="*/ 396 h 602"/>
              <a:gd name="T10" fmla="*/ 124 w 784"/>
              <a:gd name="T11" fmla="*/ 342 h 602"/>
              <a:gd name="T12" fmla="*/ 184 w 784"/>
              <a:gd name="T13" fmla="*/ 276 h 602"/>
              <a:gd name="T14" fmla="*/ 214 w 784"/>
              <a:gd name="T15" fmla="*/ 230 h 602"/>
              <a:gd name="T16" fmla="*/ 218 w 784"/>
              <a:gd name="T17" fmla="*/ 196 h 602"/>
              <a:gd name="T18" fmla="*/ 248 w 784"/>
              <a:gd name="T19" fmla="*/ 164 h 602"/>
              <a:gd name="T20" fmla="*/ 254 w 784"/>
              <a:gd name="T21" fmla="*/ 96 h 602"/>
              <a:gd name="T22" fmla="*/ 264 w 784"/>
              <a:gd name="T23" fmla="*/ 60 h 602"/>
              <a:gd name="T24" fmla="*/ 298 w 784"/>
              <a:gd name="T25" fmla="*/ 36 h 602"/>
              <a:gd name="T26" fmla="*/ 352 w 784"/>
              <a:gd name="T27" fmla="*/ 68 h 602"/>
              <a:gd name="T28" fmla="*/ 360 w 784"/>
              <a:gd name="T29" fmla="*/ 32 h 602"/>
              <a:gd name="T30" fmla="*/ 346 w 784"/>
              <a:gd name="T31" fmla="*/ 8 h 602"/>
              <a:gd name="T32" fmla="*/ 454 w 784"/>
              <a:gd name="T33" fmla="*/ 10 h 602"/>
              <a:gd name="T34" fmla="*/ 506 w 784"/>
              <a:gd name="T35" fmla="*/ 0 h 602"/>
              <a:gd name="T36" fmla="*/ 518 w 784"/>
              <a:gd name="T37" fmla="*/ 20 h 602"/>
              <a:gd name="T38" fmla="*/ 478 w 784"/>
              <a:gd name="T39" fmla="*/ 82 h 602"/>
              <a:gd name="T40" fmla="*/ 500 w 784"/>
              <a:gd name="T41" fmla="*/ 96 h 602"/>
              <a:gd name="T42" fmla="*/ 580 w 784"/>
              <a:gd name="T43" fmla="*/ 72 h 602"/>
              <a:gd name="T44" fmla="*/ 612 w 784"/>
              <a:gd name="T45" fmla="*/ 84 h 602"/>
              <a:gd name="T46" fmla="*/ 668 w 784"/>
              <a:gd name="T47" fmla="*/ 58 h 602"/>
              <a:gd name="T48" fmla="*/ 710 w 784"/>
              <a:gd name="T49" fmla="*/ 56 h 602"/>
              <a:gd name="T50" fmla="*/ 784 w 784"/>
              <a:gd name="T51" fmla="*/ 152 h 602"/>
              <a:gd name="T52" fmla="*/ 752 w 784"/>
              <a:gd name="T53" fmla="*/ 174 h 602"/>
              <a:gd name="T54" fmla="*/ 728 w 784"/>
              <a:gd name="T55" fmla="*/ 196 h 602"/>
              <a:gd name="T56" fmla="*/ 728 w 784"/>
              <a:gd name="T57" fmla="*/ 224 h 602"/>
              <a:gd name="T58" fmla="*/ 704 w 784"/>
              <a:gd name="T59" fmla="*/ 242 h 602"/>
              <a:gd name="T60" fmla="*/ 634 w 784"/>
              <a:gd name="T61" fmla="*/ 282 h 602"/>
              <a:gd name="T62" fmla="*/ 606 w 784"/>
              <a:gd name="T63" fmla="*/ 296 h 602"/>
              <a:gd name="T64" fmla="*/ 582 w 784"/>
              <a:gd name="T65" fmla="*/ 288 h 602"/>
              <a:gd name="T66" fmla="*/ 556 w 784"/>
              <a:gd name="T67" fmla="*/ 304 h 602"/>
              <a:gd name="T68" fmla="*/ 544 w 784"/>
              <a:gd name="T69" fmla="*/ 292 h 602"/>
              <a:gd name="T70" fmla="*/ 526 w 784"/>
              <a:gd name="T71" fmla="*/ 294 h 602"/>
              <a:gd name="T72" fmla="*/ 516 w 784"/>
              <a:gd name="T73" fmla="*/ 326 h 602"/>
              <a:gd name="T74" fmla="*/ 498 w 784"/>
              <a:gd name="T75" fmla="*/ 338 h 602"/>
              <a:gd name="T76" fmla="*/ 478 w 784"/>
              <a:gd name="T77" fmla="*/ 342 h 602"/>
              <a:gd name="T78" fmla="*/ 468 w 784"/>
              <a:gd name="T79" fmla="*/ 326 h 602"/>
              <a:gd name="T80" fmla="*/ 436 w 784"/>
              <a:gd name="T81" fmla="*/ 302 h 602"/>
              <a:gd name="T82" fmla="*/ 408 w 784"/>
              <a:gd name="T83" fmla="*/ 330 h 602"/>
              <a:gd name="T84" fmla="*/ 374 w 784"/>
              <a:gd name="T85" fmla="*/ 368 h 602"/>
              <a:gd name="T86" fmla="*/ 350 w 784"/>
              <a:gd name="T87" fmla="*/ 394 h 602"/>
              <a:gd name="T88" fmla="*/ 306 w 784"/>
              <a:gd name="T89" fmla="*/ 418 h 602"/>
              <a:gd name="T90" fmla="*/ 270 w 784"/>
              <a:gd name="T91" fmla="*/ 422 h 602"/>
              <a:gd name="T92" fmla="*/ 256 w 784"/>
              <a:gd name="T93" fmla="*/ 438 h 602"/>
              <a:gd name="T94" fmla="*/ 218 w 784"/>
              <a:gd name="T95" fmla="*/ 432 h 602"/>
              <a:gd name="T96" fmla="*/ 140 w 784"/>
              <a:gd name="T97" fmla="*/ 462 h 602"/>
              <a:gd name="T98" fmla="*/ 92 w 784"/>
              <a:gd name="T99" fmla="*/ 474 h 602"/>
              <a:gd name="T100" fmla="*/ 76 w 784"/>
              <a:gd name="T101" fmla="*/ 510 h 602"/>
              <a:gd name="T102" fmla="*/ 52 w 784"/>
              <a:gd name="T103" fmla="*/ 542 h 602"/>
              <a:gd name="T104" fmla="*/ 78 w 784"/>
              <a:gd name="T105" fmla="*/ 566 h 602"/>
              <a:gd name="T106" fmla="*/ 86 w 784"/>
              <a:gd name="T107" fmla="*/ 590 h 602"/>
              <a:gd name="T108" fmla="*/ 54 w 784"/>
              <a:gd name="T109" fmla="*/ 602 h 60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84" h="602">
                <a:moveTo>
                  <a:pt x="54" y="602"/>
                </a:moveTo>
                <a:lnTo>
                  <a:pt x="54" y="602"/>
                </a:lnTo>
                <a:lnTo>
                  <a:pt x="46" y="596"/>
                </a:lnTo>
                <a:lnTo>
                  <a:pt x="40" y="590"/>
                </a:lnTo>
                <a:lnTo>
                  <a:pt x="34" y="580"/>
                </a:lnTo>
                <a:lnTo>
                  <a:pt x="28" y="558"/>
                </a:lnTo>
                <a:lnTo>
                  <a:pt x="0" y="520"/>
                </a:lnTo>
                <a:lnTo>
                  <a:pt x="0" y="502"/>
                </a:lnTo>
                <a:lnTo>
                  <a:pt x="2" y="492"/>
                </a:lnTo>
                <a:lnTo>
                  <a:pt x="8" y="486"/>
                </a:lnTo>
                <a:lnTo>
                  <a:pt x="18" y="478"/>
                </a:lnTo>
                <a:lnTo>
                  <a:pt x="22" y="450"/>
                </a:lnTo>
                <a:lnTo>
                  <a:pt x="26" y="440"/>
                </a:lnTo>
                <a:lnTo>
                  <a:pt x="30" y="430"/>
                </a:lnTo>
                <a:lnTo>
                  <a:pt x="36" y="422"/>
                </a:lnTo>
                <a:lnTo>
                  <a:pt x="44" y="414"/>
                </a:lnTo>
                <a:lnTo>
                  <a:pt x="66" y="396"/>
                </a:lnTo>
                <a:lnTo>
                  <a:pt x="94" y="366"/>
                </a:lnTo>
                <a:lnTo>
                  <a:pt x="108" y="354"/>
                </a:lnTo>
                <a:lnTo>
                  <a:pt x="124" y="342"/>
                </a:lnTo>
                <a:lnTo>
                  <a:pt x="154" y="306"/>
                </a:lnTo>
                <a:lnTo>
                  <a:pt x="184" y="276"/>
                </a:lnTo>
                <a:lnTo>
                  <a:pt x="196" y="266"/>
                </a:lnTo>
                <a:lnTo>
                  <a:pt x="204" y="256"/>
                </a:lnTo>
                <a:lnTo>
                  <a:pt x="210" y="244"/>
                </a:lnTo>
                <a:lnTo>
                  <a:pt x="214" y="230"/>
                </a:lnTo>
                <a:lnTo>
                  <a:pt x="214" y="214"/>
                </a:lnTo>
                <a:lnTo>
                  <a:pt x="216" y="204"/>
                </a:lnTo>
                <a:lnTo>
                  <a:pt x="218" y="196"/>
                </a:lnTo>
                <a:lnTo>
                  <a:pt x="222" y="190"/>
                </a:lnTo>
                <a:lnTo>
                  <a:pt x="232" y="180"/>
                </a:lnTo>
                <a:lnTo>
                  <a:pt x="240" y="174"/>
                </a:lnTo>
                <a:lnTo>
                  <a:pt x="248" y="164"/>
                </a:lnTo>
                <a:lnTo>
                  <a:pt x="244" y="106"/>
                </a:lnTo>
                <a:lnTo>
                  <a:pt x="254" y="96"/>
                </a:lnTo>
                <a:lnTo>
                  <a:pt x="260" y="84"/>
                </a:lnTo>
                <a:lnTo>
                  <a:pt x="262" y="72"/>
                </a:lnTo>
                <a:lnTo>
                  <a:pt x="264" y="60"/>
                </a:lnTo>
                <a:lnTo>
                  <a:pt x="278" y="36"/>
                </a:lnTo>
                <a:lnTo>
                  <a:pt x="298" y="36"/>
                </a:lnTo>
                <a:lnTo>
                  <a:pt x="332" y="68"/>
                </a:lnTo>
                <a:lnTo>
                  <a:pt x="352" y="68"/>
                </a:lnTo>
                <a:lnTo>
                  <a:pt x="354" y="64"/>
                </a:lnTo>
                <a:lnTo>
                  <a:pt x="356" y="60"/>
                </a:lnTo>
                <a:lnTo>
                  <a:pt x="358" y="48"/>
                </a:lnTo>
                <a:lnTo>
                  <a:pt x="360" y="32"/>
                </a:lnTo>
                <a:lnTo>
                  <a:pt x="340" y="10"/>
                </a:lnTo>
                <a:lnTo>
                  <a:pt x="346" y="8"/>
                </a:lnTo>
                <a:lnTo>
                  <a:pt x="442" y="8"/>
                </a:lnTo>
                <a:lnTo>
                  <a:pt x="454" y="10"/>
                </a:lnTo>
                <a:lnTo>
                  <a:pt x="472" y="10"/>
                </a:lnTo>
                <a:lnTo>
                  <a:pt x="490" y="8"/>
                </a:lnTo>
                <a:lnTo>
                  <a:pt x="500" y="4"/>
                </a:lnTo>
                <a:lnTo>
                  <a:pt x="506" y="0"/>
                </a:lnTo>
                <a:lnTo>
                  <a:pt x="518" y="0"/>
                </a:lnTo>
                <a:lnTo>
                  <a:pt x="518" y="20"/>
                </a:lnTo>
                <a:lnTo>
                  <a:pt x="476" y="68"/>
                </a:lnTo>
                <a:lnTo>
                  <a:pt x="478" y="82"/>
                </a:lnTo>
                <a:lnTo>
                  <a:pt x="482" y="88"/>
                </a:lnTo>
                <a:lnTo>
                  <a:pt x="486" y="92"/>
                </a:lnTo>
                <a:lnTo>
                  <a:pt x="492" y="94"/>
                </a:lnTo>
                <a:lnTo>
                  <a:pt x="500" y="96"/>
                </a:lnTo>
                <a:lnTo>
                  <a:pt x="524" y="98"/>
                </a:lnTo>
                <a:lnTo>
                  <a:pt x="580" y="72"/>
                </a:lnTo>
                <a:lnTo>
                  <a:pt x="600" y="72"/>
                </a:lnTo>
                <a:lnTo>
                  <a:pt x="612" y="84"/>
                </a:lnTo>
                <a:lnTo>
                  <a:pt x="624" y="82"/>
                </a:lnTo>
                <a:lnTo>
                  <a:pt x="634" y="78"/>
                </a:lnTo>
                <a:lnTo>
                  <a:pt x="656" y="64"/>
                </a:lnTo>
                <a:lnTo>
                  <a:pt x="668" y="58"/>
                </a:lnTo>
                <a:lnTo>
                  <a:pt x="680" y="54"/>
                </a:lnTo>
                <a:lnTo>
                  <a:pt x="694" y="52"/>
                </a:lnTo>
                <a:lnTo>
                  <a:pt x="710" y="56"/>
                </a:lnTo>
                <a:lnTo>
                  <a:pt x="740" y="92"/>
                </a:lnTo>
                <a:lnTo>
                  <a:pt x="784" y="152"/>
                </a:lnTo>
                <a:lnTo>
                  <a:pt x="784" y="168"/>
                </a:lnTo>
                <a:lnTo>
                  <a:pt x="764" y="170"/>
                </a:lnTo>
                <a:lnTo>
                  <a:pt x="752" y="174"/>
                </a:lnTo>
                <a:lnTo>
                  <a:pt x="746" y="180"/>
                </a:lnTo>
                <a:lnTo>
                  <a:pt x="740" y="186"/>
                </a:lnTo>
                <a:lnTo>
                  <a:pt x="728" y="196"/>
                </a:lnTo>
                <a:lnTo>
                  <a:pt x="724" y="200"/>
                </a:lnTo>
                <a:lnTo>
                  <a:pt x="722" y="208"/>
                </a:lnTo>
                <a:lnTo>
                  <a:pt x="722" y="214"/>
                </a:lnTo>
                <a:lnTo>
                  <a:pt x="728" y="224"/>
                </a:lnTo>
                <a:lnTo>
                  <a:pt x="728" y="230"/>
                </a:lnTo>
                <a:lnTo>
                  <a:pt x="704" y="242"/>
                </a:lnTo>
                <a:lnTo>
                  <a:pt x="680" y="256"/>
                </a:lnTo>
                <a:lnTo>
                  <a:pt x="656" y="270"/>
                </a:lnTo>
                <a:lnTo>
                  <a:pt x="634" y="282"/>
                </a:lnTo>
                <a:lnTo>
                  <a:pt x="618" y="298"/>
                </a:lnTo>
                <a:lnTo>
                  <a:pt x="612" y="298"/>
                </a:lnTo>
                <a:lnTo>
                  <a:pt x="606" y="296"/>
                </a:lnTo>
                <a:lnTo>
                  <a:pt x="602" y="292"/>
                </a:lnTo>
                <a:lnTo>
                  <a:pt x="600" y="288"/>
                </a:lnTo>
                <a:lnTo>
                  <a:pt x="582" y="288"/>
                </a:lnTo>
                <a:lnTo>
                  <a:pt x="570" y="304"/>
                </a:lnTo>
                <a:lnTo>
                  <a:pt x="556" y="304"/>
                </a:lnTo>
                <a:lnTo>
                  <a:pt x="552" y="298"/>
                </a:lnTo>
                <a:lnTo>
                  <a:pt x="548" y="294"/>
                </a:lnTo>
                <a:lnTo>
                  <a:pt x="544" y="292"/>
                </a:lnTo>
                <a:lnTo>
                  <a:pt x="540" y="292"/>
                </a:lnTo>
                <a:lnTo>
                  <a:pt x="534" y="292"/>
                </a:lnTo>
                <a:lnTo>
                  <a:pt x="526" y="294"/>
                </a:lnTo>
                <a:lnTo>
                  <a:pt x="526" y="318"/>
                </a:lnTo>
                <a:lnTo>
                  <a:pt x="520" y="322"/>
                </a:lnTo>
                <a:lnTo>
                  <a:pt x="516" y="326"/>
                </a:lnTo>
                <a:lnTo>
                  <a:pt x="508" y="328"/>
                </a:lnTo>
                <a:lnTo>
                  <a:pt x="504" y="328"/>
                </a:lnTo>
                <a:lnTo>
                  <a:pt x="500" y="332"/>
                </a:lnTo>
                <a:lnTo>
                  <a:pt x="498" y="338"/>
                </a:lnTo>
                <a:lnTo>
                  <a:pt x="494" y="346"/>
                </a:lnTo>
                <a:lnTo>
                  <a:pt x="482" y="344"/>
                </a:lnTo>
                <a:lnTo>
                  <a:pt x="478" y="342"/>
                </a:lnTo>
                <a:lnTo>
                  <a:pt x="476" y="340"/>
                </a:lnTo>
                <a:lnTo>
                  <a:pt x="472" y="334"/>
                </a:lnTo>
                <a:lnTo>
                  <a:pt x="468" y="326"/>
                </a:lnTo>
                <a:lnTo>
                  <a:pt x="462" y="326"/>
                </a:lnTo>
                <a:lnTo>
                  <a:pt x="436" y="302"/>
                </a:lnTo>
                <a:lnTo>
                  <a:pt x="420" y="302"/>
                </a:lnTo>
                <a:lnTo>
                  <a:pt x="414" y="314"/>
                </a:lnTo>
                <a:lnTo>
                  <a:pt x="408" y="330"/>
                </a:lnTo>
                <a:lnTo>
                  <a:pt x="388" y="362"/>
                </a:lnTo>
                <a:lnTo>
                  <a:pt x="374" y="368"/>
                </a:lnTo>
                <a:lnTo>
                  <a:pt x="366" y="374"/>
                </a:lnTo>
                <a:lnTo>
                  <a:pt x="358" y="382"/>
                </a:lnTo>
                <a:lnTo>
                  <a:pt x="350" y="394"/>
                </a:lnTo>
                <a:lnTo>
                  <a:pt x="338" y="396"/>
                </a:lnTo>
                <a:lnTo>
                  <a:pt x="328" y="398"/>
                </a:lnTo>
                <a:lnTo>
                  <a:pt x="306" y="418"/>
                </a:lnTo>
                <a:lnTo>
                  <a:pt x="290" y="418"/>
                </a:lnTo>
                <a:lnTo>
                  <a:pt x="278" y="420"/>
                </a:lnTo>
                <a:lnTo>
                  <a:pt x="270" y="422"/>
                </a:lnTo>
                <a:lnTo>
                  <a:pt x="262" y="426"/>
                </a:lnTo>
                <a:lnTo>
                  <a:pt x="256" y="438"/>
                </a:lnTo>
                <a:lnTo>
                  <a:pt x="244" y="438"/>
                </a:lnTo>
                <a:lnTo>
                  <a:pt x="228" y="432"/>
                </a:lnTo>
                <a:lnTo>
                  <a:pt x="218" y="432"/>
                </a:lnTo>
                <a:lnTo>
                  <a:pt x="210" y="436"/>
                </a:lnTo>
                <a:lnTo>
                  <a:pt x="198" y="440"/>
                </a:lnTo>
                <a:lnTo>
                  <a:pt x="140" y="462"/>
                </a:lnTo>
                <a:lnTo>
                  <a:pt x="120" y="464"/>
                </a:lnTo>
                <a:lnTo>
                  <a:pt x="104" y="466"/>
                </a:lnTo>
                <a:lnTo>
                  <a:pt x="92" y="474"/>
                </a:lnTo>
                <a:lnTo>
                  <a:pt x="78" y="486"/>
                </a:lnTo>
                <a:lnTo>
                  <a:pt x="76" y="510"/>
                </a:lnTo>
                <a:lnTo>
                  <a:pt x="64" y="514"/>
                </a:lnTo>
                <a:lnTo>
                  <a:pt x="56" y="520"/>
                </a:lnTo>
                <a:lnTo>
                  <a:pt x="52" y="528"/>
                </a:lnTo>
                <a:lnTo>
                  <a:pt x="52" y="542"/>
                </a:lnTo>
                <a:lnTo>
                  <a:pt x="60" y="548"/>
                </a:lnTo>
                <a:lnTo>
                  <a:pt x="72" y="558"/>
                </a:lnTo>
                <a:lnTo>
                  <a:pt x="78" y="566"/>
                </a:lnTo>
                <a:lnTo>
                  <a:pt x="82" y="572"/>
                </a:lnTo>
                <a:lnTo>
                  <a:pt x="86" y="580"/>
                </a:lnTo>
                <a:lnTo>
                  <a:pt x="86" y="590"/>
                </a:lnTo>
                <a:lnTo>
                  <a:pt x="78" y="594"/>
                </a:lnTo>
                <a:lnTo>
                  <a:pt x="68" y="598"/>
                </a:lnTo>
                <a:lnTo>
                  <a:pt x="54" y="602"/>
                </a:lnTo>
                <a:close/>
              </a:path>
            </a:pathLst>
          </a:custGeom>
          <a:solidFill>
            <a:srgbClr val="31859C"/>
          </a:solidFill>
          <a:ln>
            <a:noFill/>
          </a:ln>
        </p:spPr>
        <p:txBody>
          <a:bodyPr/>
          <a:lstStyle/>
          <a:p>
            <a:endParaRPr lang="zh-CN" altLang="en-US" sz="1350"/>
          </a:p>
        </p:txBody>
      </p:sp>
      <p:sp>
        <p:nvSpPr>
          <p:cNvPr id="69" name="Freeform 11"/>
          <p:cNvSpPr/>
          <p:nvPr/>
        </p:nvSpPr>
        <p:spPr bwMode="auto">
          <a:xfrm>
            <a:off x="2417259" y="3516185"/>
            <a:ext cx="659719" cy="697118"/>
          </a:xfrm>
          <a:custGeom>
            <a:avLst/>
            <a:gdLst>
              <a:gd name="T0" fmla="*/ 356 w 882"/>
              <a:gd name="T1" fmla="*/ 898 h 932"/>
              <a:gd name="T2" fmla="*/ 352 w 882"/>
              <a:gd name="T3" fmla="*/ 844 h 932"/>
              <a:gd name="T4" fmla="*/ 310 w 882"/>
              <a:gd name="T5" fmla="*/ 844 h 932"/>
              <a:gd name="T6" fmla="*/ 246 w 882"/>
              <a:gd name="T7" fmla="*/ 840 h 932"/>
              <a:gd name="T8" fmla="*/ 208 w 882"/>
              <a:gd name="T9" fmla="*/ 800 h 932"/>
              <a:gd name="T10" fmla="*/ 164 w 882"/>
              <a:gd name="T11" fmla="*/ 782 h 932"/>
              <a:gd name="T12" fmla="*/ 166 w 882"/>
              <a:gd name="T13" fmla="*/ 724 h 932"/>
              <a:gd name="T14" fmla="*/ 138 w 882"/>
              <a:gd name="T15" fmla="*/ 676 h 932"/>
              <a:gd name="T16" fmla="*/ 114 w 882"/>
              <a:gd name="T17" fmla="*/ 616 h 932"/>
              <a:gd name="T18" fmla="*/ 88 w 882"/>
              <a:gd name="T19" fmla="*/ 564 h 932"/>
              <a:gd name="T20" fmla="*/ 16 w 882"/>
              <a:gd name="T21" fmla="*/ 578 h 932"/>
              <a:gd name="T22" fmla="*/ 0 w 882"/>
              <a:gd name="T23" fmla="*/ 490 h 932"/>
              <a:gd name="T24" fmla="*/ 84 w 882"/>
              <a:gd name="T25" fmla="*/ 392 h 932"/>
              <a:gd name="T26" fmla="*/ 120 w 882"/>
              <a:gd name="T27" fmla="*/ 310 h 932"/>
              <a:gd name="T28" fmla="*/ 130 w 882"/>
              <a:gd name="T29" fmla="*/ 236 h 932"/>
              <a:gd name="T30" fmla="*/ 126 w 882"/>
              <a:gd name="T31" fmla="*/ 178 h 932"/>
              <a:gd name="T32" fmla="*/ 104 w 882"/>
              <a:gd name="T33" fmla="*/ 108 h 932"/>
              <a:gd name="T34" fmla="*/ 126 w 882"/>
              <a:gd name="T35" fmla="*/ 52 h 932"/>
              <a:gd name="T36" fmla="*/ 134 w 882"/>
              <a:gd name="T37" fmla="*/ 0 h 932"/>
              <a:gd name="T38" fmla="*/ 170 w 882"/>
              <a:gd name="T39" fmla="*/ 44 h 932"/>
              <a:gd name="T40" fmla="*/ 208 w 882"/>
              <a:gd name="T41" fmla="*/ 100 h 932"/>
              <a:gd name="T42" fmla="*/ 218 w 882"/>
              <a:gd name="T43" fmla="*/ 44 h 932"/>
              <a:gd name="T44" fmla="*/ 252 w 882"/>
              <a:gd name="T45" fmla="*/ 88 h 932"/>
              <a:gd name="T46" fmla="*/ 332 w 882"/>
              <a:gd name="T47" fmla="*/ 148 h 932"/>
              <a:gd name="T48" fmla="*/ 406 w 882"/>
              <a:gd name="T49" fmla="*/ 280 h 932"/>
              <a:gd name="T50" fmla="*/ 400 w 882"/>
              <a:gd name="T51" fmla="*/ 336 h 932"/>
              <a:gd name="T52" fmla="*/ 452 w 882"/>
              <a:gd name="T53" fmla="*/ 370 h 932"/>
              <a:gd name="T54" fmla="*/ 574 w 882"/>
              <a:gd name="T55" fmla="*/ 346 h 932"/>
              <a:gd name="T56" fmla="*/ 586 w 882"/>
              <a:gd name="T57" fmla="*/ 290 h 932"/>
              <a:gd name="T58" fmla="*/ 558 w 882"/>
              <a:gd name="T59" fmla="*/ 230 h 932"/>
              <a:gd name="T60" fmla="*/ 620 w 882"/>
              <a:gd name="T61" fmla="*/ 178 h 932"/>
              <a:gd name="T62" fmla="*/ 606 w 882"/>
              <a:gd name="T63" fmla="*/ 122 h 932"/>
              <a:gd name="T64" fmla="*/ 614 w 882"/>
              <a:gd name="T65" fmla="*/ 104 h 932"/>
              <a:gd name="T66" fmla="*/ 654 w 882"/>
              <a:gd name="T67" fmla="*/ 64 h 932"/>
              <a:gd name="T68" fmla="*/ 712 w 882"/>
              <a:gd name="T69" fmla="*/ 144 h 932"/>
              <a:gd name="T70" fmla="*/ 790 w 882"/>
              <a:gd name="T71" fmla="*/ 128 h 932"/>
              <a:gd name="T72" fmla="*/ 790 w 882"/>
              <a:gd name="T73" fmla="*/ 188 h 932"/>
              <a:gd name="T74" fmla="*/ 752 w 882"/>
              <a:gd name="T75" fmla="*/ 208 h 932"/>
              <a:gd name="T76" fmla="*/ 660 w 882"/>
              <a:gd name="T77" fmla="*/ 204 h 932"/>
              <a:gd name="T78" fmla="*/ 630 w 882"/>
              <a:gd name="T79" fmla="*/ 266 h 932"/>
              <a:gd name="T80" fmla="*/ 652 w 882"/>
              <a:gd name="T81" fmla="*/ 308 h 932"/>
              <a:gd name="T82" fmla="*/ 698 w 882"/>
              <a:gd name="T83" fmla="*/ 300 h 932"/>
              <a:gd name="T84" fmla="*/ 718 w 882"/>
              <a:gd name="T85" fmla="*/ 330 h 932"/>
              <a:gd name="T86" fmla="*/ 692 w 882"/>
              <a:gd name="T87" fmla="*/ 418 h 932"/>
              <a:gd name="T88" fmla="*/ 732 w 882"/>
              <a:gd name="T89" fmla="*/ 472 h 932"/>
              <a:gd name="T90" fmla="*/ 726 w 882"/>
              <a:gd name="T91" fmla="*/ 528 h 932"/>
              <a:gd name="T92" fmla="*/ 828 w 882"/>
              <a:gd name="T93" fmla="*/ 590 h 932"/>
              <a:gd name="T94" fmla="*/ 876 w 882"/>
              <a:gd name="T95" fmla="*/ 606 h 932"/>
              <a:gd name="T96" fmla="*/ 850 w 882"/>
              <a:gd name="T97" fmla="*/ 658 h 932"/>
              <a:gd name="T98" fmla="*/ 784 w 882"/>
              <a:gd name="T99" fmla="*/ 676 h 932"/>
              <a:gd name="T100" fmla="*/ 720 w 882"/>
              <a:gd name="T101" fmla="*/ 734 h 932"/>
              <a:gd name="T102" fmla="*/ 650 w 882"/>
              <a:gd name="T103" fmla="*/ 764 h 932"/>
              <a:gd name="T104" fmla="*/ 612 w 882"/>
              <a:gd name="T105" fmla="*/ 742 h 932"/>
              <a:gd name="T106" fmla="*/ 564 w 882"/>
              <a:gd name="T107" fmla="*/ 760 h 932"/>
              <a:gd name="T108" fmla="*/ 526 w 882"/>
              <a:gd name="T109" fmla="*/ 740 h 932"/>
              <a:gd name="T110" fmla="*/ 482 w 882"/>
              <a:gd name="T111" fmla="*/ 750 h 932"/>
              <a:gd name="T112" fmla="*/ 448 w 882"/>
              <a:gd name="T113" fmla="*/ 768 h 932"/>
              <a:gd name="T114" fmla="*/ 404 w 882"/>
              <a:gd name="T115" fmla="*/ 766 h 932"/>
              <a:gd name="T116" fmla="*/ 410 w 882"/>
              <a:gd name="T117" fmla="*/ 826 h 932"/>
              <a:gd name="T118" fmla="*/ 410 w 882"/>
              <a:gd name="T119" fmla="*/ 872 h 932"/>
              <a:gd name="T120" fmla="*/ 406 w 882"/>
              <a:gd name="T121" fmla="*/ 932 h 93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882" h="932">
                <a:moveTo>
                  <a:pt x="406" y="932"/>
                </a:moveTo>
                <a:lnTo>
                  <a:pt x="406" y="932"/>
                </a:lnTo>
                <a:lnTo>
                  <a:pt x="392" y="920"/>
                </a:lnTo>
                <a:lnTo>
                  <a:pt x="380" y="910"/>
                </a:lnTo>
                <a:lnTo>
                  <a:pt x="368" y="904"/>
                </a:lnTo>
                <a:lnTo>
                  <a:pt x="356" y="898"/>
                </a:lnTo>
                <a:lnTo>
                  <a:pt x="358" y="880"/>
                </a:lnTo>
                <a:lnTo>
                  <a:pt x="358" y="866"/>
                </a:lnTo>
                <a:lnTo>
                  <a:pt x="356" y="854"/>
                </a:lnTo>
                <a:lnTo>
                  <a:pt x="352" y="844"/>
                </a:lnTo>
                <a:lnTo>
                  <a:pt x="342" y="836"/>
                </a:lnTo>
                <a:lnTo>
                  <a:pt x="332" y="836"/>
                </a:lnTo>
                <a:lnTo>
                  <a:pt x="324" y="838"/>
                </a:lnTo>
                <a:lnTo>
                  <a:pt x="316" y="840"/>
                </a:lnTo>
                <a:lnTo>
                  <a:pt x="310" y="844"/>
                </a:lnTo>
                <a:lnTo>
                  <a:pt x="298" y="854"/>
                </a:lnTo>
                <a:lnTo>
                  <a:pt x="288" y="866"/>
                </a:lnTo>
                <a:lnTo>
                  <a:pt x="260" y="860"/>
                </a:lnTo>
                <a:lnTo>
                  <a:pt x="246" y="840"/>
                </a:lnTo>
                <a:lnTo>
                  <a:pt x="240" y="832"/>
                </a:lnTo>
                <a:lnTo>
                  <a:pt x="234" y="828"/>
                </a:lnTo>
                <a:lnTo>
                  <a:pt x="218" y="808"/>
                </a:lnTo>
                <a:lnTo>
                  <a:pt x="212" y="802"/>
                </a:lnTo>
                <a:lnTo>
                  <a:pt x="208" y="800"/>
                </a:lnTo>
                <a:lnTo>
                  <a:pt x="202" y="798"/>
                </a:lnTo>
                <a:lnTo>
                  <a:pt x="194" y="798"/>
                </a:lnTo>
                <a:lnTo>
                  <a:pt x="172" y="798"/>
                </a:lnTo>
                <a:lnTo>
                  <a:pt x="168" y="790"/>
                </a:lnTo>
                <a:lnTo>
                  <a:pt x="164" y="782"/>
                </a:lnTo>
                <a:lnTo>
                  <a:pt x="162" y="774"/>
                </a:lnTo>
                <a:lnTo>
                  <a:pt x="160" y="766"/>
                </a:lnTo>
                <a:lnTo>
                  <a:pt x="160" y="752"/>
                </a:lnTo>
                <a:lnTo>
                  <a:pt x="160" y="740"/>
                </a:lnTo>
                <a:lnTo>
                  <a:pt x="166" y="724"/>
                </a:lnTo>
                <a:lnTo>
                  <a:pt x="168" y="708"/>
                </a:lnTo>
                <a:lnTo>
                  <a:pt x="166" y="694"/>
                </a:lnTo>
                <a:lnTo>
                  <a:pt x="164" y="688"/>
                </a:lnTo>
                <a:lnTo>
                  <a:pt x="162" y="682"/>
                </a:lnTo>
                <a:lnTo>
                  <a:pt x="138" y="676"/>
                </a:lnTo>
                <a:lnTo>
                  <a:pt x="126" y="670"/>
                </a:lnTo>
                <a:lnTo>
                  <a:pt x="124" y="668"/>
                </a:lnTo>
                <a:lnTo>
                  <a:pt x="124" y="664"/>
                </a:lnTo>
                <a:lnTo>
                  <a:pt x="124" y="650"/>
                </a:lnTo>
                <a:lnTo>
                  <a:pt x="114" y="616"/>
                </a:lnTo>
                <a:lnTo>
                  <a:pt x="102" y="598"/>
                </a:lnTo>
                <a:lnTo>
                  <a:pt x="96" y="576"/>
                </a:lnTo>
                <a:lnTo>
                  <a:pt x="92" y="568"/>
                </a:lnTo>
                <a:lnTo>
                  <a:pt x="88" y="564"/>
                </a:lnTo>
                <a:lnTo>
                  <a:pt x="82" y="560"/>
                </a:lnTo>
                <a:lnTo>
                  <a:pt x="76" y="558"/>
                </a:lnTo>
                <a:lnTo>
                  <a:pt x="58" y="556"/>
                </a:lnTo>
                <a:lnTo>
                  <a:pt x="30" y="572"/>
                </a:lnTo>
                <a:lnTo>
                  <a:pt x="16" y="578"/>
                </a:lnTo>
                <a:lnTo>
                  <a:pt x="4" y="580"/>
                </a:lnTo>
                <a:lnTo>
                  <a:pt x="2" y="576"/>
                </a:lnTo>
                <a:lnTo>
                  <a:pt x="0" y="490"/>
                </a:lnTo>
                <a:lnTo>
                  <a:pt x="16" y="454"/>
                </a:lnTo>
                <a:lnTo>
                  <a:pt x="32" y="436"/>
                </a:lnTo>
                <a:lnTo>
                  <a:pt x="46" y="422"/>
                </a:lnTo>
                <a:lnTo>
                  <a:pt x="62" y="408"/>
                </a:lnTo>
                <a:lnTo>
                  <a:pt x="84" y="392"/>
                </a:lnTo>
                <a:lnTo>
                  <a:pt x="108" y="370"/>
                </a:lnTo>
                <a:lnTo>
                  <a:pt x="110" y="328"/>
                </a:lnTo>
                <a:lnTo>
                  <a:pt x="120" y="310"/>
                </a:lnTo>
                <a:lnTo>
                  <a:pt x="120" y="288"/>
                </a:lnTo>
                <a:lnTo>
                  <a:pt x="120" y="266"/>
                </a:lnTo>
                <a:lnTo>
                  <a:pt x="124" y="248"/>
                </a:lnTo>
                <a:lnTo>
                  <a:pt x="126" y="240"/>
                </a:lnTo>
                <a:lnTo>
                  <a:pt x="130" y="236"/>
                </a:lnTo>
                <a:lnTo>
                  <a:pt x="132" y="218"/>
                </a:lnTo>
                <a:lnTo>
                  <a:pt x="134" y="204"/>
                </a:lnTo>
                <a:lnTo>
                  <a:pt x="132" y="190"/>
                </a:lnTo>
                <a:lnTo>
                  <a:pt x="126" y="178"/>
                </a:lnTo>
                <a:lnTo>
                  <a:pt x="84" y="142"/>
                </a:lnTo>
                <a:lnTo>
                  <a:pt x="84" y="110"/>
                </a:lnTo>
                <a:lnTo>
                  <a:pt x="94" y="110"/>
                </a:lnTo>
                <a:lnTo>
                  <a:pt x="104" y="108"/>
                </a:lnTo>
                <a:lnTo>
                  <a:pt x="126" y="100"/>
                </a:lnTo>
                <a:lnTo>
                  <a:pt x="128" y="88"/>
                </a:lnTo>
                <a:lnTo>
                  <a:pt x="128" y="76"/>
                </a:lnTo>
                <a:lnTo>
                  <a:pt x="128" y="64"/>
                </a:lnTo>
                <a:lnTo>
                  <a:pt x="126" y="52"/>
                </a:lnTo>
                <a:lnTo>
                  <a:pt x="120" y="32"/>
                </a:lnTo>
                <a:lnTo>
                  <a:pt x="120" y="22"/>
                </a:lnTo>
                <a:lnTo>
                  <a:pt x="118" y="12"/>
                </a:lnTo>
                <a:lnTo>
                  <a:pt x="126" y="6"/>
                </a:lnTo>
                <a:lnTo>
                  <a:pt x="134" y="0"/>
                </a:lnTo>
                <a:lnTo>
                  <a:pt x="138" y="0"/>
                </a:lnTo>
                <a:lnTo>
                  <a:pt x="142" y="0"/>
                </a:lnTo>
                <a:lnTo>
                  <a:pt x="148" y="4"/>
                </a:lnTo>
                <a:lnTo>
                  <a:pt x="154" y="8"/>
                </a:lnTo>
                <a:lnTo>
                  <a:pt x="170" y="44"/>
                </a:lnTo>
                <a:lnTo>
                  <a:pt x="178" y="66"/>
                </a:lnTo>
                <a:lnTo>
                  <a:pt x="184" y="90"/>
                </a:lnTo>
                <a:lnTo>
                  <a:pt x="188" y="96"/>
                </a:lnTo>
                <a:lnTo>
                  <a:pt x="192" y="98"/>
                </a:lnTo>
                <a:lnTo>
                  <a:pt x="208" y="100"/>
                </a:lnTo>
                <a:lnTo>
                  <a:pt x="212" y="92"/>
                </a:lnTo>
                <a:lnTo>
                  <a:pt x="216" y="86"/>
                </a:lnTo>
                <a:lnTo>
                  <a:pt x="218" y="70"/>
                </a:lnTo>
                <a:lnTo>
                  <a:pt x="218" y="44"/>
                </a:lnTo>
                <a:lnTo>
                  <a:pt x="230" y="34"/>
                </a:lnTo>
                <a:lnTo>
                  <a:pt x="236" y="44"/>
                </a:lnTo>
                <a:lnTo>
                  <a:pt x="242" y="56"/>
                </a:lnTo>
                <a:lnTo>
                  <a:pt x="252" y="88"/>
                </a:lnTo>
                <a:lnTo>
                  <a:pt x="268" y="112"/>
                </a:lnTo>
                <a:lnTo>
                  <a:pt x="278" y="126"/>
                </a:lnTo>
                <a:lnTo>
                  <a:pt x="292" y="142"/>
                </a:lnTo>
                <a:lnTo>
                  <a:pt x="332" y="148"/>
                </a:lnTo>
                <a:lnTo>
                  <a:pt x="368" y="216"/>
                </a:lnTo>
                <a:lnTo>
                  <a:pt x="404" y="264"/>
                </a:lnTo>
                <a:lnTo>
                  <a:pt x="406" y="280"/>
                </a:lnTo>
                <a:lnTo>
                  <a:pt x="398" y="290"/>
                </a:lnTo>
                <a:lnTo>
                  <a:pt x="392" y="298"/>
                </a:lnTo>
                <a:lnTo>
                  <a:pt x="390" y="306"/>
                </a:lnTo>
                <a:lnTo>
                  <a:pt x="390" y="324"/>
                </a:lnTo>
                <a:lnTo>
                  <a:pt x="400" y="336"/>
                </a:lnTo>
                <a:lnTo>
                  <a:pt x="408" y="346"/>
                </a:lnTo>
                <a:lnTo>
                  <a:pt x="422" y="356"/>
                </a:lnTo>
                <a:lnTo>
                  <a:pt x="430" y="358"/>
                </a:lnTo>
                <a:lnTo>
                  <a:pt x="440" y="362"/>
                </a:lnTo>
                <a:lnTo>
                  <a:pt x="452" y="370"/>
                </a:lnTo>
                <a:lnTo>
                  <a:pt x="460" y="376"/>
                </a:lnTo>
                <a:lnTo>
                  <a:pt x="472" y="380"/>
                </a:lnTo>
                <a:lnTo>
                  <a:pt x="500" y="378"/>
                </a:lnTo>
                <a:lnTo>
                  <a:pt x="574" y="346"/>
                </a:lnTo>
                <a:lnTo>
                  <a:pt x="580" y="330"/>
                </a:lnTo>
                <a:lnTo>
                  <a:pt x="584" y="318"/>
                </a:lnTo>
                <a:lnTo>
                  <a:pt x="586" y="304"/>
                </a:lnTo>
                <a:lnTo>
                  <a:pt x="586" y="290"/>
                </a:lnTo>
                <a:lnTo>
                  <a:pt x="578" y="278"/>
                </a:lnTo>
                <a:lnTo>
                  <a:pt x="572" y="272"/>
                </a:lnTo>
                <a:lnTo>
                  <a:pt x="558" y="262"/>
                </a:lnTo>
                <a:lnTo>
                  <a:pt x="558" y="238"/>
                </a:lnTo>
                <a:lnTo>
                  <a:pt x="558" y="230"/>
                </a:lnTo>
                <a:lnTo>
                  <a:pt x="564" y="222"/>
                </a:lnTo>
                <a:lnTo>
                  <a:pt x="578" y="214"/>
                </a:lnTo>
                <a:lnTo>
                  <a:pt x="594" y="204"/>
                </a:lnTo>
                <a:lnTo>
                  <a:pt x="608" y="192"/>
                </a:lnTo>
                <a:lnTo>
                  <a:pt x="620" y="178"/>
                </a:lnTo>
                <a:lnTo>
                  <a:pt x="620" y="152"/>
                </a:lnTo>
                <a:lnTo>
                  <a:pt x="616" y="138"/>
                </a:lnTo>
                <a:lnTo>
                  <a:pt x="610" y="128"/>
                </a:lnTo>
                <a:lnTo>
                  <a:pt x="606" y="122"/>
                </a:lnTo>
                <a:lnTo>
                  <a:pt x="600" y="116"/>
                </a:lnTo>
                <a:lnTo>
                  <a:pt x="598" y="108"/>
                </a:lnTo>
                <a:lnTo>
                  <a:pt x="614" y="104"/>
                </a:lnTo>
                <a:lnTo>
                  <a:pt x="622" y="94"/>
                </a:lnTo>
                <a:lnTo>
                  <a:pt x="628" y="84"/>
                </a:lnTo>
                <a:lnTo>
                  <a:pt x="632" y="72"/>
                </a:lnTo>
                <a:lnTo>
                  <a:pt x="636" y="66"/>
                </a:lnTo>
                <a:lnTo>
                  <a:pt x="642" y="64"/>
                </a:lnTo>
                <a:lnTo>
                  <a:pt x="654" y="64"/>
                </a:lnTo>
                <a:lnTo>
                  <a:pt x="672" y="66"/>
                </a:lnTo>
                <a:lnTo>
                  <a:pt x="694" y="124"/>
                </a:lnTo>
                <a:lnTo>
                  <a:pt x="704" y="136"/>
                </a:lnTo>
                <a:lnTo>
                  <a:pt x="712" y="144"/>
                </a:lnTo>
                <a:lnTo>
                  <a:pt x="722" y="152"/>
                </a:lnTo>
                <a:lnTo>
                  <a:pt x="758" y="152"/>
                </a:lnTo>
                <a:lnTo>
                  <a:pt x="774" y="140"/>
                </a:lnTo>
                <a:lnTo>
                  <a:pt x="790" y="128"/>
                </a:lnTo>
                <a:lnTo>
                  <a:pt x="796" y="138"/>
                </a:lnTo>
                <a:lnTo>
                  <a:pt x="796" y="152"/>
                </a:lnTo>
                <a:lnTo>
                  <a:pt x="794" y="170"/>
                </a:lnTo>
                <a:lnTo>
                  <a:pt x="790" y="188"/>
                </a:lnTo>
                <a:lnTo>
                  <a:pt x="786" y="196"/>
                </a:lnTo>
                <a:lnTo>
                  <a:pt x="780" y="204"/>
                </a:lnTo>
                <a:lnTo>
                  <a:pt x="766" y="208"/>
                </a:lnTo>
                <a:lnTo>
                  <a:pt x="752" y="208"/>
                </a:lnTo>
                <a:lnTo>
                  <a:pt x="720" y="192"/>
                </a:lnTo>
                <a:lnTo>
                  <a:pt x="694" y="192"/>
                </a:lnTo>
                <a:lnTo>
                  <a:pt x="676" y="196"/>
                </a:lnTo>
                <a:lnTo>
                  <a:pt x="668" y="198"/>
                </a:lnTo>
                <a:lnTo>
                  <a:pt x="660" y="204"/>
                </a:lnTo>
                <a:lnTo>
                  <a:pt x="642" y="218"/>
                </a:lnTo>
                <a:lnTo>
                  <a:pt x="630" y="236"/>
                </a:lnTo>
                <a:lnTo>
                  <a:pt x="630" y="256"/>
                </a:lnTo>
                <a:lnTo>
                  <a:pt x="630" y="266"/>
                </a:lnTo>
                <a:lnTo>
                  <a:pt x="636" y="280"/>
                </a:lnTo>
                <a:lnTo>
                  <a:pt x="638" y="290"/>
                </a:lnTo>
                <a:lnTo>
                  <a:pt x="642" y="296"/>
                </a:lnTo>
                <a:lnTo>
                  <a:pt x="646" y="302"/>
                </a:lnTo>
                <a:lnTo>
                  <a:pt x="652" y="308"/>
                </a:lnTo>
                <a:lnTo>
                  <a:pt x="658" y="310"/>
                </a:lnTo>
                <a:lnTo>
                  <a:pt x="666" y="308"/>
                </a:lnTo>
                <a:lnTo>
                  <a:pt x="676" y="304"/>
                </a:lnTo>
                <a:lnTo>
                  <a:pt x="692" y="302"/>
                </a:lnTo>
                <a:lnTo>
                  <a:pt x="698" y="300"/>
                </a:lnTo>
                <a:lnTo>
                  <a:pt x="706" y="300"/>
                </a:lnTo>
                <a:lnTo>
                  <a:pt x="710" y="304"/>
                </a:lnTo>
                <a:lnTo>
                  <a:pt x="714" y="308"/>
                </a:lnTo>
                <a:lnTo>
                  <a:pt x="716" y="318"/>
                </a:lnTo>
                <a:lnTo>
                  <a:pt x="718" y="330"/>
                </a:lnTo>
                <a:lnTo>
                  <a:pt x="704" y="378"/>
                </a:lnTo>
                <a:lnTo>
                  <a:pt x="696" y="390"/>
                </a:lnTo>
                <a:lnTo>
                  <a:pt x="690" y="400"/>
                </a:lnTo>
                <a:lnTo>
                  <a:pt x="690" y="410"/>
                </a:lnTo>
                <a:lnTo>
                  <a:pt x="692" y="418"/>
                </a:lnTo>
                <a:lnTo>
                  <a:pt x="698" y="426"/>
                </a:lnTo>
                <a:lnTo>
                  <a:pt x="706" y="432"/>
                </a:lnTo>
                <a:lnTo>
                  <a:pt x="718" y="438"/>
                </a:lnTo>
                <a:lnTo>
                  <a:pt x="734" y="444"/>
                </a:lnTo>
                <a:lnTo>
                  <a:pt x="732" y="472"/>
                </a:lnTo>
                <a:lnTo>
                  <a:pt x="730" y="486"/>
                </a:lnTo>
                <a:lnTo>
                  <a:pt x="724" y="502"/>
                </a:lnTo>
                <a:lnTo>
                  <a:pt x="724" y="510"/>
                </a:lnTo>
                <a:lnTo>
                  <a:pt x="724" y="520"/>
                </a:lnTo>
                <a:lnTo>
                  <a:pt x="726" y="528"/>
                </a:lnTo>
                <a:lnTo>
                  <a:pt x="730" y="536"/>
                </a:lnTo>
                <a:lnTo>
                  <a:pt x="760" y="572"/>
                </a:lnTo>
                <a:lnTo>
                  <a:pt x="828" y="590"/>
                </a:lnTo>
                <a:lnTo>
                  <a:pt x="836" y="596"/>
                </a:lnTo>
                <a:lnTo>
                  <a:pt x="842" y="600"/>
                </a:lnTo>
                <a:lnTo>
                  <a:pt x="850" y="604"/>
                </a:lnTo>
                <a:lnTo>
                  <a:pt x="876" y="606"/>
                </a:lnTo>
                <a:lnTo>
                  <a:pt x="882" y="628"/>
                </a:lnTo>
                <a:lnTo>
                  <a:pt x="876" y="636"/>
                </a:lnTo>
                <a:lnTo>
                  <a:pt x="872" y="644"/>
                </a:lnTo>
                <a:lnTo>
                  <a:pt x="850" y="658"/>
                </a:lnTo>
                <a:lnTo>
                  <a:pt x="832" y="666"/>
                </a:lnTo>
                <a:lnTo>
                  <a:pt x="818" y="666"/>
                </a:lnTo>
                <a:lnTo>
                  <a:pt x="806" y="668"/>
                </a:lnTo>
                <a:lnTo>
                  <a:pt x="794" y="672"/>
                </a:lnTo>
                <a:lnTo>
                  <a:pt x="784" y="676"/>
                </a:lnTo>
                <a:lnTo>
                  <a:pt x="764" y="686"/>
                </a:lnTo>
                <a:lnTo>
                  <a:pt x="744" y="700"/>
                </a:lnTo>
                <a:lnTo>
                  <a:pt x="736" y="716"/>
                </a:lnTo>
                <a:lnTo>
                  <a:pt x="728" y="726"/>
                </a:lnTo>
                <a:lnTo>
                  <a:pt x="720" y="734"/>
                </a:lnTo>
                <a:lnTo>
                  <a:pt x="682" y="734"/>
                </a:lnTo>
                <a:lnTo>
                  <a:pt x="662" y="756"/>
                </a:lnTo>
                <a:lnTo>
                  <a:pt x="656" y="760"/>
                </a:lnTo>
                <a:lnTo>
                  <a:pt x="650" y="764"/>
                </a:lnTo>
                <a:lnTo>
                  <a:pt x="642" y="766"/>
                </a:lnTo>
                <a:lnTo>
                  <a:pt x="636" y="766"/>
                </a:lnTo>
                <a:lnTo>
                  <a:pt x="628" y="754"/>
                </a:lnTo>
                <a:lnTo>
                  <a:pt x="620" y="746"/>
                </a:lnTo>
                <a:lnTo>
                  <a:pt x="612" y="742"/>
                </a:lnTo>
                <a:lnTo>
                  <a:pt x="604" y="742"/>
                </a:lnTo>
                <a:lnTo>
                  <a:pt x="596" y="744"/>
                </a:lnTo>
                <a:lnTo>
                  <a:pt x="588" y="748"/>
                </a:lnTo>
                <a:lnTo>
                  <a:pt x="574" y="758"/>
                </a:lnTo>
                <a:lnTo>
                  <a:pt x="564" y="760"/>
                </a:lnTo>
                <a:lnTo>
                  <a:pt x="556" y="760"/>
                </a:lnTo>
                <a:lnTo>
                  <a:pt x="548" y="758"/>
                </a:lnTo>
                <a:lnTo>
                  <a:pt x="544" y="756"/>
                </a:lnTo>
                <a:lnTo>
                  <a:pt x="534" y="748"/>
                </a:lnTo>
                <a:lnTo>
                  <a:pt x="526" y="740"/>
                </a:lnTo>
                <a:lnTo>
                  <a:pt x="514" y="738"/>
                </a:lnTo>
                <a:lnTo>
                  <a:pt x="506" y="738"/>
                </a:lnTo>
                <a:lnTo>
                  <a:pt x="498" y="738"/>
                </a:lnTo>
                <a:lnTo>
                  <a:pt x="492" y="742"/>
                </a:lnTo>
                <a:lnTo>
                  <a:pt x="486" y="746"/>
                </a:lnTo>
                <a:lnTo>
                  <a:pt x="482" y="750"/>
                </a:lnTo>
                <a:lnTo>
                  <a:pt x="474" y="764"/>
                </a:lnTo>
                <a:lnTo>
                  <a:pt x="468" y="768"/>
                </a:lnTo>
                <a:lnTo>
                  <a:pt x="462" y="770"/>
                </a:lnTo>
                <a:lnTo>
                  <a:pt x="454" y="770"/>
                </a:lnTo>
                <a:lnTo>
                  <a:pt x="448" y="768"/>
                </a:lnTo>
                <a:lnTo>
                  <a:pt x="436" y="762"/>
                </a:lnTo>
                <a:lnTo>
                  <a:pt x="430" y="756"/>
                </a:lnTo>
                <a:lnTo>
                  <a:pt x="414" y="756"/>
                </a:lnTo>
                <a:lnTo>
                  <a:pt x="404" y="766"/>
                </a:lnTo>
                <a:lnTo>
                  <a:pt x="398" y="774"/>
                </a:lnTo>
                <a:lnTo>
                  <a:pt x="396" y="784"/>
                </a:lnTo>
                <a:lnTo>
                  <a:pt x="394" y="802"/>
                </a:lnTo>
                <a:lnTo>
                  <a:pt x="402" y="814"/>
                </a:lnTo>
                <a:lnTo>
                  <a:pt x="410" y="826"/>
                </a:lnTo>
                <a:lnTo>
                  <a:pt x="412" y="832"/>
                </a:lnTo>
                <a:lnTo>
                  <a:pt x="412" y="840"/>
                </a:lnTo>
                <a:lnTo>
                  <a:pt x="412" y="850"/>
                </a:lnTo>
                <a:lnTo>
                  <a:pt x="410" y="860"/>
                </a:lnTo>
                <a:lnTo>
                  <a:pt x="410" y="872"/>
                </a:lnTo>
                <a:lnTo>
                  <a:pt x="414" y="886"/>
                </a:lnTo>
                <a:lnTo>
                  <a:pt x="416" y="902"/>
                </a:lnTo>
                <a:lnTo>
                  <a:pt x="420" y="922"/>
                </a:lnTo>
                <a:lnTo>
                  <a:pt x="412" y="928"/>
                </a:lnTo>
                <a:lnTo>
                  <a:pt x="406" y="932"/>
                </a:lnTo>
                <a:close/>
              </a:path>
            </a:pathLst>
          </a:custGeom>
          <a:solidFill>
            <a:srgbClr val="31859C"/>
          </a:solidFill>
          <a:ln>
            <a:noFill/>
          </a:ln>
        </p:spPr>
        <p:txBody>
          <a:bodyPr/>
          <a:lstStyle/>
          <a:p>
            <a:endParaRPr lang="zh-CN" altLang="en-US" sz="1350"/>
          </a:p>
        </p:txBody>
      </p:sp>
      <p:sp>
        <p:nvSpPr>
          <p:cNvPr id="70" name="Freeform 12"/>
          <p:cNvSpPr/>
          <p:nvPr/>
        </p:nvSpPr>
        <p:spPr bwMode="auto">
          <a:xfrm>
            <a:off x="2972260" y="3766010"/>
            <a:ext cx="559490" cy="417374"/>
          </a:xfrm>
          <a:custGeom>
            <a:avLst/>
            <a:gdLst>
              <a:gd name="T0" fmla="*/ 450 w 748"/>
              <a:gd name="T1" fmla="*/ 540 h 558"/>
              <a:gd name="T2" fmla="*/ 440 w 748"/>
              <a:gd name="T3" fmla="*/ 532 h 558"/>
              <a:gd name="T4" fmla="*/ 422 w 748"/>
              <a:gd name="T5" fmla="*/ 516 h 558"/>
              <a:gd name="T6" fmla="*/ 406 w 748"/>
              <a:gd name="T7" fmla="*/ 508 h 558"/>
              <a:gd name="T8" fmla="*/ 390 w 748"/>
              <a:gd name="T9" fmla="*/ 536 h 558"/>
              <a:gd name="T10" fmla="*/ 280 w 748"/>
              <a:gd name="T11" fmla="*/ 532 h 558"/>
              <a:gd name="T12" fmla="*/ 218 w 748"/>
              <a:gd name="T13" fmla="*/ 498 h 558"/>
              <a:gd name="T14" fmla="*/ 204 w 748"/>
              <a:gd name="T15" fmla="*/ 478 h 558"/>
              <a:gd name="T16" fmla="*/ 212 w 748"/>
              <a:gd name="T17" fmla="*/ 432 h 558"/>
              <a:gd name="T18" fmla="*/ 188 w 748"/>
              <a:gd name="T19" fmla="*/ 390 h 558"/>
              <a:gd name="T20" fmla="*/ 142 w 748"/>
              <a:gd name="T21" fmla="*/ 382 h 558"/>
              <a:gd name="T22" fmla="*/ 82 w 748"/>
              <a:gd name="T23" fmla="*/ 368 h 558"/>
              <a:gd name="T24" fmla="*/ 104 w 748"/>
              <a:gd name="T25" fmla="*/ 342 h 558"/>
              <a:gd name="T26" fmla="*/ 140 w 748"/>
              <a:gd name="T27" fmla="*/ 316 h 558"/>
              <a:gd name="T28" fmla="*/ 142 w 748"/>
              <a:gd name="T29" fmla="*/ 262 h 558"/>
              <a:gd name="T30" fmla="*/ 102 w 748"/>
              <a:gd name="T31" fmla="*/ 252 h 558"/>
              <a:gd name="T32" fmla="*/ 20 w 748"/>
              <a:gd name="T33" fmla="*/ 222 h 558"/>
              <a:gd name="T34" fmla="*/ 0 w 748"/>
              <a:gd name="T35" fmla="*/ 192 h 558"/>
              <a:gd name="T36" fmla="*/ 22 w 748"/>
              <a:gd name="T37" fmla="*/ 162 h 558"/>
              <a:gd name="T38" fmla="*/ 62 w 748"/>
              <a:gd name="T39" fmla="*/ 154 h 558"/>
              <a:gd name="T40" fmla="*/ 120 w 748"/>
              <a:gd name="T41" fmla="*/ 190 h 558"/>
              <a:gd name="T42" fmla="*/ 156 w 748"/>
              <a:gd name="T43" fmla="*/ 192 h 558"/>
              <a:gd name="T44" fmla="*/ 206 w 748"/>
              <a:gd name="T45" fmla="*/ 156 h 558"/>
              <a:gd name="T46" fmla="*/ 240 w 748"/>
              <a:gd name="T47" fmla="*/ 98 h 558"/>
              <a:gd name="T48" fmla="*/ 274 w 748"/>
              <a:gd name="T49" fmla="*/ 110 h 558"/>
              <a:gd name="T50" fmla="*/ 308 w 748"/>
              <a:gd name="T51" fmla="*/ 128 h 558"/>
              <a:gd name="T52" fmla="*/ 342 w 748"/>
              <a:gd name="T53" fmla="*/ 134 h 558"/>
              <a:gd name="T54" fmla="*/ 410 w 748"/>
              <a:gd name="T55" fmla="*/ 100 h 558"/>
              <a:gd name="T56" fmla="*/ 442 w 748"/>
              <a:gd name="T57" fmla="*/ 78 h 558"/>
              <a:gd name="T58" fmla="*/ 470 w 748"/>
              <a:gd name="T59" fmla="*/ 52 h 558"/>
              <a:gd name="T60" fmla="*/ 514 w 748"/>
              <a:gd name="T61" fmla="*/ 38 h 558"/>
              <a:gd name="T62" fmla="*/ 588 w 748"/>
              <a:gd name="T63" fmla="*/ 10 h 558"/>
              <a:gd name="T64" fmla="*/ 632 w 748"/>
              <a:gd name="T65" fmla="*/ 0 h 558"/>
              <a:gd name="T66" fmla="*/ 672 w 748"/>
              <a:gd name="T67" fmla="*/ 54 h 558"/>
              <a:gd name="T68" fmla="*/ 640 w 748"/>
              <a:gd name="T69" fmla="*/ 112 h 558"/>
              <a:gd name="T70" fmla="*/ 642 w 748"/>
              <a:gd name="T71" fmla="*/ 142 h 558"/>
              <a:gd name="T72" fmla="*/ 682 w 748"/>
              <a:gd name="T73" fmla="*/ 172 h 558"/>
              <a:gd name="T74" fmla="*/ 734 w 748"/>
              <a:gd name="T75" fmla="*/ 180 h 558"/>
              <a:gd name="T76" fmla="*/ 748 w 748"/>
              <a:gd name="T77" fmla="*/ 220 h 558"/>
              <a:gd name="T78" fmla="*/ 734 w 748"/>
              <a:gd name="T79" fmla="*/ 254 h 558"/>
              <a:gd name="T80" fmla="*/ 722 w 748"/>
              <a:gd name="T81" fmla="*/ 264 h 558"/>
              <a:gd name="T82" fmla="*/ 712 w 748"/>
              <a:gd name="T83" fmla="*/ 312 h 558"/>
              <a:gd name="T84" fmla="*/ 688 w 748"/>
              <a:gd name="T85" fmla="*/ 346 h 558"/>
              <a:gd name="T86" fmla="*/ 672 w 748"/>
              <a:gd name="T87" fmla="*/ 360 h 558"/>
              <a:gd name="T88" fmla="*/ 634 w 748"/>
              <a:gd name="T89" fmla="*/ 406 h 558"/>
              <a:gd name="T90" fmla="*/ 614 w 748"/>
              <a:gd name="T91" fmla="*/ 424 h 558"/>
              <a:gd name="T92" fmla="*/ 586 w 748"/>
              <a:gd name="T93" fmla="*/ 448 h 558"/>
              <a:gd name="T94" fmla="*/ 570 w 748"/>
              <a:gd name="T95" fmla="*/ 468 h 558"/>
              <a:gd name="T96" fmla="*/ 566 w 748"/>
              <a:gd name="T97" fmla="*/ 474 h 558"/>
              <a:gd name="T98" fmla="*/ 546 w 748"/>
              <a:gd name="T99" fmla="*/ 484 h 558"/>
              <a:gd name="T100" fmla="*/ 518 w 748"/>
              <a:gd name="T101" fmla="*/ 534 h 558"/>
              <a:gd name="T102" fmla="*/ 466 w 748"/>
              <a:gd name="T103" fmla="*/ 558 h 5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48" h="558">
                <a:moveTo>
                  <a:pt x="450" y="558"/>
                </a:moveTo>
                <a:lnTo>
                  <a:pt x="450" y="558"/>
                </a:lnTo>
                <a:lnTo>
                  <a:pt x="450" y="540"/>
                </a:lnTo>
                <a:lnTo>
                  <a:pt x="446" y="540"/>
                </a:lnTo>
                <a:lnTo>
                  <a:pt x="444" y="538"/>
                </a:lnTo>
                <a:lnTo>
                  <a:pt x="440" y="532"/>
                </a:lnTo>
                <a:lnTo>
                  <a:pt x="428" y="530"/>
                </a:lnTo>
                <a:lnTo>
                  <a:pt x="426" y="522"/>
                </a:lnTo>
                <a:lnTo>
                  <a:pt x="422" y="516"/>
                </a:lnTo>
                <a:lnTo>
                  <a:pt x="418" y="510"/>
                </a:lnTo>
                <a:lnTo>
                  <a:pt x="414" y="508"/>
                </a:lnTo>
                <a:lnTo>
                  <a:pt x="410" y="508"/>
                </a:lnTo>
                <a:lnTo>
                  <a:pt x="406" y="508"/>
                </a:lnTo>
                <a:lnTo>
                  <a:pt x="396" y="510"/>
                </a:lnTo>
                <a:lnTo>
                  <a:pt x="390" y="536"/>
                </a:lnTo>
                <a:lnTo>
                  <a:pt x="322" y="540"/>
                </a:lnTo>
                <a:lnTo>
                  <a:pt x="280" y="532"/>
                </a:lnTo>
                <a:lnTo>
                  <a:pt x="246" y="528"/>
                </a:lnTo>
                <a:lnTo>
                  <a:pt x="218" y="498"/>
                </a:lnTo>
                <a:lnTo>
                  <a:pt x="208" y="478"/>
                </a:lnTo>
                <a:lnTo>
                  <a:pt x="204" y="478"/>
                </a:lnTo>
                <a:lnTo>
                  <a:pt x="200" y="464"/>
                </a:lnTo>
                <a:lnTo>
                  <a:pt x="202" y="452"/>
                </a:lnTo>
                <a:lnTo>
                  <a:pt x="206" y="442"/>
                </a:lnTo>
                <a:lnTo>
                  <a:pt x="212" y="432"/>
                </a:lnTo>
                <a:lnTo>
                  <a:pt x="212" y="406"/>
                </a:lnTo>
                <a:lnTo>
                  <a:pt x="188" y="390"/>
                </a:lnTo>
                <a:lnTo>
                  <a:pt x="188" y="384"/>
                </a:lnTo>
                <a:lnTo>
                  <a:pt x="142" y="382"/>
                </a:lnTo>
                <a:lnTo>
                  <a:pt x="104" y="378"/>
                </a:lnTo>
                <a:lnTo>
                  <a:pt x="82" y="368"/>
                </a:lnTo>
                <a:lnTo>
                  <a:pt x="72" y="344"/>
                </a:lnTo>
                <a:lnTo>
                  <a:pt x="104" y="342"/>
                </a:lnTo>
                <a:lnTo>
                  <a:pt x="112" y="338"/>
                </a:lnTo>
                <a:lnTo>
                  <a:pt x="122" y="332"/>
                </a:lnTo>
                <a:lnTo>
                  <a:pt x="140" y="316"/>
                </a:lnTo>
                <a:lnTo>
                  <a:pt x="148" y="300"/>
                </a:lnTo>
                <a:lnTo>
                  <a:pt x="150" y="286"/>
                </a:lnTo>
                <a:lnTo>
                  <a:pt x="148" y="274"/>
                </a:lnTo>
                <a:lnTo>
                  <a:pt x="142" y="262"/>
                </a:lnTo>
                <a:lnTo>
                  <a:pt x="114" y="260"/>
                </a:lnTo>
                <a:lnTo>
                  <a:pt x="102" y="252"/>
                </a:lnTo>
                <a:lnTo>
                  <a:pt x="88" y="246"/>
                </a:lnTo>
                <a:lnTo>
                  <a:pt x="64" y="238"/>
                </a:lnTo>
                <a:lnTo>
                  <a:pt x="40" y="230"/>
                </a:lnTo>
                <a:lnTo>
                  <a:pt x="20" y="222"/>
                </a:lnTo>
                <a:lnTo>
                  <a:pt x="6" y="204"/>
                </a:lnTo>
                <a:lnTo>
                  <a:pt x="2" y="196"/>
                </a:lnTo>
                <a:lnTo>
                  <a:pt x="0" y="192"/>
                </a:lnTo>
                <a:lnTo>
                  <a:pt x="12" y="174"/>
                </a:lnTo>
                <a:lnTo>
                  <a:pt x="18" y="166"/>
                </a:lnTo>
                <a:lnTo>
                  <a:pt x="22" y="162"/>
                </a:lnTo>
                <a:lnTo>
                  <a:pt x="30" y="158"/>
                </a:lnTo>
                <a:lnTo>
                  <a:pt x="36" y="156"/>
                </a:lnTo>
                <a:lnTo>
                  <a:pt x="48" y="154"/>
                </a:lnTo>
                <a:lnTo>
                  <a:pt x="62" y="154"/>
                </a:lnTo>
                <a:lnTo>
                  <a:pt x="90" y="164"/>
                </a:lnTo>
                <a:lnTo>
                  <a:pt x="120" y="190"/>
                </a:lnTo>
                <a:lnTo>
                  <a:pt x="130" y="192"/>
                </a:lnTo>
                <a:lnTo>
                  <a:pt x="142" y="192"/>
                </a:lnTo>
                <a:lnTo>
                  <a:pt x="156" y="192"/>
                </a:lnTo>
                <a:lnTo>
                  <a:pt x="172" y="190"/>
                </a:lnTo>
                <a:lnTo>
                  <a:pt x="188" y="174"/>
                </a:lnTo>
                <a:lnTo>
                  <a:pt x="206" y="156"/>
                </a:lnTo>
                <a:lnTo>
                  <a:pt x="222" y="136"/>
                </a:lnTo>
                <a:lnTo>
                  <a:pt x="238" y="120"/>
                </a:lnTo>
                <a:lnTo>
                  <a:pt x="240" y="98"/>
                </a:lnTo>
                <a:lnTo>
                  <a:pt x="264" y="96"/>
                </a:lnTo>
                <a:lnTo>
                  <a:pt x="274" y="110"/>
                </a:lnTo>
                <a:lnTo>
                  <a:pt x="284" y="114"/>
                </a:lnTo>
                <a:lnTo>
                  <a:pt x="294" y="120"/>
                </a:lnTo>
                <a:lnTo>
                  <a:pt x="308" y="128"/>
                </a:lnTo>
                <a:lnTo>
                  <a:pt x="324" y="134"/>
                </a:lnTo>
                <a:lnTo>
                  <a:pt x="342" y="134"/>
                </a:lnTo>
                <a:lnTo>
                  <a:pt x="384" y="120"/>
                </a:lnTo>
                <a:lnTo>
                  <a:pt x="398" y="108"/>
                </a:lnTo>
                <a:lnTo>
                  <a:pt x="410" y="100"/>
                </a:lnTo>
                <a:lnTo>
                  <a:pt x="422" y="92"/>
                </a:lnTo>
                <a:lnTo>
                  <a:pt x="438" y="84"/>
                </a:lnTo>
                <a:lnTo>
                  <a:pt x="442" y="78"/>
                </a:lnTo>
                <a:lnTo>
                  <a:pt x="450" y="72"/>
                </a:lnTo>
                <a:lnTo>
                  <a:pt x="462" y="56"/>
                </a:lnTo>
                <a:lnTo>
                  <a:pt x="470" y="52"/>
                </a:lnTo>
                <a:lnTo>
                  <a:pt x="476" y="46"/>
                </a:lnTo>
                <a:lnTo>
                  <a:pt x="494" y="40"/>
                </a:lnTo>
                <a:lnTo>
                  <a:pt x="514" y="38"/>
                </a:lnTo>
                <a:lnTo>
                  <a:pt x="550" y="36"/>
                </a:lnTo>
                <a:lnTo>
                  <a:pt x="570" y="22"/>
                </a:lnTo>
                <a:lnTo>
                  <a:pt x="588" y="10"/>
                </a:lnTo>
                <a:lnTo>
                  <a:pt x="596" y="6"/>
                </a:lnTo>
                <a:lnTo>
                  <a:pt x="606" y="2"/>
                </a:lnTo>
                <a:lnTo>
                  <a:pt x="618" y="0"/>
                </a:lnTo>
                <a:lnTo>
                  <a:pt x="632" y="0"/>
                </a:lnTo>
                <a:lnTo>
                  <a:pt x="654" y="36"/>
                </a:lnTo>
                <a:lnTo>
                  <a:pt x="672" y="54"/>
                </a:lnTo>
                <a:lnTo>
                  <a:pt x="656" y="82"/>
                </a:lnTo>
                <a:lnTo>
                  <a:pt x="646" y="96"/>
                </a:lnTo>
                <a:lnTo>
                  <a:pt x="640" y="112"/>
                </a:lnTo>
                <a:lnTo>
                  <a:pt x="638" y="140"/>
                </a:lnTo>
                <a:lnTo>
                  <a:pt x="642" y="142"/>
                </a:lnTo>
                <a:lnTo>
                  <a:pt x="650" y="142"/>
                </a:lnTo>
                <a:lnTo>
                  <a:pt x="672" y="142"/>
                </a:lnTo>
                <a:lnTo>
                  <a:pt x="682" y="172"/>
                </a:lnTo>
                <a:lnTo>
                  <a:pt x="690" y="184"/>
                </a:lnTo>
                <a:lnTo>
                  <a:pt x="734" y="180"/>
                </a:lnTo>
                <a:lnTo>
                  <a:pt x="740" y="190"/>
                </a:lnTo>
                <a:lnTo>
                  <a:pt x="744" y="204"/>
                </a:lnTo>
                <a:lnTo>
                  <a:pt x="748" y="220"/>
                </a:lnTo>
                <a:lnTo>
                  <a:pt x="748" y="238"/>
                </a:lnTo>
                <a:lnTo>
                  <a:pt x="740" y="248"/>
                </a:lnTo>
                <a:lnTo>
                  <a:pt x="734" y="254"/>
                </a:lnTo>
                <a:lnTo>
                  <a:pt x="726" y="258"/>
                </a:lnTo>
                <a:lnTo>
                  <a:pt x="724" y="262"/>
                </a:lnTo>
                <a:lnTo>
                  <a:pt x="722" y="264"/>
                </a:lnTo>
                <a:lnTo>
                  <a:pt x="718" y="266"/>
                </a:lnTo>
                <a:lnTo>
                  <a:pt x="712" y="312"/>
                </a:lnTo>
                <a:lnTo>
                  <a:pt x="706" y="324"/>
                </a:lnTo>
                <a:lnTo>
                  <a:pt x="700" y="338"/>
                </a:lnTo>
                <a:lnTo>
                  <a:pt x="688" y="346"/>
                </a:lnTo>
                <a:lnTo>
                  <a:pt x="682" y="350"/>
                </a:lnTo>
                <a:lnTo>
                  <a:pt x="682" y="356"/>
                </a:lnTo>
                <a:lnTo>
                  <a:pt x="672" y="360"/>
                </a:lnTo>
                <a:lnTo>
                  <a:pt x="664" y="366"/>
                </a:lnTo>
                <a:lnTo>
                  <a:pt x="656" y="376"/>
                </a:lnTo>
                <a:lnTo>
                  <a:pt x="648" y="386"/>
                </a:lnTo>
                <a:lnTo>
                  <a:pt x="634" y="406"/>
                </a:lnTo>
                <a:lnTo>
                  <a:pt x="626" y="414"/>
                </a:lnTo>
                <a:lnTo>
                  <a:pt x="616" y="420"/>
                </a:lnTo>
                <a:lnTo>
                  <a:pt x="614" y="424"/>
                </a:lnTo>
                <a:lnTo>
                  <a:pt x="610" y="428"/>
                </a:lnTo>
                <a:lnTo>
                  <a:pt x="600" y="434"/>
                </a:lnTo>
                <a:lnTo>
                  <a:pt x="586" y="448"/>
                </a:lnTo>
                <a:lnTo>
                  <a:pt x="572" y="464"/>
                </a:lnTo>
                <a:lnTo>
                  <a:pt x="570" y="466"/>
                </a:lnTo>
                <a:lnTo>
                  <a:pt x="570" y="468"/>
                </a:lnTo>
                <a:lnTo>
                  <a:pt x="566" y="468"/>
                </a:lnTo>
                <a:lnTo>
                  <a:pt x="566" y="474"/>
                </a:lnTo>
                <a:lnTo>
                  <a:pt x="560" y="474"/>
                </a:lnTo>
                <a:lnTo>
                  <a:pt x="556" y="476"/>
                </a:lnTo>
                <a:lnTo>
                  <a:pt x="546" y="484"/>
                </a:lnTo>
                <a:lnTo>
                  <a:pt x="532" y="500"/>
                </a:lnTo>
                <a:lnTo>
                  <a:pt x="518" y="534"/>
                </a:lnTo>
                <a:lnTo>
                  <a:pt x="502" y="538"/>
                </a:lnTo>
                <a:lnTo>
                  <a:pt x="488" y="544"/>
                </a:lnTo>
                <a:lnTo>
                  <a:pt x="478" y="550"/>
                </a:lnTo>
                <a:lnTo>
                  <a:pt x="466" y="558"/>
                </a:lnTo>
                <a:lnTo>
                  <a:pt x="450" y="558"/>
                </a:lnTo>
                <a:close/>
              </a:path>
            </a:pathLst>
          </a:custGeom>
          <a:solidFill>
            <a:srgbClr val="31859C"/>
          </a:solidFill>
          <a:ln>
            <a:noFill/>
          </a:ln>
        </p:spPr>
        <p:txBody>
          <a:bodyPr/>
          <a:lstStyle/>
          <a:p>
            <a:endParaRPr lang="zh-CN" altLang="en-US" sz="1350"/>
          </a:p>
        </p:txBody>
      </p:sp>
      <p:sp>
        <p:nvSpPr>
          <p:cNvPr id="71" name="Freeform 13"/>
          <p:cNvSpPr/>
          <p:nvPr/>
        </p:nvSpPr>
        <p:spPr bwMode="auto">
          <a:xfrm>
            <a:off x="4164541" y="3767507"/>
            <a:ext cx="133141" cy="308168"/>
          </a:xfrm>
          <a:custGeom>
            <a:avLst/>
            <a:gdLst>
              <a:gd name="T0" fmla="*/ 82 w 178"/>
              <a:gd name="T1" fmla="*/ 412 h 412"/>
              <a:gd name="T2" fmla="*/ 82 w 178"/>
              <a:gd name="T3" fmla="*/ 412 h 412"/>
              <a:gd name="T4" fmla="*/ 50 w 178"/>
              <a:gd name="T5" fmla="*/ 364 h 412"/>
              <a:gd name="T6" fmla="*/ 50 w 178"/>
              <a:gd name="T7" fmla="*/ 364 h 412"/>
              <a:gd name="T8" fmla="*/ 40 w 178"/>
              <a:gd name="T9" fmla="*/ 360 h 412"/>
              <a:gd name="T10" fmla="*/ 34 w 178"/>
              <a:gd name="T11" fmla="*/ 356 h 412"/>
              <a:gd name="T12" fmla="*/ 28 w 178"/>
              <a:gd name="T13" fmla="*/ 350 h 412"/>
              <a:gd name="T14" fmla="*/ 26 w 178"/>
              <a:gd name="T15" fmla="*/ 346 h 412"/>
              <a:gd name="T16" fmla="*/ 20 w 178"/>
              <a:gd name="T17" fmla="*/ 336 h 412"/>
              <a:gd name="T18" fmla="*/ 16 w 178"/>
              <a:gd name="T19" fmla="*/ 324 h 412"/>
              <a:gd name="T20" fmla="*/ 16 w 178"/>
              <a:gd name="T21" fmla="*/ 324 h 412"/>
              <a:gd name="T22" fmla="*/ 0 w 178"/>
              <a:gd name="T23" fmla="*/ 304 h 412"/>
              <a:gd name="T24" fmla="*/ 0 w 178"/>
              <a:gd name="T25" fmla="*/ 304 h 412"/>
              <a:gd name="T26" fmla="*/ 2 w 178"/>
              <a:gd name="T27" fmla="*/ 280 h 412"/>
              <a:gd name="T28" fmla="*/ 6 w 178"/>
              <a:gd name="T29" fmla="*/ 258 h 412"/>
              <a:gd name="T30" fmla="*/ 8 w 178"/>
              <a:gd name="T31" fmla="*/ 238 h 412"/>
              <a:gd name="T32" fmla="*/ 8 w 178"/>
              <a:gd name="T33" fmla="*/ 228 h 412"/>
              <a:gd name="T34" fmla="*/ 6 w 178"/>
              <a:gd name="T35" fmla="*/ 220 h 412"/>
              <a:gd name="T36" fmla="*/ 6 w 178"/>
              <a:gd name="T37" fmla="*/ 220 h 412"/>
              <a:gd name="T38" fmla="*/ 6 w 178"/>
              <a:gd name="T39" fmla="*/ 196 h 412"/>
              <a:gd name="T40" fmla="*/ 10 w 178"/>
              <a:gd name="T41" fmla="*/ 180 h 412"/>
              <a:gd name="T42" fmla="*/ 16 w 178"/>
              <a:gd name="T43" fmla="*/ 166 h 412"/>
              <a:gd name="T44" fmla="*/ 30 w 178"/>
              <a:gd name="T45" fmla="*/ 150 h 412"/>
              <a:gd name="T46" fmla="*/ 30 w 178"/>
              <a:gd name="T47" fmla="*/ 150 h 412"/>
              <a:gd name="T48" fmla="*/ 38 w 178"/>
              <a:gd name="T49" fmla="*/ 112 h 412"/>
              <a:gd name="T50" fmla="*/ 38 w 178"/>
              <a:gd name="T51" fmla="*/ 112 h 412"/>
              <a:gd name="T52" fmla="*/ 60 w 178"/>
              <a:gd name="T53" fmla="*/ 64 h 412"/>
              <a:gd name="T54" fmla="*/ 60 w 178"/>
              <a:gd name="T55" fmla="*/ 64 h 412"/>
              <a:gd name="T56" fmla="*/ 76 w 178"/>
              <a:gd name="T57" fmla="*/ 44 h 412"/>
              <a:gd name="T58" fmla="*/ 90 w 178"/>
              <a:gd name="T59" fmla="*/ 28 h 412"/>
              <a:gd name="T60" fmla="*/ 104 w 178"/>
              <a:gd name="T61" fmla="*/ 14 h 412"/>
              <a:gd name="T62" fmla="*/ 122 w 178"/>
              <a:gd name="T63" fmla="*/ 0 h 412"/>
              <a:gd name="T64" fmla="*/ 122 w 178"/>
              <a:gd name="T65" fmla="*/ 0 h 412"/>
              <a:gd name="T66" fmla="*/ 164 w 178"/>
              <a:gd name="T67" fmla="*/ 2 h 412"/>
              <a:gd name="T68" fmla="*/ 164 w 178"/>
              <a:gd name="T69" fmla="*/ 2 h 412"/>
              <a:gd name="T70" fmla="*/ 170 w 178"/>
              <a:gd name="T71" fmla="*/ 6 h 412"/>
              <a:gd name="T72" fmla="*/ 170 w 178"/>
              <a:gd name="T73" fmla="*/ 6 h 412"/>
              <a:gd name="T74" fmla="*/ 176 w 178"/>
              <a:gd name="T75" fmla="*/ 30 h 412"/>
              <a:gd name="T76" fmla="*/ 178 w 178"/>
              <a:gd name="T77" fmla="*/ 44 h 412"/>
              <a:gd name="T78" fmla="*/ 178 w 178"/>
              <a:gd name="T79" fmla="*/ 58 h 412"/>
              <a:gd name="T80" fmla="*/ 178 w 178"/>
              <a:gd name="T81" fmla="*/ 58 h 412"/>
              <a:gd name="T82" fmla="*/ 172 w 178"/>
              <a:gd name="T83" fmla="*/ 72 h 412"/>
              <a:gd name="T84" fmla="*/ 168 w 178"/>
              <a:gd name="T85" fmla="*/ 86 h 412"/>
              <a:gd name="T86" fmla="*/ 166 w 178"/>
              <a:gd name="T87" fmla="*/ 102 h 412"/>
              <a:gd name="T88" fmla="*/ 166 w 178"/>
              <a:gd name="T89" fmla="*/ 118 h 412"/>
              <a:gd name="T90" fmla="*/ 168 w 178"/>
              <a:gd name="T91" fmla="*/ 154 h 412"/>
              <a:gd name="T92" fmla="*/ 170 w 178"/>
              <a:gd name="T93" fmla="*/ 188 h 412"/>
              <a:gd name="T94" fmla="*/ 170 w 178"/>
              <a:gd name="T95" fmla="*/ 188 h 412"/>
              <a:gd name="T96" fmla="*/ 164 w 178"/>
              <a:gd name="T97" fmla="*/ 202 h 412"/>
              <a:gd name="T98" fmla="*/ 158 w 178"/>
              <a:gd name="T99" fmla="*/ 218 h 412"/>
              <a:gd name="T100" fmla="*/ 158 w 178"/>
              <a:gd name="T101" fmla="*/ 218 h 412"/>
              <a:gd name="T102" fmla="*/ 118 w 178"/>
              <a:gd name="T103" fmla="*/ 304 h 412"/>
              <a:gd name="T104" fmla="*/ 118 w 178"/>
              <a:gd name="T105" fmla="*/ 304 h 412"/>
              <a:gd name="T106" fmla="*/ 108 w 178"/>
              <a:gd name="T107" fmla="*/ 398 h 412"/>
              <a:gd name="T108" fmla="*/ 108 w 178"/>
              <a:gd name="T109" fmla="*/ 398 h 412"/>
              <a:gd name="T110" fmla="*/ 98 w 178"/>
              <a:gd name="T111" fmla="*/ 408 h 412"/>
              <a:gd name="T112" fmla="*/ 98 w 178"/>
              <a:gd name="T113" fmla="*/ 408 h 412"/>
              <a:gd name="T114" fmla="*/ 90 w 178"/>
              <a:gd name="T115" fmla="*/ 410 h 412"/>
              <a:gd name="T116" fmla="*/ 82 w 178"/>
              <a:gd name="T117" fmla="*/ 412 h 412"/>
              <a:gd name="T118" fmla="*/ 82 w 178"/>
              <a:gd name="T119" fmla="*/ 412 h 41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78" h="412">
                <a:moveTo>
                  <a:pt x="82" y="412"/>
                </a:moveTo>
                <a:lnTo>
                  <a:pt x="82" y="412"/>
                </a:lnTo>
                <a:lnTo>
                  <a:pt x="50" y="364"/>
                </a:lnTo>
                <a:lnTo>
                  <a:pt x="40" y="360"/>
                </a:lnTo>
                <a:lnTo>
                  <a:pt x="34" y="356"/>
                </a:lnTo>
                <a:lnTo>
                  <a:pt x="28" y="350"/>
                </a:lnTo>
                <a:lnTo>
                  <a:pt x="26" y="346"/>
                </a:lnTo>
                <a:lnTo>
                  <a:pt x="20" y="336"/>
                </a:lnTo>
                <a:lnTo>
                  <a:pt x="16" y="324"/>
                </a:lnTo>
                <a:lnTo>
                  <a:pt x="0" y="304"/>
                </a:lnTo>
                <a:lnTo>
                  <a:pt x="2" y="280"/>
                </a:lnTo>
                <a:lnTo>
                  <a:pt x="6" y="258"/>
                </a:lnTo>
                <a:lnTo>
                  <a:pt x="8" y="238"/>
                </a:lnTo>
                <a:lnTo>
                  <a:pt x="8" y="228"/>
                </a:lnTo>
                <a:lnTo>
                  <a:pt x="6" y="220"/>
                </a:lnTo>
                <a:lnTo>
                  <a:pt x="6" y="196"/>
                </a:lnTo>
                <a:lnTo>
                  <a:pt x="10" y="180"/>
                </a:lnTo>
                <a:lnTo>
                  <a:pt x="16" y="166"/>
                </a:lnTo>
                <a:lnTo>
                  <a:pt x="30" y="150"/>
                </a:lnTo>
                <a:lnTo>
                  <a:pt x="38" y="112"/>
                </a:lnTo>
                <a:lnTo>
                  <a:pt x="60" y="64"/>
                </a:lnTo>
                <a:lnTo>
                  <a:pt x="76" y="44"/>
                </a:lnTo>
                <a:lnTo>
                  <a:pt x="90" y="28"/>
                </a:lnTo>
                <a:lnTo>
                  <a:pt x="104" y="14"/>
                </a:lnTo>
                <a:lnTo>
                  <a:pt x="122" y="0"/>
                </a:lnTo>
                <a:lnTo>
                  <a:pt x="164" y="2"/>
                </a:lnTo>
                <a:lnTo>
                  <a:pt x="170" y="6"/>
                </a:lnTo>
                <a:lnTo>
                  <a:pt x="176" y="30"/>
                </a:lnTo>
                <a:lnTo>
                  <a:pt x="178" y="44"/>
                </a:lnTo>
                <a:lnTo>
                  <a:pt x="178" y="58"/>
                </a:lnTo>
                <a:lnTo>
                  <a:pt x="172" y="72"/>
                </a:lnTo>
                <a:lnTo>
                  <a:pt x="168" y="86"/>
                </a:lnTo>
                <a:lnTo>
                  <a:pt x="166" y="102"/>
                </a:lnTo>
                <a:lnTo>
                  <a:pt x="166" y="118"/>
                </a:lnTo>
                <a:lnTo>
                  <a:pt x="168" y="154"/>
                </a:lnTo>
                <a:lnTo>
                  <a:pt x="170" y="188"/>
                </a:lnTo>
                <a:lnTo>
                  <a:pt x="164" y="202"/>
                </a:lnTo>
                <a:lnTo>
                  <a:pt x="158" y="218"/>
                </a:lnTo>
                <a:lnTo>
                  <a:pt x="118" y="304"/>
                </a:lnTo>
                <a:lnTo>
                  <a:pt x="108" y="398"/>
                </a:lnTo>
                <a:lnTo>
                  <a:pt x="98" y="408"/>
                </a:lnTo>
                <a:lnTo>
                  <a:pt x="90" y="410"/>
                </a:lnTo>
                <a:lnTo>
                  <a:pt x="82" y="412"/>
                </a:lnTo>
                <a:close/>
              </a:path>
            </a:pathLst>
          </a:custGeom>
          <a:solidFill>
            <a:srgbClr val="31859C"/>
          </a:solidFill>
          <a:ln>
            <a:noFill/>
          </a:ln>
        </p:spPr>
        <p:txBody>
          <a:bodyPr/>
          <a:lstStyle/>
          <a:p>
            <a:endParaRPr lang="zh-CN" altLang="en-US" sz="1350"/>
          </a:p>
        </p:txBody>
      </p:sp>
      <p:sp>
        <p:nvSpPr>
          <p:cNvPr id="72" name="Freeform 15"/>
          <p:cNvSpPr/>
          <p:nvPr/>
        </p:nvSpPr>
        <p:spPr bwMode="auto">
          <a:xfrm>
            <a:off x="3847397" y="3543112"/>
            <a:ext cx="309664" cy="402413"/>
          </a:xfrm>
          <a:custGeom>
            <a:avLst/>
            <a:gdLst>
              <a:gd name="T0" fmla="*/ 136 w 414"/>
              <a:gd name="T1" fmla="*/ 532 h 538"/>
              <a:gd name="T2" fmla="*/ 122 w 414"/>
              <a:gd name="T3" fmla="*/ 508 h 538"/>
              <a:gd name="T4" fmla="*/ 116 w 414"/>
              <a:gd name="T5" fmla="*/ 498 h 538"/>
              <a:gd name="T6" fmla="*/ 58 w 414"/>
              <a:gd name="T7" fmla="*/ 426 h 538"/>
              <a:gd name="T8" fmla="*/ 12 w 414"/>
              <a:gd name="T9" fmla="*/ 420 h 538"/>
              <a:gd name="T10" fmla="*/ 0 w 414"/>
              <a:gd name="T11" fmla="*/ 402 h 538"/>
              <a:gd name="T12" fmla="*/ 6 w 414"/>
              <a:gd name="T13" fmla="*/ 360 h 538"/>
              <a:gd name="T14" fmla="*/ 10 w 414"/>
              <a:gd name="T15" fmla="*/ 332 h 538"/>
              <a:gd name="T16" fmla="*/ 8 w 414"/>
              <a:gd name="T17" fmla="*/ 306 h 538"/>
              <a:gd name="T18" fmla="*/ 44 w 414"/>
              <a:gd name="T19" fmla="*/ 246 h 538"/>
              <a:gd name="T20" fmla="*/ 42 w 414"/>
              <a:gd name="T21" fmla="*/ 200 h 538"/>
              <a:gd name="T22" fmla="*/ 46 w 414"/>
              <a:gd name="T23" fmla="*/ 190 h 538"/>
              <a:gd name="T24" fmla="*/ 74 w 414"/>
              <a:gd name="T25" fmla="*/ 174 h 538"/>
              <a:gd name="T26" fmla="*/ 102 w 414"/>
              <a:gd name="T27" fmla="*/ 134 h 538"/>
              <a:gd name="T28" fmla="*/ 102 w 414"/>
              <a:gd name="T29" fmla="*/ 116 h 538"/>
              <a:gd name="T30" fmla="*/ 92 w 414"/>
              <a:gd name="T31" fmla="*/ 88 h 538"/>
              <a:gd name="T32" fmla="*/ 104 w 414"/>
              <a:gd name="T33" fmla="*/ 72 h 538"/>
              <a:gd name="T34" fmla="*/ 132 w 414"/>
              <a:gd name="T35" fmla="*/ 58 h 538"/>
              <a:gd name="T36" fmla="*/ 172 w 414"/>
              <a:gd name="T37" fmla="*/ 48 h 538"/>
              <a:gd name="T38" fmla="*/ 190 w 414"/>
              <a:gd name="T39" fmla="*/ 28 h 538"/>
              <a:gd name="T40" fmla="*/ 204 w 414"/>
              <a:gd name="T41" fmla="*/ 2 h 538"/>
              <a:gd name="T42" fmla="*/ 224 w 414"/>
              <a:gd name="T43" fmla="*/ 2 h 538"/>
              <a:gd name="T44" fmla="*/ 236 w 414"/>
              <a:gd name="T45" fmla="*/ 16 h 538"/>
              <a:gd name="T46" fmla="*/ 250 w 414"/>
              <a:gd name="T47" fmla="*/ 64 h 538"/>
              <a:gd name="T48" fmla="*/ 280 w 414"/>
              <a:gd name="T49" fmla="*/ 96 h 538"/>
              <a:gd name="T50" fmla="*/ 336 w 414"/>
              <a:gd name="T51" fmla="*/ 100 h 538"/>
              <a:gd name="T52" fmla="*/ 366 w 414"/>
              <a:gd name="T53" fmla="*/ 86 h 538"/>
              <a:gd name="T54" fmla="*/ 404 w 414"/>
              <a:gd name="T55" fmla="*/ 84 h 538"/>
              <a:gd name="T56" fmla="*/ 398 w 414"/>
              <a:gd name="T57" fmla="*/ 104 h 538"/>
              <a:gd name="T58" fmla="*/ 384 w 414"/>
              <a:gd name="T59" fmla="*/ 124 h 538"/>
              <a:gd name="T60" fmla="*/ 362 w 414"/>
              <a:gd name="T61" fmla="*/ 154 h 538"/>
              <a:gd name="T62" fmla="*/ 330 w 414"/>
              <a:gd name="T63" fmla="*/ 162 h 538"/>
              <a:gd name="T64" fmla="*/ 328 w 414"/>
              <a:gd name="T65" fmla="*/ 180 h 538"/>
              <a:gd name="T66" fmla="*/ 348 w 414"/>
              <a:gd name="T67" fmla="*/ 198 h 538"/>
              <a:gd name="T68" fmla="*/ 350 w 414"/>
              <a:gd name="T69" fmla="*/ 222 h 538"/>
              <a:gd name="T70" fmla="*/ 348 w 414"/>
              <a:gd name="T71" fmla="*/ 240 h 538"/>
              <a:gd name="T72" fmla="*/ 340 w 414"/>
              <a:gd name="T73" fmla="*/ 278 h 538"/>
              <a:gd name="T74" fmla="*/ 346 w 414"/>
              <a:gd name="T75" fmla="*/ 296 h 538"/>
              <a:gd name="T76" fmla="*/ 356 w 414"/>
              <a:gd name="T77" fmla="*/ 308 h 538"/>
              <a:gd name="T78" fmla="*/ 350 w 414"/>
              <a:gd name="T79" fmla="*/ 306 h 538"/>
              <a:gd name="T80" fmla="*/ 318 w 414"/>
              <a:gd name="T81" fmla="*/ 312 h 538"/>
              <a:gd name="T82" fmla="*/ 318 w 414"/>
              <a:gd name="T83" fmla="*/ 336 h 538"/>
              <a:gd name="T84" fmla="*/ 296 w 414"/>
              <a:gd name="T85" fmla="*/ 354 h 538"/>
              <a:gd name="T86" fmla="*/ 288 w 414"/>
              <a:gd name="T87" fmla="*/ 384 h 538"/>
              <a:gd name="T88" fmla="*/ 268 w 414"/>
              <a:gd name="T89" fmla="*/ 408 h 538"/>
              <a:gd name="T90" fmla="*/ 228 w 414"/>
              <a:gd name="T91" fmla="*/ 416 h 538"/>
              <a:gd name="T92" fmla="*/ 240 w 414"/>
              <a:gd name="T93" fmla="*/ 440 h 538"/>
              <a:gd name="T94" fmla="*/ 218 w 414"/>
              <a:gd name="T95" fmla="*/ 450 h 538"/>
              <a:gd name="T96" fmla="*/ 184 w 414"/>
              <a:gd name="T97" fmla="*/ 480 h 538"/>
              <a:gd name="T98" fmla="*/ 166 w 414"/>
              <a:gd name="T99" fmla="*/ 514 h 538"/>
              <a:gd name="T100" fmla="*/ 150 w 414"/>
              <a:gd name="T101" fmla="*/ 528 h 5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14" h="538">
                <a:moveTo>
                  <a:pt x="136" y="538"/>
                </a:moveTo>
                <a:lnTo>
                  <a:pt x="136" y="538"/>
                </a:lnTo>
                <a:lnTo>
                  <a:pt x="136" y="532"/>
                </a:lnTo>
                <a:lnTo>
                  <a:pt x="134" y="526"/>
                </a:lnTo>
                <a:lnTo>
                  <a:pt x="128" y="516"/>
                </a:lnTo>
                <a:lnTo>
                  <a:pt x="122" y="508"/>
                </a:lnTo>
                <a:lnTo>
                  <a:pt x="116" y="504"/>
                </a:lnTo>
                <a:lnTo>
                  <a:pt x="116" y="498"/>
                </a:lnTo>
                <a:lnTo>
                  <a:pt x="58" y="426"/>
                </a:lnTo>
                <a:lnTo>
                  <a:pt x="40" y="422"/>
                </a:lnTo>
                <a:lnTo>
                  <a:pt x="26" y="420"/>
                </a:lnTo>
                <a:lnTo>
                  <a:pt x="12" y="420"/>
                </a:lnTo>
                <a:lnTo>
                  <a:pt x="2" y="418"/>
                </a:lnTo>
                <a:lnTo>
                  <a:pt x="0" y="402"/>
                </a:lnTo>
                <a:lnTo>
                  <a:pt x="0" y="386"/>
                </a:lnTo>
                <a:lnTo>
                  <a:pt x="6" y="360"/>
                </a:lnTo>
                <a:lnTo>
                  <a:pt x="8" y="352"/>
                </a:lnTo>
                <a:lnTo>
                  <a:pt x="10" y="346"/>
                </a:lnTo>
                <a:lnTo>
                  <a:pt x="10" y="332"/>
                </a:lnTo>
                <a:lnTo>
                  <a:pt x="10" y="318"/>
                </a:lnTo>
                <a:lnTo>
                  <a:pt x="8" y="306"/>
                </a:lnTo>
                <a:lnTo>
                  <a:pt x="40" y="270"/>
                </a:lnTo>
                <a:lnTo>
                  <a:pt x="44" y="246"/>
                </a:lnTo>
                <a:lnTo>
                  <a:pt x="42" y="214"/>
                </a:lnTo>
                <a:lnTo>
                  <a:pt x="42" y="200"/>
                </a:lnTo>
                <a:lnTo>
                  <a:pt x="44" y="194"/>
                </a:lnTo>
                <a:lnTo>
                  <a:pt x="46" y="190"/>
                </a:lnTo>
                <a:lnTo>
                  <a:pt x="60" y="182"/>
                </a:lnTo>
                <a:lnTo>
                  <a:pt x="74" y="174"/>
                </a:lnTo>
                <a:lnTo>
                  <a:pt x="94" y="152"/>
                </a:lnTo>
                <a:lnTo>
                  <a:pt x="102" y="134"/>
                </a:lnTo>
                <a:lnTo>
                  <a:pt x="102" y="116"/>
                </a:lnTo>
                <a:lnTo>
                  <a:pt x="96" y="104"/>
                </a:lnTo>
                <a:lnTo>
                  <a:pt x="94" y="94"/>
                </a:lnTo>
                <a:lnTo>
                  <a:pt x="92" y="88"/>
                </a:lnTo>
                <a:lnTo>
                  <a:pt x="94" y="82"/>
                </a:lnTo>
                <a:lnTo>
                  <a:pt x="98" y="76"/>
                </a:lnTo>
                <a:lnTo>
                  <a:pt x="104" y="72"/>
                </a:lnTo>
                <a:lnTo>
                  <a:pt x="120" y="60"/>
                </a:lnTo>
                <a:lnTo>
                  <a:pt x="132" y="58"/>
                </a:lnTo>
                <a:lnTo>
                  <a:pt x="144" y="56"/>
                </a:lnTo>
                <a:lnTo>
                  <a:pt x="158" y="54"/>
                </a:lnTo>
                <a:lnTo>
                  <a:pt x="172" y="48"/>
                </a:lnTo>
                <a:lnTo>
                  <a:pt x="182" y="40"/>
                </a:lnTo>
                <a:lnTo>
                  <a:pt x="190" y="28"/>
                </a:lnTo>
                <a:lnTo>
                  <a:pt x="198" y="14"/>
                </a:lnTo>
                <a:lnTo>
                  <a:pt x="204" y="2"/>
                </a:lnTo>
                <a:lnTo>
                  <a:pt x="210" y="0"/>
                </a:lnTo>
                <a:lnTo>
                  <a:pt x="216" y="0"/>
                </a:lnTo>
                <a:lnTo>
                  <a:pt x="224" y="2"/>
                </a:lnTo>
                <a:lnTo>
                  <a:pt x="232" y="6"/>
                </a:lnTo>
                <a:lnTo>
                  <a:pt x="236" y="16"/>
                </a:lnTo>
                <a:lnTo>
                  <a:pt x="238" y="28"/>
                </a:lnTo>
                <a:lnTo>
                  <a:pt x="246" y="52"/>
                </a:lnTo>
                <a:lnTo>
                  <a:pt x="250" y="64"/>
                </a:lnTo>
                <a:lnTo>
                  <a:pt x="258" y="76"/>
                </a:lnTo>
                <a:lnTo>
                  <a:pt x="266" y="86"/>
                </a:lnTo>
                <a:lnTo>
                  <a:pt x="280" y="96"/>
                </a:lnTo>
                <a:lnTo>
                  <a:pt x="336" y="100"/>
                </a:lnTo>
                <a:lnTo>
                  <a:pt x="342" y="94"/>
                </a:lnTo>
                <a:lnTo>
                  <a:pt x="350" y="92"/>
                </a:lnTo>
                <a:lnTo>
                  <a:pt x="366" y="86"/>
                </a:lnTo>
                <a:lnTo>
                  <a:pt x="386" y="86"/>
                </a:lnTo>
                <a:lnTo>
                  <a:pt x="404" y="84"/>
                </a:lnTo>
                <a:lnTo>
                  <a:pt x="414" y="90"/>
                </a:lnTo>
                <a:lnTo>
                  <a:pt x="398" y="104"/>
                </a:lnTo>
                <a:lnTo>
                  <a:pt x="392" y="112"/>
                </a:lnTo>
                <a:lnTo>
                  <a:pt x="384" y="124"/>
                </a:lnTo>
                <a:lnTo>
                  <a:pt x="382" y="156"/>
                </a:lnTo>
                <a:lnTo>
                  <a:pt x="362" y="154"/>
                </a:lnTo>
                <a:lnTo>
                  <a:pt x="342" y="154"/>
                </a:lnTo>
                <a:lnTo>
                  <a:pt x="336" y="158"/>
                </a:lnTo>
                <a:lnTo>
                  <a:pt x="330" y="162"/>
                </a:lnTo>
                <a:lnTo>
                  <a:pt x="326" y="168"/>
                </a:lnTo>
                <a:lnTo>
                  <a:pt x="328" y="180"/>
                </a:lnTo>
                <a:lnTo>
                  <a:pt x="338" y="186"/>
                </a:lnTo>
                <a:lnTo>
                  <a:pt x="348" y="198"/>
                </a:lnTo>
                <a:lnTo>
                  <a:pt x="364" y="208"/>
                </a:lnTo>
                <a:lnTo>
                  <a:pt x="350" y="222"/>
                </a:lnTo>
                <a:lnTo>
                  <a:pt x="350" y="230"/>
                </a:lnTo>
                <a:lnTo>
                  <a:pt x="348" y="240"/>
                </a:lnTo>
                <a:lnTo>
                  <a:pt x="342" y="258"/>
                </a:lnTo>
                <a:lnTo>
                  <a:pt x="342" y="268"/>
                </a:lnTo>
                <a:lnTo>
                  <a:pt x="340" y="278"/>
                </a:lnTo>
                <a:lnTo>
                  <a:pt x="342" y="286"/>
                </a:lnTo>
                <a:lnTo>
                  <a:pt x="346" y="296"/>
                </a:lnTo>
                <a:lnTo>
                  <a:pt x="356" y="304"/>
                </a:lnTo>
                <a:lnTo>
                  <a:pt x="356" y="308"/>
                </a:lnTo>
                <a:lnTo>
                  <a:pt x="350" y="306"/>
                </a:lnTo>
                <a:lnTo>
                  <a:pt x="322" y="306"/>
                </a:lnTo>
                <a:lnTo>
                  <a:pt x="318" y="312"/>
                </a:lnTo>
                <a:lnTo>
                  <a:pt x="318" y="318"/>
                </a:lnTo>
                <a:lnTo>
                  <a:pt x="320" y="324"/>
                </a:lnTo>
                <a:lnTo>
                  <a:pt x="318" y="336"/>
                </a:lnTo>
                <a:lnTo>
                  <a:pt x="304" y="346"/>
                </a:lnTo>
                <a:lnTo>
                  <a:pt x="296" y="354"/>
                </a:lnTo>
                <a:lnTo>
                  <a:pt x="292" y="364"/>
                </a:lnTo>
                <a:lnTo>
                  <a:pt x="288" y="384"/>
                </a:lnTo>
                <a:lnTo>
                  <a:pt x="278" y="396"/>
                </a:lnTo>
                <a:lnTo>
                  <a:pt x="268" y="408"/>
                </a:lnTo>
                <a:lnTo>
                  <a:pt x="232" y="410"/>
                </a:lnTo>
                <a:lnTo>
                  <a:pt x="228" y="416"/>
                </a:lnTo>
                <a:lnTo>
                  <a:pt x="228" y="422"/>
                </a:lnTo>
                <a:lnTo>
                  <a:pt x="230" y="430"/>
                </a:lnTo>
                <a:lnTo>
                  <a:pt x="240" y="440"/>
                </a:lnTo>
                <a:lnTo>
                  <a:pt x="228" y="444"/>
                </a:lnTo>
                <a:lnTo>
                  <a:pt x="218" y="450"/>
                </a:lnTo>
                <a:lnTo>
                  <a:pt x="208" y="456"/>
                </a:lnTo>
                <a:lnTo>
                  <a:pt x="200" y="464"/>
                </a:lnTo>
                <a:lnTo>
                  <a:pt x="184" y="480"/>
                </a:lnTo>
                <a:lnTo>
                  <a:pt x="168" y="500"/>
                </a:lnTo>
                <a:lnTo>
                  <a:pt x="166" y="514"/>
                </a:lnTo>
                <a:lnTo>
                  <a:pt x="158" y="522"/>
                </a:lnTo>
                <a:lnTo>
                  <a:pt x="150" y="528"/>
                </a:lnTo>
                <a:lnTo>
                  <a:pt x="136" y="538"/>
                </a:lnTo>
                <a:close/>
              </a:path>
            </a:pathLst>
          </a:custGeom>
          <a:solidFill>
            <a:srgbClr val="E46C0A"/>
          </a:solidFill>
          <a:ln>
            <a:noFill/>
          </a:ln>
        </p:spPr>
        <p:txBody>
          <a:bodyPr/>
          <a:lstStyle/>
          <a:p>
            <a:endParaRPr lang="zh-CN" altLang="en-US" sz="1350"/>
          </a:p>
        </p:txBody>
      </p:sp>
      <p:sp>
        <p:nvSpPr>
          <p:cNvPr id="73" name="Freeform 16"/>
          <p:cNvSpPr/>
          <p:nvPr/>
        </p:nvSpPr>
        <p:spPr bwMode="auto">
          <a:xfrm>
            <a:off x="2895965" y="3504217"/>
            <a:ext cx="453276" cy="397926"/>
          </a:xfrm>
          <a:custGeom>
            <a:avLst/>
            <a:gdLst>
              <a:gd name="T0" fmla="*/ 210 w 606"/>
              <a:gd name="T1" fmla="*/ 516 h 532"/>
              <a:gd name="T2" fmla="*/ 172 w 606"/>
              <a:gd name="T3" fmla="*/ 494 h 532"/>
              <a:gd name="T4" fmla="*/ 126 w 606"/>
              <a:gd name="T5" fmla="*/ 498 h 532"/>
              <a:gd name="T6" fmla="*/ 96 w 606"/>
              <a:gd name="T7" fmla="*/ 530 h 532"/>
              <a:gd name="T8" fmla="*/ 104 w 606"/>
              <a:gd name="T9" fmla="*/ 494 h 532"/>
              <a:gd name="T10" fmla="*/ 62 w 606"/>
              <a:gd name="T11" fmla="*/ 432 h 532"/>
              <a:gd name="T12" fmla="*/ 84 w 606"/>
              <a:gd name="T13" fmla="*/ 356 h 532"/>
              <a:gd name="T14" fmla="*/ 88 w 606"/>
              <a:gd name="T15" fmla="*/ 336 h 532"/>
              <a:gd name="T16" fmla="*/ 70 w 606"/>
              <a:gd name="T17" fmla="*/ 304 h 532"/>
              <a:gd name="T18" fmla="*/ 20 w 606"/>
              <a:gd name="T19" fmla="*/ 314 h 532"/>
              <a:gd name="T20" fmla="*/ 6 w 606"/>
              <a:gd name="T21" fmla="*/ 302 h 532"/>
              <a:gd name="T22" fmla="*/ 0 w 606"/>
              <a:gd name="T23" fmla="*/ 278 h 532"/>
              <a:gd name="T24" fmla="*/ 10 w 606"/>
              <a:gd name="T25" fmla="*/ 240 h 532"/>
              <a:gd name="T26" fmla="*/ 60 w 606"/>
              <a:gd name="T27" fmla="*/ 218 h 532"/>
              <a:gd name="T28" fmla="*/ 90 w 606"/>
              <a:gd name="T29" fmla="*/ 226 h 532"/>
              <a:gd name="T30" fmla="*/ 134 w 606"/>
              <a:gd name="T31" fmla="*/ 234 h 532"/>
              <a:gd name="T32" fmla="*/ 158 w 606"/>
              <a:gd name="T33" fmla="*/ 214 h 532"/>
              <a:gd name="T34" fmla="*/ 174 w 606"/>
              <a:gd name="T35" fmla="*/ 194 h 532"/>
              <a:gd name="T36" fmla="*/ 252 w 606"/>
              <a:gd name="T37" fmla="*/ 204 h 532"/>
              <a:gd name="T38" fmla="*/ 264 w 606"/>
              <a:gd name="T39" fmla="*/ 182 h 532"/>
              <a:gd name="T40" fmla="*/ 266 w 606"/>
              <a:gd name="T41" fmla="*/ 146 h 532"/>
              <a:gd name="T42" fmla="*/ 196 w 606"/>
              <a:gd name="T43" fmla="*/ 108 h 532"/>
              <a:gd name="T44" fmla="*/ 192 w 606"/>
              <a:gd name="T45" fmla="*/ 88 h 532"/>
              <a:gd name="T46" fmla="*/ 216 w 606"/>
              <a:gd name="T47" fmla="*/ 78 h 532"/>
              <a:gd name="T48" fmla="*/ 278 w 606"/>
              <a:gd name="T49" fmla="*/ 102 h 532"/>
              <a:gd name="T50" fmla="*/ 326 w 606"/>
              <a:gd name="T51" fmla="*/ 88 h 532"/>
              <a:gd name="T52" fmla="*/ 378 w 606"/>
              <a:gd name="T53" fmla="*/ 44 h 532"/>
              <a:gd name="T54" fmla="*/ 390 w 606"/>
              <a:gd name="T55" fmla="*/ 14 h 532"/>
              <a:gd name="T56" fmla="*/ 414 w 606"/>
              <a:gd name="T57" fmla="*/ 0 h 532"/>
              <a:gd name="T58" fmla="*/ 444 w 606"/>
              <a:gd name="T59" fmla="*/ 10 h 532"/>
              <a:gd name="T60" fmla="*/ 468 w 606"/>
              <a:gd name="T61" fmla="*/ 66 h 532"/>
              <a:gd name="T62" fmla="*/ 526 w 606"/>
              <a:gd name="T63" fmla="*/ 130 h 532"/>
              <a:gd name="T64" fmla="*/ 562 w 606"/>
              <a:gd name="T65" fmla="*/ 154 h 532"/>
              <a:gd name="T66" fmla="*/ 564 w 606"/>
              <a:gd name="T67" fmla="*/ 196 h 532"/>
              <a:gd name="T68" fmla="*/ 534 w 606"/>
              <a:gd name="T69" fmla="*/ 216 h 532"/>
              <a:gd name="T70" fmla="*/ 506 w 606"/>
              <a:gd name="T71" fmla="*/ 246 h 532"/>
              <a:gd name="T72" fmla="*/ 532 w 606"/>
              <a:gd name="T73" fmla="*/ 258 h 532"/>
              <a:gd name="T74" fmla="*/ 568 w 606"/>
              <a:gd name="T75" fmla="*/ 326 h 532"/>
              <a:gd name="T76" fmla="*/ 592 w 606"/>
              <a:gd name="T77" fmla="*/ 356 h 532"/>
              <a:gd name="T78" fmla="*/ 590 w 606"/>
              <a:gd name="T79" fmla="*/ 380 h 532"/>
              <a:gd name="T80" fmla="*/ 546 w 606"/>
              <a:gd name="T81" fmla="*/ 408 h 532"/>
              <a:gd name="T82" fmla="*/ 482 w 606"/>
              <a:gd name="T83" fmla="*/ 460 h 532"/>
              <a:gd name="T84" fmla="*/ 434 w 606"/>
              <a:gd name="T85" fmla="*/ 472 h 532"/>
              <a:gd name="T86" fmla="*/ 392 w 606"/>
              <a:gd name="T87" fmla="*/ 456 h 532"/>
              <a:gd name="T88" fmla="*/ 358 w 606"/>
              <a:gd name="T89" fmla="*/ 436 h 532"/>
              <a:gd name="T90" fmla="*/ 332 w 606"/>
              <a:gd name="T91" fmla="*/ 442 h 532"/>
              <a:gd name="T92" fmla="*/ 302 w 606"/>
              <a:gd name="T93" fmla="*/ 492 h 532"/>
              <a:gd name="T94" fmla="*/ 266 w 606"/>
              <a:gd name="T95" fmla="*/ 528 h 53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06" h="532">
                <a:moveTo>
                  <a:pt x="240" y="532"/>
                </a:moveTo>
                <a:lnTo>
                  <a:pt x="240" y="532"/>
                </a:lnTo>
                <a:lnTo>
                  <a:pt x="222" y="524"/>
                </a:lnTo>
                <a:lnTo>
                  <a:pt x="210" y="516"/>
                </a:lnTo>
                <a:lnTo>
                  <a:pt x="202" y="508"/>
                </a:lnTo>
                <a:lnTo>
                  <a:pt x="194" y="502"/>
                </a:lnTo>
                <a:lnTo>
                  <a:pt x="172" y="494"/>
                </a:lnTo>
                <a:lnTo>
                  <a:pt x="152" y="494"/>
                </a:lnTo>
                <a:lnTo>
                  <a:pt x="138" y="494"/>
                </a:lnTo>
                <a:lnTo>
                  <a:pt x="126" y="498"/>
                </a:lnTo>
                <a:lnTo>
                  <a:pt x="112" y="508"/>
                </a:lnTo>
                <a:lnTo>
                  <a:pt x="96" y="530"/>
                </a:lnTo>
                <a:lnTo>
                  <a:pt x="96" y="518"/>
                </a:lnTo>
                <a:lnTo>
                  <a:pt x="98" y="508"/>
                </a:lnTo>
                <a:lnTo>
                  <a:pt x="104" y="494"/>
                </a:lnTo>
                <a:lnTo>
                  <a:pt x="106" y="452"/>
                </a:lnTo>
                <a:lnTo>
                  <a:pt x="62" y="432"/>
                </a:lnTo>
                <a:lnTo>
                  <a:pt x="64" y="420"/>
                </a:lnTo>
                <a:lnTo>
                  <a:pt x="68" y="410"/>
                </a:lnTo>
                <a:lnTo>
                  <a:pt x="84" y="356"/>
                </a:lnTo>
                <a:lnTo>
                  <a:pt x="88" y="352"/>
                </a:lnTo>
                <a:lnTo>
                  <a:pt x="88" y="346"/>
                </a:lnTo>
                <a:lnTo>
                  <a:pt x="88" y="336"/>
                </a:lnTo>
                <a:lnTo>
                  <a:pt x="84" y="320"/>
                </a:lnTo>
                <a:lnTo>
                  <a:pt x="70" y="304"/>
                </a:lnTo>
                <a:lnTo>
                  <a:pt x="58" y="306"/>
                </a:lnTo>
                <a:lnTo>
                  <a:pt x="46" y="308"/>
                </a:lnTo>
                <a:lnTo>
                  <a:pt x="20" y="314"/>
                </a:lnTo>
                <a:lnTo>
                  <a:pt x="14" y="314"/>
                </a:lnTo>
                <a:lnTo>
                  <a:pt x="10" y="310"/>
                </a:lnTo>
                <a:lnTo>
                  <a:pt x="8" y="308"/>
                </a:lnTo>
                <a:lnTo>
                  <a:pt x="6" y="302"/>
                </a:lnTo>
                <a:lnTo>
                  <a:pt x="6" y="294"/>
                </a:lnTo>
                <a:lnTo>
                  <a:pt x="6" y="290"/>
                </a:lnTo>
                <a:lnTo>
                  <a:pt x="0" y="278"/>
                </a:lnTo>
                <a:lnTo>
                  <a:pt x="2" y="262"/>
                </a:lnTo>
                <a:lnTo>
                  <a:pt x="4" y="250"/>
                </a:lnTo>
                <a:lnTo>
                  <a:pt x="10" y="240"/>
                </a:lnTo>
                <a:lnTo>
                  <a:pt x="16" y="234"/>
                </a:lnTo>
                <a:lnTo>
                  <a:pt x="24" y="228"/>
                </a:lnTo>
                <a:lnTo>
                  <a:pt x="34" y="224"/>
                </a:lnTo>
                <a:lnTo>
                  <a:pt x="60" y="218"/>
                </a:lnTo>
                <a:lnTo>
                  <a:pt x="74" y="218"/>
                </a:lnTo>
                <a:lnTo>
                  <a:pt x="90" y="226"/>
                </a:lnTo>
                <a:lnTo>
                  <a:pt x="106" y="232"/>
                </a:lnTo>
                <a:lnTo>
                  <a:pt x="114" y="234"/>
                </a:lnTo>
                <a:lnTo>
                  <a:pt x="124" y="236"/>
                </a:lnTo>
                <a:lnTo>
                  <a:pt x="134" y="234"/>
                </a:lnTo>
                <a:lnTo>
                  <a:pt x="144" y="230"/>
                </a:lnTo>
                <a:lnTo>
                  <a:pt x="158" y="214"/>
                </a:lnTo>
                <a:lnTo>
                  <a:pt x="164" y="196"/>
                </a:lnTo>
                <a:lnTo>
                  <a:pt x="174" y="194"/>
                </a:lnTo>
                <a:lnTo>
                  <a:pt x="178" y="198"/>
                </a:lnTo>
                <a:lnTo>
                  <a:pt x="186" y="200"/>
                </a:lnTo>
                <a:lnTo>
                  <a:pt x="206" y="202"/>
                </a:lnTo>
                <a:lnTo>
                  <a:pt x="252" y="204"/>
                </a:lnTo>
                <a:lnTo>
                  <a:pt x="258" y="196"/>
                </a:lnTo>
                <a:lnTo>
                  <a:pt x="262" y="190"/>
                </a:lnTo>
                <a:lnTo>
                  <a:pt x="264" y="182"/>
                </a:lnTo>
                <a:lnTo>
                  <a:pt x="266" y="174"/>
                </a:lnTo>
                <a:lnTo>
                  <a:pt x="266" y="160"/>
                </a:lnTo>
                <a:lnTo>
                  <a:pt x="266" y="146"/>
                </a:lnTo>
                <a:lnTo>
                  <a:pt x="256" y="136"/>
                </a:lnTo>
                <a:lnTo>
                  <a:pt x="248" y="130"/>
                </a:lnTo>
                <a:lnTo>
                  <a:pt x="230" y="120"/>
                </a:lnTo>
                <a:lnTo>
                  <a:pt x="196" y="108"/>
                </a:lnTo>
                <a:lnTo>
                  <a:pt x="194" y="100"/>
                </a:lnTo>
                <a:lnTo>
                  <a:pt x="192" y="94"/>
                </a:lnTo>
                <a:lnTo>
                  <a:pt x="192" y="88"/>
                </a:lnTo>
                <a:lnTo>
                  <a:pt x="194" y="84"/>
                </a:lnTo>
                <a:lnTo>
                  <a:pt x="198" y="82"/>
                </a:lnTo>
                <a:lnTo>
                  <a:pt x="202" y="80"/>
                </a:lnTo>
                <a:lnTo>
                  <a:pt x="216" y="78"/>
                </a:lnTo>
                <a:lnTo>
                  <a:pt x="238" y="94"/>
                </a:lnTo>
                <a:lnTo>
                  <a:pt x="278" y="102"/>
                </a:lnTo>
                <a:lnTo>
                  <a:pt x="294" y="100"/>
                </a:lnTo>
                <a:lnTo>
                  <a:pt x="310" y="96"/>
                </a:lnTo>
                <a:lnTo>
                  <a:pt x="326" y="88"/>
                </a:lnTo>
                <a:lnTo>
                  <a:pt x="342" y="80"/>
                </a:lnTo>
                <a:lnTo>
                  <a:pt x="356" y="68"/>
                </a:lnTo>
                <a:lnTo>
                  <a:pt x="368" y="56"/>
                </a:lnTo>
                <a:lnTo>
                  <a:pt x="378" y="44"/>
                </a:lnTo>
                <a:lnTo>
                  <a:pt x="386" y="30"/>
                </a:lnTo>
                <a:lnTo>
                  <a:pt x="388" y="22"/>
                </a:lnTo>
                <a:lnTo>
                  <a:pt x="390" y="14"/>
                </a:lnTo>
                <a:lnTo>
                  <a:pt x="394" y="8"/>
                </a:lnTo>
                <a:lnTo>
                  <a:pt x="400" y="4"/>
                </a:lnTo>
                <a:lnTo>
                  <a:pt x="406" y="2"/>
                </a:lnTo>
                <a:lnTo>
                  <a:pt x="414" y="0"/>
                </a:lnTo>
                <a:lnTo>
                  <a:pt x="432" y="0"/>
                </a:lnTo>
                <a:lnTo>
                  <a:pt x="438" y="4"/>
                </a:lnTo>
                <a:lnTo>
                  <a:pt x="444" y="10"/>
                </a:lnTo>
                <a:lnTo>
                  <a:pt x="450" y="16"/>
                </a:lnTo>
                <a:lnTo>
                  <a:pt x="456" y="24"/>
                </a:lnTo>
                <a:lnTo>
                  <a:pt x="464" y="44"/>
                </a:lnTo>
                <a:lnTo>
                  <a:pt x="468" y="66"/>
                </a:lnTo>
                <a:lnTo>
                  <a:pt x="494" y="98"/>
                </a:lnTo>
                <a:lnTo>
                  <a:pt x="508" y="114"/>
                </a:lnTo>
                <a:lnTo>
                  <a:pt x="526" y="130"/>
                </a:lnTo>
                <a:lnTo>
                  <a:pt x="558" y="142"/>
                </a:lnTo>
                <a:lnTo>
                  <a:pt x="562" y="154"/>
                </a:lnTo>
                <a:lnTo>
                  <a:pt x="566" y="170"/>
                </a:lnTo>
                <a:lnTo>
                  <a:pt x="566" y="178"/>
                </a:lnTo>
                <a:lnTo>
                  <a:pt x="566" y="188"/>
                </a:lnTo>
                <a:lnTo>
                  <a:pt x="564" y="196"/>
                </a:lnTo>
                <a:lnTo>
                  <a:pt x="558" y="204"/>
                </a:lnTo>
                <a:lnTo>
                  <a:pt x="546" y="210"/>
                </a:lnTo>
                <a:lnTo>
                  <a:pt x="534" y="216"/>
                </a:lnTo>
                <a:lnTo>
                  <a:pt x="516" y="222"/>
                </a:lnTo>
                <a:lnTo>
                  <a:pt x="510" y="228"/>
                </a:lnTo>
                <a:lnTo>
                  <a:pt x="506" y="234"/>
                </a:lnTo>
                <a:lnTo>
                  <a:pt x="506" y="246"/>
                </a:lnTo>
                <a:lnTo>
                  <a:pt x="506" y="262"/>
                </a:lnTo>
                <a:lnTo>
                  <a:pt x="518" y="262"/>
                </a:lnTo>
                <a:lnTo>
                  <a:pt x="532" y="258"/>
                </a:lnTo>
                <a:lnTo>
                  <a:pt x="572" y="256"/>
                </a:lnTo>
                <a:lnTo>
                  <a:pt x="568" y="326"/>
                </a:lnTo>
                <a:lnTo>
                  <a:pt x="572" y="334"/>
                </a:lnTo>
                <a:lnTo>
                  <a:pt x="576" y="340"/>
                </a:lnTo>
                <a:lnTo>
                  <a:pt x="592" y="356"/>
                </a:lnTo>
                <a:lnTo>
                  <a:pt x="606" y="378"/>
                </a:lnTo>
                <a:lnTo>
                  <a:pt x="590" y="380"/>
                </a:lnTo>
                <a:lnTo>
                  <a:pt x="576" y="384"/>
                </a:lnTo>
                <a:lnTo>
                  <a:pt x="554" y="398"/>
                </a:lnTo>
                <a:lnTo>
                  <a:pt x="546" y="408"/>
                </a:lnTo>
                <a:lnTo>
                  <a:pt x="538" y="416"/>
                </a:lnTo>
                <a:lnTo>
                  <a:pt x="520" y="430"/>
                </a:lnTo>
                <a:lnTo>
                  <a:pt x="500" y="444"/>
                </a:lnTo>
                <a:lnTo>
                  <a:pt x="482" y="460"/>
                </a:lnTo>
                <a:lnTo>
                  <a:pt x="466" y="464"/>
                </a:lnTo>
                <a:lnTo>
                  <a:pt x="450" y="470"/>
                </a:lnTo>
                <a:lnTo>
                  <a:pt x="434" y="472"/>
                </a:lnTo>
                <a:lnTo>
                  <a:pt x="420" y="472"/>
                </a:lnTo>
                <a:lnTo>
                  <a:pt x="392" y="456"/>
                </a:lnTo>
                <a:lnTo>
                  <a:pt x="376" y="440"/>
                </a:lnTo>
                <a:lnTo>
                  <a:pt x="372" y="438"/>
                </a:lnTo>
                <a:lnTo>
                  <a:pt x="368" y="436"/>
                </a:lnTo>
                <a:lnTo>
                  <a:pt x="358" y="436"/>
                </a:lnTo>
                <a:lnTo>
                  <a:pt x="342" y="436"/>
                </a:lnTo>
                <a:lnTo>
                  <a:pt x="336" y="438"/>
                </a:lnTo>
                <a:lnTo>
                  <a:pt x="332" y="442"/>
                </a:lnTo>
                <a:lnTo>
                  <a:pt x="330" y="464"/>
                </a:lnTo>
                <a:lnTo>
                  <a:pt x="302" y="492"/>
                </a:lnTo>
                <a:lnTo>
                  <a:pt x="290" y="506"/>
                </a:lnTo>
                <a:lnTo>
                  <a:pt x="278" y="522"/>
                </a:lnTo>
                <a:lnTo>
                  <a:pt x="266" y="528"/>
                </a:lnTo>
                <a:lnTo>
                  <a:pt x="256" y="530"/>
                </a:lnTo>
                <a:lnTo>
                  <a:pt x="240" y="532"/>
                </a:lnTo>
                <a:close/>
              </a:path>
            </a:pathLst>
          </a:custGeom>
          <a:solidFill>
            <a:srgbClr val="31859C"/>
          </a:solidFill>
          <a:ln>
            <a:noFill/>
          </a:ln>
        </p:spPr>
        <p:txBody>
          <a:bodyPr/>
          <a:lstStyle/>
          <a:p>
            <a:endParaRPr lang="zh-CN" altLang="en-US" sz="1350"/>
          </a:p>
        </p:txBody>
      </p:sp>
      <p:sp>
        <p:nvSpPr>
          <p:cNvPr id="74" name="Freeform 17"/>
          <p:cNvSpPr/>
          <p:nvPr/>
        </p:nvSpPr>
        <p:spPr bwMode="auto">
          <a:xfrm>
            <a:off x="3281924" y="3421939"/>
            <a:ext cx="402413" cy="477212"/>
          </a:xfrm>
          <a:custGeom>
            <a:avLst/>
            <a:gdLst>
              <a:gd name="T0" fmla="*/ 324 w 538"/>
              <a:gd name="T1" fmla="*/ 632 h 638"/>
              <a:gd name="T2" fmla="*/ 306 w 538"/>
              <a:gd name="T3" fmla="*/ 628 h 638"/>
              <a:gd name="T4" fmla="*/ 282 w 538"/>
              <a:gd name="T5" fmla="*/ 636 h 638"/>
              <a:gd name="T6" fmla="*/ 272 w 538"/>
              <a:gd name="T7" fmla="*/ 608 h 638"/>
              <a:gd name="T8" fmla="*/ 258 w 538"/>
              <a:gd name="T9" fmla="*/ 594 h 638"/>
              <a:gd name="T10" fmla="*/ 234 w 538"/>
              <a:gd name="T11" fmla="*/ 594 h 638"/>
              <a:gd name="T12" fmla="*/ 234 w 538"/>
              <a:gd name="T13" fmla="*/ 580 h 638"/>
              <a:gd name="T14" fmla="*/ 268 w 538"/>
              <a:gd name="T15" fmla="*/ 508 h 638"/>
              <a:gd name="T16" fmla="*/ 240 w 538"/>
              <a:gd name="T17" fmla="*/ 472 h 638"/>
              <a:gd name="T18" fmla="*/ 226 w 538"/>
              <a:gd name="T19" fmla="*/ 452 h 638"/>
              <a:gd name="T20" fmla="*/ 204 w 538"/>
              <a:gd name="T21" fmla="*/ 448 h 638"/>
              <a:gd name="T22" fmla="*/ 172 w 538"/>
              <a:gd name="T23" fmla="*/ 456 h 638"/>
              <a:gd name="T24" fmla="*/ 132 w 538"/>
              <a:gd name="T25" fmla="*/ 486 h 638"/>
              <a:gd name="T26" fmla="*/ 98 w 538"/>
              <a:gd name="T27" fmla="*/ 488 h 638"/>
              <a:gd name="T28" fmla="*/ 86 w 538"/>
              <a:gd name="T29" fmla="*/ 458 h 638"/>
              <a:gd name="T30" fmla="*/ 68 w 538"/>
              <a:gd name="T31" fmla="*/ 442 h 638"/>
              <a:gd name="T32" fmla="*/ 64 w 538"/>
              <a:gd name="T33" fmla="*/ 354 h 638"/>
              <a:gd name="T34" fmla="*/ 14 w 538"/>
              <a:gd name="T35" fmla="*/ 358 h 638"/>
              <a:gd name="T36" fmla="*/ 0 w 538"/>
              <a:gd name="T37" fmla="*/ 352 h 638"/>
              <a:gd name="T38" fmla="*/ 8 w 538"/>
              <a:gd name="T39" fmla="*/ 340 h 638"/>
              <a:gd name="T40" fmla="*/ 32 w 538"/>
              <a:gd name="T41" fmla="*/ 334 h 638"/>
              <a:gd name="T42" fmla="*/ 54 w 538"/>
              <a:gd name="T43" fmla="*/ 312 h 638"/>
              <a:gd name="T44" fmla="*/ 62 w 538"/>
              <a:gd name="T45" fmla="*/ 284 h 638"/>
              <a:gd name="T46" fmla="*/ 46 w 538"/>
              <a:gd name="T47" fmla="*/ 154 h 638"/>
              <a:gd name="T48" fmla="*/ 40 w 538"/>
              <a:gd name="T49" fmla="*/ 130 h 638"/>
              <a:gd name="T50" fmla="*/ 64 w 538"/>
              <a:gd name="T51" fmla="*/ 108 h 638"/>
              <a:gd name="T52" fmla="*/ 80 w 538"/>
              <a:gd name="T53" fmla="*/ 78 h 638"/>
              <a:gd name="T54" fmla="*/ 114 w 538"/>
              <a:gd name="T55" fmla="*/ 56 h 638"/>
              <a:gd name="T56" fmla="*/ 142 w 538"/>
              <a:gd name="T57" fmla="*/ 58 h 638"/>
              <a:gd name="T58" fmla="*/ 158 w 538"/>
              <a:gd name="T59" fmla="*/ 54 h 638"/>
              <a:gd name="T60" fmla="*/ 168 w 538"/>
              <a:gd name="T61" fmla="*/ 42 h 638"/>
              <a:gd name="T62" fmla="*/ 158 w 538"/>
              <a:gd name="T63" fmla="*/ 14 h 638"/>
              <a:gd name="T64" fmla="*/ 156 w 538"/>
              <a:gd name="T65" fmla="*/ 4 h 638"/>
              <a:gd name="T66" fmla="*/ 174 w 538"/>
              <a:gd name="T67" fmla="*/ 2 h 638"/>
              <a:gd name="T68" fmla="*/ 210 w 538"/>
              <a:gd name="T69" fmla="*/ 12 h 638"/>
              <a:gd name="T70" fmla="*/ 274 w 538"/>
              <a:gd name="T71" fmla="*/ 34 h 638"/>
              <a:gd name="T72" fmla="*/ 312 w 538"/>
              <a:gd name="T73" fmla="*/ 56 h 638"/>
              <a:gd name="T74" fmla="*/ 372 w 538"/>
              <a:gd name="T75" fmla="*/ 68 h 638"/>
              <a:gd name="T76" fmla="*/ 392 w 538"/>
              <a:gd name="T77" fmla="*/ 44 h 638"/>
              <a:gd name="T78" fmla="*/ 420 w 538"/>
              <a:gd name="T79" fmla="*/ 60 h 638"/>
              <a:gd name="T80" fmla="*/ 450 w 538"/>
              <a:gd name="T81" fmla="*/ 82 h 638"/>
              <a:gd name="T82" fmla="*/ 482 w 538"/>
              <a:gd name="T83" fmla="*/ 100 h 638"/>
              <a:gd name="T84" fmla="*/ 514 w 538"/>
              <a:gd name="T85" fmla="*/ 134 h 638"/>
              <a:gd name="T86" fmla="*/ 522 w 538"/>
              <a:gd name="T87" fmla="*/ 180 h 638"/>
              <a:gd name="T88" fmla="*/ 516 w 538"/>
              <a:gd name="T89" fmla="*/ 214 h 638"/>
              <a:gd name="T90" fmla="*/ 486 w 538"/>
              <a:gd name="T91" fmla="*/ 248 h 638"/>
              <a:gd name="T92" fmla="*/ 480 w 538"/>
              <a:gd name="T93" fmla="*/ 286 h 638"/>
              <a:gd name="T94" fmla="*/ 494 w 538"/>
              <a:gd name="T95" fmla="*/ 320 h 638"/>
              <a:gd name="T96" fmla="*/ 502 w 538"/>
              <a:gd name="T97" fmla="*/ 344 h 638"/>
              <a:gd name="T98" fmla="*/ 522 w 538"/>
              <a:gd name="T99" fmla="*/ 414 h 638"/>
              <a:gd name="T100" fmla="*/ 532 w 538"/>
              <a:gd name="T101" fmla="*/ 440 h 638"/>
              <a:gd name="T102" fmla="*/ 528 w 538"/>
              <a:gd name="T103" fmla="*/ 472 h 638"/>
              <a:gd name="T104" fmla="*/ 538 w 538"/>
              <a:gd name="T105" fmla="*/ 536 h 638"/>
              <a:gd name="T106" fmla="*/ 426 w 538"/>
              <a:gd name="T107" fmla="*/ 540 h 638"/>
              <a:gd name="T108" fmla="*/ 428 w 538"/>
              <a:gd name="T109" fmla="*/ 558 h 638"/>
              <a:gd name="T110" fmla="*/ 446 w 538"/>
              <a:gd name="T111" fmla="*/ 580 h 638"/>
              <a:gd name="T112" fmla="*/ 436 w 538"/>
              <a:gd name="T113" fmla="*/ 598 h 638"/>
              <a:gd name="T114" fmla="*/ 402 w 538"/>
              <a:gd name="T115" fmla="*/ 568 h 638"/>
              <a:gd name="T116" fmla="*/ 368 w 538"/>
              <a:gd name="T117" fmla="*/ 566 h 638"/>
              <a:gd name="T118" fmla="*/ 348 w 538"/>
              <a:gd name="T119" fmla="*/ 604 h 638"/>
              <a:gd name="T120" fmla="*/ 336 w 538"/>
              <a:gd name="T121" fmla="*/ 634 h 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38" h="638">
                <a:moveTo>
                  <a:pt x="332" y="638"/>
                </a:moveTo>
                <a:lnTo>
                  <a:pt x="332" y="638"/>
                </a:lnTo>
                <a:lnTo>
                  <a:pt x="324" y="632"/>
                </a:lnTo>
                <a:lnTo>
                  <a:pt x="318" y="630"/>
                </a:lnTo>
                <a:lnTo>
                  <a:pt x="312" y="628"/>
                </a:lnTo>
                <a:lnTo>
                  <a:pt x="306" y="628"/>
                </a:lnTo>
                <a:lnTo>
                  <a:pt x="294" y="632"/>
                </a:lnTo>
                <a:lnTo>
                  <a:pt x="282" y="636"/>
                </a:lnTo>
                <a:lnTo>
                  <a:pt x="274" y="620"/>
                </a:lnTo>
                <a:lnTo>
                  <a:pt x="272" y="608"/>
                </a:lnTo>
                <a:lnTo>
                  <a:pt x="270" y="600"/>
                </a:lnTo>
                <a:lnTo>
                  <a:pt x="264" y="596"/>
                </a:lnTo>
                <a:lnTo>
                  <a:pt x="258" y="594"/>
                </a:lnTo>
                <a:lnTo>
                  <a:pt x="252" y="592"/>
                </a:lnTo>
                <a:lnTo>
                  <a:pt x="246" y="592"/>
                </a:lnTo>
                <a:lnTo>
                  <a:pt x="234" y="594"/>
                </a:lnTo>
                <a:lnTo>
                  <a:pt x="234" y="580"/>
                </a:lnTo>
                <a:lnTo>
                  <a:pt x="254" y="542"/>
                </a:lnTo>
                <a:lnTo>
                  <a:pt x="264" y="524"/>
                </a:lnTo>
                <a:lnTo>
                  <a:pt x="268" y="508"/>
                </a:lnTo>
                <a:lnTo>
                  <a:pt x="246" y="484"/>
                </a:lnTo>
                <a:lnTo>
                  <a:pt x="240" y="472"/>
                </a:lnTo>
                <a:lnTo>
                  <a:pt x="236" y="462"/>
                </a:lnTo>
                <a:lnTo>
                  <a:pt x="226" y="452"/>
                </a:lnTo>
                <a:lnTo>
                  <a:pt x="218" y="448"/>
                </a:lnTo>
                <a:lnTo>
                  <a:pt x="212" y="448"/>
                </a:lnTo>
                <a:lnTo>
                  <a:pt x="204" y="448"/>
                </a:lnTo>
                <a:lnTo>
                  <a:pt x="172" y="456"/>
                </a:lnTo>
                <a:lnTo>
                  <a:pt x="162" y="466"/>
                </a:lnTo>
                <a:lnTo>
                  <a:pt x="152" y="472"/>
                </a:lnTo>
                <a:lnTo>
                  <a:pt x="132" y="486"/>
                </a:lnTo>
                <a:lnTo>
                  <a:pt x="98" y="488"/>
                </a:lnTo>
                <a:lnTo>
                  <a:pt x="96" y="478"/>
                </a:lnTo>
                <a:lnTo>
                  <a:pt x="94" y="470"/>
                </a:lnTo>
                <a:lnTo>
                  <a:pt x="86" y="458"/>
                </a:lnTo>
                <a:lnTo>
                  <a:pt x="76" y="448"/>
                </a:lnTo>
                <a:lnTo>
                  <a:pt x="68" y="442"/>
                </a:lnTo>
                <a:lnTo>
                  <a:pt x="64" y="432"/>
                </a:lnTo>
                <a:lnTo>
                  <a:pt x="64" y="354"/>
                </a:lnTo>
                <a:lnTo>
                  <a:pt x="28" y="356"/>
                </a:lnTo>
                <a:lnTo>
                  <a:pt x="14" y="358"/>
                </a:lnTo>
                <a:lnTo>
                  <a:pt x="0" y="362"/>
                </a:lnTo>
                <a:lnTo>
                  <a:pt x="0" y="352"/>
                </a:lnTo>
                <a:lnTo>
                  <a:pt x="2" y="346"/>
                </a:lnTo>
                <a:lnTo>
                  <a:pt x="4" y="344"/>
                </a:lnTo>
                <a:lnTo>
                  <a:pt x="8" y="340"/>
                </a:lnTo>
                <a:lnTo>
                  <a:pt x="18" y="338"/>
                </a:lnTo>
                <a:lnTo>
                  <a:pt x="32" y="334"/>
                </a:lnTo>
                <a:lnTo>
                  <a:pt x="38" y="330"/>
                </a:lnTo>
                <a:lnTo>
                  <a:pt x="44" y="326"/>
                </a:lnTo>
                <a:lnTo>
                  <a:pt x="54" y="312"/>
                </a:lnTo>
                <a:lnTo>
                  <a:pt x="60" y="298"/>
                </a:lnTo>
                <a:lnTo>
                  <a:pt x="62" y="284"/>
                </a:lnTo>
                <a:lnTo>
                  <a:pt x="48" y="224"/>
                </a:lnTo>
                <a:lnTo>
                  <a:pt x="46" y="154"/>
                </a:lnTo>
                <a:lnTo>
                  <a:pt x="40" y="130"/>
                </a:lnTo>
                <a:lnTo>
                  <a:pt x="46" y="126"/>
                </a:lnTo>
                <a:lnTo>
                  <a:pt x="54" y="120"/>
                </a:lnTo>
                <a:lnTo>
                  <a:pt x="64" y="108"/>
                </a:lnTo>
                <a:lnTo>
                  <a:pt x="72" y="94"/>
                </a:lnTo>
                <a:lnTo>
                  <a:pt x="80" y="78"/>
                </a:lnTo>
                <a:lnTo>
                  <a:pt x="94" y="68"/>
                </a:lnTo>
                <a:lnTo>
                  <a:pt x="108" y="60"/>
                </a:lnTo>
                <a:lnTo>
                  <a:pt x="114" y="56"/>
                </a:lnTo>
                <a:lnTo>
                  <a:pt x="122" y="56"/>
                </a:lnTo>
                <a:lnTo>
                  <a:pt x="132" y="56"/>
                </a:lnTo>
                <a:lnTo>
                  <a:pt x="142" y="58"/>
                </a:lnTo>
                <a:lnTo>
                  <a:pt x="150" y="58"/>
                </a:lnTo>
                <a:lnTo>
                  <a:pt x="158" y="54"/>
                </a:lnTo>
                <a:lnTo>
                  <a:pt x="164" y="50"/>
                </a:lnTo>
                <a:lnTo>
                  <a:pt x="168" y="42"/>
                </a:lnTo>
                <a:lnTo>
                  <a:pt x="166" y="30"/>
                </a:lnTo>
                <a:lnTo>
                  <a:pt x="164" y="20"/>
                </a:lnTo>
                <a:lnTo>
                  <a:pt x="158" y="14"/>
                </a:lnTo>
                <a:lnTo>
                  <a:pt x="152" y="10"/>
                </a:lnTo>
                <a:lnTo>
                  <a:pt x="156" y="4"/>
                </a:lnTo>
                <a:lnTo>
                  <a:pt x="160" y="2"/>
                </a:lnTo>
                <a:lnTo>
                  <a:pt x="166" y="0"/>
                </a:lnTo>
                <a:lnTo>
                  <a:pt x="174" y="2"/>
                </a:lnTo>
                <a:lnTo>
                  <a:pt x="192" y="6"/>
                </a:lnTo>
                <a:lnTo>
                  <a:pt x="210" y="12"/>
                </a:lnTo>
                <a:lnTo>
                  <a:pt x="238" y="16"/>
                </a:lnTo>
                <a:lnTo>
                  <a:pt x="274" y="34"/>
                </a:lnTo>
                <a:lnTo>
                  <a:pt x="292" y="44"/>
                </a:lnTo>
                <a:lnTo>
                  <a:pt x="312" y="56"/>
                </a:lnTo>
                <a:lnTo>
                  <a:pt x="342" y="68"/>
                </a:lnTo>
                <a:lnTo>
                  <a:pt x="372" y="68"/>
                </a:lnTo>
                <a:lnTo>
                  <a:pt x="392" y="44"/>
                </a:lnTo>
                <a:lnTo>
                  <a:pt x="400" y="46"/>
                </a:lnTo>
                <a:lnTo>
                  <a:pt x="410" y="52"/>
                </a:lnTo>
                <a:lnTo>
                  <a:pt x="420" y="60"/>
                </a:lnTo>
                <a:lnTo>
                  <a:pt x="430" y="72"/>
                </a:lnTo>
                <a:lnTo>
                  <a:pt x="450" y="82"/>
                </a:lnTo>
                <a:lnTo>
                  <a:pt x="466" y="90"/>
                </a:lnTo>
                <a:lnTo>
                  <a:pt x="482" y="100"/>
                </a:lnTo>
                <a:lnTo>
                  <a:pt x="500" y="116"/>
                </a:lnTo>
                <a:lnTo>
                  <a:pt x="514" y="134"/>
                </a:lnTo>
                <a:lnTo>
                  <a:pt x="520" y="152"/>
                </a:lnTo>
                <a:lnTo>
                  <a:pt x="522" y="170"/>
                </a:lnTo>
                <a:lnTo>
                  <a:pt x="522" y="180"/>
                </a:lnTo>
                <a:lnTo>
                  <a:pt x="522" y="190"/>
                </a:lnTo>
                <a:lnTo>
                  <a:pt x="520" y="202"/>
                </a:lnTo>
                <a:lnTo>
                  <a:pt x="516" y="214"/>
                </a:lnTo>
                <a:lnTo>
                  <a:pt x="494" y="238"/>
                </a:lnTo>
                <a:lnTo>
                  <a:pt x="486" y="248"/>
                </a:lnTo>
                <a:lnTo>
                  <a:pt x="482" y="260"/>
                </a:lnTo>
                <a:lnTo>
                  <a:pt x="480" y="272"/>
                </a:lnTo>
                <a:lnTo>
                  <a:pt x="480" y="286"/>
                </a:lnTo>
                <a:lnTo>
                  <a:pt x="486" y="302"/>
                </a:lnTo>
                <a:lnTo>
                  <a:pt x="494" y="320"/>
                </a:lnTo>
                <a:lnTo>
                  <a:pt x="500" y="340"/>
                </a:lnTo>
                <a:lnTo>
                  <a:pt x="502" y="344"/>
                </a:lnTo>
                <a:lnTo>
                  <a:pt x="506" y="352"/>
                </a:lnTo>
                <a:lnTo>
                  <a:pt x="512" y="372"/>
                </a:lnTo>
                <a:lnTo>
                  <a:pt x="522" y="414"/>
                </a:lnTo>
                <a:lnTo>
                  <a:pt x="530" y="428"/>
                </a:lnTo>
                <a:lnTo>
                  <a:pt x="532" y="440"/>
                </a:lnTo>
                <a:lnTo>
                  <a:pt x="532" y="454"/>
                </a:lnTo>
                <a:lnTo>
                  <a:pt x="528" y="472"/>
                </a:lnTo>
                <a:lnTo>
                  <a:pt x="528" y="500"/>
                </a:lnTo>
                <a:lnTo>
                  <a:pt x="532" y="518"/>
                </a:lnTo>
                <a:lnTo>
                  <a:pt x="538" y="536"/>
                </a:lnTo>
                <a:lnTo>
                  <a:pt x="426" y="540"/>
                </a:lnTo>
                <a:lnTo>
                  <a:pt x="424" y="544"/>
                </a:lnTo>
                <a:lnTo>
                  <a:pt x="424" y="548"/>
                </a:lnTo>
                <a:lnTo>
                  <a:pt x="428" y="558"/>
                </a:lnTo>
                <a:lnTo>
                  <a:pt x="438" y="570"/>
                </a:lnTo>
                <a:lnTo>
                  <a:pt x="446" y="580"/>
                </a:lnTo>
                <a:lnTo>
                  <a:pt x="442" y="598"/>
                </a:lnTo>
                <a:lnTo>
                  <a:pt x="436" y="598"/>
                </a:lnTo>
                <a:lnTo>
                  <a:pt x="428" y="594"/>
                </a:lnTo>
                <a:lnTo>
                  <a:pt x="416" y="584"/>
                </a:lnTo>
                <a:lnTo>
                  <a:pt x="402" y="568"/>
                </a:lnTo>
                <a:lnTo>
                  <a:pt x="368" y="566"/>
                </a:lnTo>
                <a:lnTo>
                  <a:pt x="350" y="594"/>
                </a:lnTo>
                <a:lnTo>
                  <a:pt x="348" y="604"/>
                </a:lnTo>
                <a:lnTo>
                  <a:pt x="346" y="616"/>
                </a:lnTo>
                <a:lnTo>
                  <a:pt x="340" y="628"/>
                </a:lnTo>
                <a:lnTo>
                  <a:pt x="336" y="634"/>
                </a:lnTo>
                <a:lnTo>
                  <a:pt x="332" y="638"/>
                </a:lnTo>
                <a:close/>
              </a:path>
            </a:pathLst>
          </a:custGeom>
          <a:solidFill>
            <a:srgbClr val="31859C"/>
          </a:solidFill>
          <a:ln>
            <a:noFill/>
          </a:ln>
        </p:spPr>
        <p:txBody>
          <a:bodyPr/>
          <a:lstStyle/>
          <a:p>
            <a:endParaRPr lang="zh-CN" altLang="en-US" sz="1350"/>
          </a:p>
        </p:txBody>
      </p:sp>
      <p:sp>
        <p:nvSpPr>
          <p:cNvPr id="75" name="Freeform 18"/>
          <p:cNvSpPr/>
          <p:nvPr/>
        </p:nvSpPr>
        <p:spPr bwMode="auto">
          <a:xfrm>
            <a:off x="3648435" y="3395012"/>
            <a:ext cx="348559" cy="498155"/>
          </a:xfrm>
          <a:custGeom>
            <a:avLst/>
            <a:gdLst>
              <a:gd name="T0" fmla="*/ 112 w 466"/>
              <a:gd name="T1" fmla="*/ 660 h 666"/>
              <a:gd name="T2" fmla="*/ 94 w 466"/>
              <a:gd name="T3" fmla="*/ 656 h 666"/>
              <a:gd name="T4" fmla="*/ 134 w 466"/>
              <a:gd name="T5" fmla="*/ 598 h 666"/>
              <a:gd name="T6" fmla="*/ 128 w 466"/>
              <a:gd name="T7" fmla="*/ 566 h 666"/>
              <a:gd name="T8" fmla="*/ 104 w 466"/>
              <a:gd name="T9" fmla="*/ 568 h 666"/>
              <a:gd name="T10" fmla="*/ 88 w 466"/>
              <a:gd name="T11" fmla="*/ 576 h 666"/>
              <a:gd name="T12" fmla="*/ 48 w 466"/>
              <a:gd name="T13" fmla="*/ 536 h 666"/>
              <a:gd name="T14" fmla="*/ 52 w 466"/>
              <a:gd name="T15" fmla="*/ 494 h 666"/>
              <a:gd name="T16" fmla="*/ 52 w 466"/>
              <a:gd name="T17" fmla="*/ 456 h 666"/>
              <a:gd name="T18" fmla="*/ 42 w 466"/>
              <a:gd name="T19" fmla="*/ 446 h 666"/>
              <a:gd name="T20" fmla="*/ 30 w 466"/>
              <a:gd name="T21" fmla="*/ 398 h 666"/>
              <a:gd name="T22" fmla="*/ 16 w 466"/>
              <a:gd name="T23" fmla="*/ 356 h 666"/>
              <a:gd name="T24" fmla="*/ 2 w 466"/>
              <a:gd name="T25" fmla="*/ 316 h 666"/>
              <a:gd name="T26" fmla="*/ 6 w 466"/>
              <a:gd name="T27" fmla="*/ 292 h 666"/>
              <a:gd name="T28" fmla="*/ 16 w 466"/>
              <a:gd name="T29" fmla="*/ 280 h 666"/>
              <a:gd name="T30" fmla="*/ 42 w 466"/>
              <a:gd name="T31" fmla="*/ 240 h 666"/>
              <a:gd name="T32" fmla="*/ 42 w 466"/>
              <a:gd name="T33" fmla="*/ 188 h 666"/>
              <a:gd name="T34" fmla="*/ 22 w 466"/>
              <a:gd name="T35" fmla="*/ 146 h 666"/>
              <a:gd name="T36" fmla="*/ 46 w 466"/>
              <a:gd name="T37" fmla="*/ 126 h 666"/>
              <a:gd name="T38" fmla="*/ 78 w 466"/>
              <a:gd name="T39" fmla="*/ 116 h 666"/>
              <a:gd name="T40" fmla="*/ 88 w 466"/>
              <a:gd name="T41" fmla="*/ 114 h 666"/>
              <a:gd name="T42" fmla="*/ 102 w 466"/>
              <a:gd name="T43" fmla="*/ 98 h 666"/>
              <a:gd name="T44" fmla="*/ 160 w 466"/>
              <a:gd name="T45" fmla="*/ 60 h 666"/>
              <a:gd name="T46" fmla="*/ 176 w 466"/>
              <a:gd name="T47" fmla="*/ 46 h 666"/>
              <a:gd name="T48" fmla="*/ 226 w 466"/>
              <a:gd name="T49" fmla="*/ 32 h 666"/>
              <a:gd name="T50" fmla="*/ 250 w 466"/>
              <a:gd name="T51" fmla="*/ 22 h 666"/>
              <a:gd name="T52" fmla="*/ 260 w 466"/>
              <a:gd name="T53" fmla="*/ 2 h 666"/>
              <a:gd name="T54" fmla="*/ 284 w 466"/>
              <a:gd name="T55" fmla="*/ 0 h 666"/>
              <a:gd name="T56" fmla="*/ 292 w 466"/>
              <a:gd name="T57" fmla="*/ 52 h 666"/>
              <a:gd name="T58" fmla="*/ 314 w 466"/>
              <a:gd name="T59" fmla="*/ 56 h 666"/>
              <a:gd name="T60" fmla="*/ 326 w 466"/>
              <a:gd name="T61" fmla="*/ 34 h 666"/>
              <a:gd name="T62" fmla="*/ 334 w 466"/>
              <a:gd name="T63" fmla="*/ 14 h 666"/>
              <a:gd name="T64" fmla="*/ 344 w 466"/>
              <a:gd name="T65" fmla="*/ 36 h 666"/>
              <a:gd name="T66" fmla="*/ 362 w 466"/>
              <a:gd name="T67" fmla="*/ 50 h 666"/>
              <a:gd name="T68" fmla="*/ 384 w 466"/>
              <a:gd name="T69" fmla="*/ 54 h 666"/>
              <a:gd name="T70" fmla="*/ 424 w 466"/>
              <a:gd name="T71" fmla="*/ 42 h 666"/>
              <a:gd name="T72" fmla="*/ 442 w 466"/>
              <a:gd name="T73" fmla="*/ 42 h 666"/>
              <a:gd name="T74" fmla="*/ 422 w 466"/>
              <a:gd name="T75" fmla="*/ 66 h 666"/>
              <a:gd name="T76" fmla="*/ 414 w 466"/>
              <a:gd name="T77" fmla="*/ 88 h 666"/>
              <a:gd name="T78" fmla="*/ 428 w 466"/>
              <a:gd name="T79" fmla="*/ 112 h 666"/>
              <a:gd name="T80" fmla="*/ 466 w 466"/>
              <a:gd name="T81" fmla="*/ 168 h 666"/>
              <a:gd name="T82" fmla="*/ 464 w 466"/>
              <a:gd name="T83" fmla="*/ 192 h 666"/>
              <a:gd name="T84" fmla="*/ 450 w 466"/>
              <a:gd name="T85" fmla="*/ 218 h 666"/>
              <a:gd name="T86" fmla="*/ 430 w 466"/>
              <a:gd name="T87" fmla="*/ 236 h 666"/>
              <a:gd name="T88" fmla="*/ 396 w 466"/>
              <a:gd name="T89" fmla="*/ 244 h 666"/>
              <a:gd name="T90" fmla="*/ 376 w 466"/>
              <a:gd name="T91" fmla="*/ 250 h 666"/>
              <a:gd name="T92" fmla="*/ 348 w 466"/>
              <a:gd name="T93" fmla="*/ 276 h 666"/>
              <a:gd name="T94" fmla="*/ 348 w 466"/>
              <a:gd name="T95" fmla="*/ 304 h 666"/>
              <a:gd name="T96" fmla="*/ 354 w 466"/>
              <a:gd name="T97" fmla="*/ 332 h 666"/>
              <a:gd name="T98" fmla="*/ 328 w 466"/>
              <a:gd name="T99" fmla="*/ 366 h 666"/>
              <a:gd name="T100" fmla="*/ 302 w 466"/>
              <a:gd name="T101" fmla="*/ 386 h 666"/>
              <a:gd name="T102" fmla="*/ 296 w 466"/>
              <a:gd name="T103" fmla="*/ 408 h 666"/>
              <a:gd name="T104" fmla="*/ 292 w 466"/>
              <a:gd name="T105" fmla="*/ 468 h 666"/>
              <a:gd name="T106" fmla="*/ 270 w 466"/>
              <a:gd name="T107" fmla="*/ 490 h 666"/>
              <a:gd name="T108" fmla="*/ 264 w 466"/>
              <a:gd name="T109" fmla="*/ 522 h 666"/>
              <a:gd name="T110" fmla="*/ 266 w 466"/>
              <a:gd name="T111" fmla="*/ 546 h 666"/>
              <a:gd name="T112" fmla="*/ 254 w 466"/>
              <a:gd name="T113" fmla="*/ 596 h 666"/>
              <a:gd name="T114" fmla="*/ 260 w 466"/>
              <a:gd name="T115" fmla="*/ 630 h 666"/>
              <a:gd name="T116" fmla="*/ 224 w 466"/>
              <a:gd name="T117" fmla="*/ 650 h 666"/>
              <a:gd name="T118" fmla="*/ 196 w 466"/>
              <a:gd name="T119" fmla="*/ 636 h 666"/>
              <a:gd name="T120" fmla="*/ 168 w 466"/>
              <a:gd name="T121" fmla="*/ 646 h 666"/>
              <a:gd name="T122" fmla="*/ 134 w 466"/>
              <a:gd name="T123" fmla="*/ 660 h 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66" h="666">
                <a:moveTo>
                  <a:pt x="118" y="666"/>
                </a:moveTo>
                <a:lnTo>
                  <a:pt x="118" y="666"/>
                </a:lnTo>
                <a:lnTo>
                  <a:pt x="112" y="660"/>
                </a:lnTo>
                <a:lnTo>
                  <a:pt x="106" y="658"/>
                </a:lnTo>
                <a:lnTo>
                  <a:pt x="94" y="656"/>
                </a:lnTo>
                <a:lnTo>
                  <a:pt x="94" y="650"/>
                </a:lnTo>
                <a:lnTo>
                  <a:pt x="134" y="598"/>
                </a:lnTo>
                <a:lnTo>
                  <a:pt x="132" y="578"/>
                </a:lnTo>
                <a:lnTo>
                  <a:pt x="128" y="566"/>
                </a:lnTo>
                <a:lnTo>
                  <a:pt x="114" y="566"/>
                </a:lnTo>
                <a:lnTo>
                  <a:pt x="104" y="568"/>
                </a:lnTo>
                <a:lnTo>
                  <a:pt x="96" y="572"/>
                </a:lnTo>
                <a:lnTo>
                  <a:pt x="88" y="576"/>
                </a:lnTo>
                <a:lnTo>
                  <a:pt x="60" y="576"/>
                </a:lnTo>
                <a:lnTo>
                  <a:pt x="48" y="536"/>
                </a:lnTo>
                <a:lnTo>
                  <a:pt x="50" y="514"/>
                </a:lnTo>
                <a:lnTo>
                  <a:pt x="52" y="494"/>
                </a:lnTo>
                <a:lnTo>
                  <a:pt x="54" y="474"/>
                </a:lnTo>
                <a:lnTo>
                  <a:pt x="52" y="466"/>
                </a:lnTo>
                <a:lnTo>
                  <a:pt x="52" y="456"/>
                </a:lnTo>
                <a:lnTo>
                  <a:pt x="42" y="446"/>
                </a:lnTo>
                <a:lnTo>
                  <a:pt x="40" y="434"/>
                </a:lnTo>
                <a:lnTo>
                  <a:pt x="38" y="422"/>
                </a:lnTo>
                <a:lnTo>
                  <a:pt x="30" y="398"/>
                </a:lnTo>
                <a:lnTo>
                  <a:pt x="22" y="376"/>
                </a:lnTo>
                <a:lnTo>
                  <a:pt x="16" y="356"/>
                </a:lnTo>
                <a:lnTo>
                  <a:pt x="6" y="334"/>
                </a:lnTo>
                <a:lnTo>
                  <a:pt x="4" y="326"/>
                </a:lnTo>
                <a:lnTo>
                  <a:pt x="2" y="316"/>
                </a:lnTo>
                <a:lnTo>
                  <a:pt x="0" y="308"/>
                </a:lnTo>
                <a:lnTo>
                  <a:pt x="2" y="300"/>
                </a:lnTo>
                <a:lnTo>
                  <a:pt x="6" y="292"/>
                </a:lnTo>
                <a:lnTo>
                  <a:pt x="12" y="282"/>
                </a:lnTo>
                <a:lnTo>
                  <a:pt x="16" y="280"/>
                </a:lnTo>
                <a:lnTo>
                  <a:pt x="20" y="276"/>
                </a:lnTo>
                <a:lnTo>
                  <a:pt x="30" y="264"/>
                </a:lnTo>
                <a:lnTo>
                  <a:pt x="42" y="240"/>
                </a:lnTo>
                <a:lnTo>
                  <a:pt x="42" y="188"/>
                </a:lnTo>
                <a:lnTo>
                  <a:pt x="30" y="156"/>
                </a:lnTo>
                <a:lnTo>
                  <a:pt x="22" y="146"/>
                </a:lnTo>
                <a:lnTo>
                  <a:pt x="46" y="126"/>
                </a:lnTo>
                <a:lnTo>
                  <a:pt x="62" y="122"/>
                </a:lnTo>
                <a:lnTo>
                  <a:pt x="74" y="118"/>
                </a:lnTo>
                <a:lnTo>
                  <a:pt x="78" y="116"/>
                </a:lnTo>
                <a:lnTo>
                  <a:pt x="80" y="114"/>
                </a:lnTo>
                <a:lnTo>
                  <a:pt x="88" y="114"/>
                </a:lnTo>
                <a:lnTo>
                  <a:pt x="94" y="106"/>
                </a:lnTo>
                <a:lnTo>
                  <a:pt x="102" y="98"/>
                </a:lnTo>
                <a:lnTo>
                  <a:pt x="122" y="84"/>
                </a:lnTo>
                <a:lnTo>
                  <a:pt x="142" y="72"/>
                </a:lnTo>
                <a:lnTo>
                  <a:pt x="160" y="60"/>
                </a:lnTo>
                <a:lnTo>
                  <a:pt x="168" y="52"/>
                </a:lnTo>
                <a:lnTo>
                  <a:pt x="176" y="46"/>
                </a:lnTo>
                <a:lnTo>
                  <a:pt x="188" y="42"/>
                </a:lnTo>
                <a:lnTo>
                  <a:pt x="200" y="38"/>
                </a:lnTo>
                <a:lnTo>
                  <a:pt x="226" y="32"/>
                </a:lnTo>
                <a:lnTo>
                  <a:pt x="238" y="28"/>
                </a:lnTo>
                <a:lnTo>
                  <a:pt x="250" y="22"/>
                </a:lnTo>
                <a:lnTo>
                  <a:pt x="256" y="8"/>
                </a:lnTo>
                <a:lnTo>
                  <a:pt x="258" y="4"/>
                </a:lnTo>
                <a:lnTo>
                  <a:pt x="260" y="2"/>
                </a:lnTo>
                <a:lnTo>
                  <a:pt x="270" y="0"/>
                </a:lnTo>
                <a:lnTo>
                  <a:pt x="284" y="0"/>
                </a:lnTo>
                <a:lnTo>
                  <a:pt x="286" y="48"/>
                </a:lnTo>
                <a:lnTo>
                  <a:pt x="292" y="52"/>
                </a:lnTo>
                <a:lnTo>
                  <a:pt x="298" y="54"/>
                </a:lnTo>
                <a:lnTo>
                  <a:pt x="314" y="56"/>
                </a:lnTo>
                <a:lnTo>
                  <a:pt x="320" y="50"/>
                </a:lnTo>
                <a:lnTo>
                  <a:pt x="322" y="44"/>
                </a:lnTo>
                <a:lnTo>
                  <a:pt x="326" y="34"/>
                </a:lnTo>
                <a:lnTo>
                  <a:pt x="330" y="22"/>
                </a:lnTo>
                <a:lnTo>
                  <a:pt x="332" y="18"/>
                </a:lnTo>
                <a:lnTo>
                  <a:pt x="334" y="14"/>
                </a:lnTo>
                <a:lnTo>
                  <a:pt x="338" y="24"/>
                </a:lnTo>
                <a:lnTo>
                  <a:pt x="344" y="36"/>
                </a:lnTo>
                <a:lnTo>
                  <a:pt x="350" y="42"/>
                </a:lnTo>
                <a:lnTo>
                  <a:pt x="356" y="46"/>
                </a:lnTo>
                <a:lnTo>
                  <a:pt x="362" y="50"/>
                </a:lnTo>
                <a:lnTo>
                  <a:pt x="370" y="54"/>
                </a:lnTo>
                <a:lnTo>
                  <a:pt x="384" y="54"/>
                </a:lnTo>
                <a:lnTo>
                  <a:pt x="396" y="52"/>
                </a:lnTo>
                <a:lnTo>
                  <a:pt x="410" y="48"/>
                </a:lnTo>
                <a:lnTo>
                  <a:pt x="424" y="42"/>
                </a:lnTo>
                <a:lnTo>
                  <a:pt x="442" y="42"/>
                </a:lnTo>
                <a:lnTo>
                  <a:pt x="438" y="48"/>
                </a:lnTo>
                <a:lnTo>
                  <a:pt x="432" y="54"/>
                </a:lnTo>
                <a:lnTo>
                  <a:pt x="422" y="66"/>
                </a:lnTo>
                <a:lnTo>
                  <a:pt x="418" y="74"/>
                </a:lnTo>
                <a:lnTo>
                  <a:pt x="414" y="80"/>
                </a:lnTo>
                <a:lnTo>
                  <a:pt x="414" y="88"/>
                </a:lnTo>
                <a:lnTo>
                  <a:pt x="414" y="96"/>
                </a:lnTo>
                <a:lnTo>
                  <a:pt x="428" y="112"/>
                </a:lnTo>
                <a:lnTo>
                  <a:pt x="440" y="128"/>
                </a:lnTo>
                <a:lnTo>
                  <a:pt x="452" y="146"/>
                </a:lnTo>
                <a:lnTo>
                  <a:pt x="466" y="168"/>
                </a:lnTo>
                <a:lnTo>
                  <a:pt x="464" y="192"/>
                </a:lnTo>
                <a:lnTo>
                  <a:pt x="460" y="196"/>
                </a:lnTo>
                <a:lnTo>
                  <a:pt x="456" y="202"/>
                </a:lnTo>
                <a:lnTo>
                  <a:pt x="450" y="218"/>
                </a:lnTo>
                <a:lnTo>
                  <a:pt x="440" y="228"/>
                </a:lnTo>
                <a:lnTo>
                  <a:pt x="430" y="236"/>
                </a:lnTo>
                <a:lnTo>
                  <a:pt x="422" y="240"/>
                </a:lnTo>
                <a:lnTo>
                  <a:pt x="414" y="242"/>
                </a:lnTo>
                <a:lnTo>
                  <a:pt x="396" y="244"/>
                </a:lnTo>
                <a:lnTo>
                  <a:pt x="386" y="246"/>
                </a:lnTo>
                <a:lnTo>
                  <a:pt x="376" y="250"/>
                </a:lnTo>
                <a:lnTo>
                  <a:pt x="360" y="262"/>
                </a:lnTo>
                <a:lnTo>
                  <a:pt x="352" y="272"/>
                </a:lnTo>
                <a:lnTo>
                  <a:pt x="348" y="276"/>
                </a:lnTo>
                <a:lnTo>
                  <a:pt x="348" y="282"/>
                </a:lnTo>
                <a:lnTo>
                  <a:pt x="348" y="304"/>
                </a:lnTo>
                <a:lnTo>
                  <a:pt x="354" y="312"/>
                </a:lnTo>
                <a:lnTo>
                  <a:pt x="356" y="322"/>
                </a:lnTo>
                <a:lnTo>
                  <a:pt x="354" y="332"/>
                </a:lnTo>
                <a:lnTo>
                  <a:pt x="350" y="344"/>
                </a:lnTo>
                <a:lnTo>
                  <a:pt x="328" y="366"/>
                </a:lnTo>
                <a:lnTo>
                  <a:pt x="308" y="382"/>
                </a:lnTo>
                <a:lnTo>
                  <a:pt x="302" y="386"/>
                </a:lnTo>
                <a:lnTo>
                  <a:pt x="298" y="392"/>
                </a:lnTo>
                <a:lnTo>
                  <a:pt x="296" y="400"/>
                </a:lnTo>
                <a:lnTo>
                  <a:pt x="296" y="408"/>
                </a:lnTo>
                <a:lnTo>
                  <a:pt x="300" y="440"/>
                </a:lnTo>
                <a:lnTo>
                  <a:pt x="292" y="468"/>
                </a:lnTo>
                <a:lnTo>
                  <a:pt x="278" y="480"/>
                </a:lnTo>
                <a:lnTo>
                  <a:pt x="270" y="490"/>
                </a:lnTo>
                <a:lnTo>
                  <a:pt x="266" y="496"/>
                </a:lnTo>
                <a:lnTo>
                  <a:pt x="264" y="502"/>
                </a:lnTo>
                <a:lnTo>
                  <a:pt x="264" y="522"/>
                </a:lnTo>
                <a:lnTo>
                  <a:pt x="266" y="546"/>
                </a:lnTo>
                <a:lnTo>
                  <a:pt x="262" y="560"/>
                </a:lnTo>
                <a:lnTo>
                  <a:pt x="256" y="576"/>
                </a:lnTo>
                <a:lnTo>
                  <a:pt x="254" y="596"/>
                </a:lnTo>
                <a:lnTo>
                  <a:pt x="254" y="614"/>
                </a:lnTo>
                <a:lnTo>
                  <a:pt x="260" y="630"/>
                </a:lnTo>
                <a:lnTo>
                  <a:pt x="224" y="650"/>
                </a:lnTo>
                <a:lnTo>
                  <a:pt x="216" y="642"/>
                </a:lnTo>
                <a:lnTo>
                  <a:pt x="206" y="638"/>
                </a:lnTo>
                <a:lnTo>
                  <a:pt x="196" y="636"/>
                </a:lnTo>
                <a:lnTo>
                  <a:pt x="188" y="638"/>
                </a:lnTo>
                <a:lnTo>
                  <a:pt x="178" y="642"/>
                </a:lnTo>
                <a:lnTo>
                  <a:pt x="168" y="646"/>
                </a:lnTo>
                <a:lnTo>
                  <a:pt x="148" y="654"/>
                </a:lnTo>
                <a:lnTo>
                  <a:pt x="134" y="660"/>
                </a:lnTo>
                <a:lnTo>
                  <a:pt x="118" y="666"/>
                </a:lnTo>
                <a:close/>
              </a:path>
            </a:pathLst>
          </a:custGeom>
          <a:solidFill>
            <a:srgbClr val="31859C"/>
          </a:solidFill>
          <a:ln>
            <a:noFill/>
          </a:ln>
        </p:spPr>
        <p:txBody>
          <a:bodyPr/>
          <a:lstStyle/>
          <a:p>
            <a:endParaRPr lang="zh-CN" altLang="en-US" sz="1350"/>
          </a:p>
        </p:txBody>
      </p:sp>
      <p:sp>
        <p:nvSpPr>
          <p:cNvPr id="76" name="Freeform 19"/>
          <p:cNvSpPr/>
          <p:nvPr/>
        </p:nvSpPr>
        <p:spPr bwMode="auto">
          <a:xfrm>
            <a:off x="2451665" y="3079363"/>
            <a:ext cx="727037" cy="715070"/>
          </a:xfrm>
          <a:custGeom>
            <a:avLst/>
            <a:gdLst>
              <a:gd name="T0" fmla="*/ 392 w 972"/>
              <a:gd name="T1" fmla="*/ 934 h 956"/>
              <a:gd name="T2" fmla="*/ 354 w 972"/>
              <a:gd name="T3" fmla="*/ 888 h 956"/>
              <a:gd name="T4" fmla="*/ 366 w 972"/>
              <a:gd name="T5" fmla="*/ 840 h 956"/>
              <a:gd name="T6" fmla="*/ 324 w 972"/>
              <a:gd name="T7" fmla="*/ 780 h 956"/>
              <a:gd name="T8" fmla="*/ 290 w 972"/>
              <a:gd name="T9" fmla="*/ 722 h 956"/>
              <a:gd name="T10" fmla="*/ 248 w 972"/>
              <a:gd name="T11" fmla="*/ 712 h 956"/>
              <a:gd name="T12" fmla="*/ 192 w 972"/>
              <a:gd name="T13" fmla="*/ 608 h 956"/>
              <a:gd name="T14" fmla="*/ 160 w 972"/>
              <a:gd name="T15" fmla="*/ 662 h 956"/>
              <a:gd name="T16" fmla="*/ 140 w 972"/>
              <a:gd name="T17" fmla="*/ 634 h 956"/>
              <a:gd name="T18" fmla="*/ 138 w 972"/>
              <a:gd name="T19" fmla="*/ 590 h 956"/>
              <a:gd name="T20" fmla="*/ 130 w 972"/>
              <a:gd name="T21" fmla="*/ 500 h 956"/>
              <a:gd name="T22" fmla="*/ 150 w 972"/>
              <a:gd name="T23" fmla="*/ 442 h 956"/>
              <a:gd name="T24" fmla="*/ 110 w 972"/>
              <a:gd name="T25" fmla="*/ 312 h 956"/>
              <a:gd name="T26" fmla="*/ 50 w 972"/>
              <a:gd name="T27" fmla="*/ 222 h 956"/>
              <a:gd name="T28" fmla="*/ 6 w 972"/>
              <a:gd name="T29" fmla="*/ 178 h 956"/>
              <a:gd name="T30" fmla="*/ 2 w 972"/>
              <a:gd name="T31" fmla="*/ 134 h 956"/>
              <a:gd name="T32" fmla="*/ 26 w 972"/>
              <a:gd name="T33" fmla="*/ 80 h 956"/>
              <a:gd name="T34" fmla="*/ 74 w 972"/>
              <a:gd name="T35" fmla="*/ 24 h 956"/>
              <a:gd name="T36" fmla="*/ 112 w 972"/>
              <a:gd name="T37" fmla="*/ 64 h 956"/>
              <a:gd name="T38" fmla="*/ 166 w 972"/>
              <a:gd name="T39" fmla="*/ 152 h 956"/>
              <a:gd name="T40" fmla="*/ 200 w 972"/>
              <a:gd name="T41" fmla="*/ 172 h 956"/>
              <a:gd name="T42" fmla="*/ 236 w 972"/>
              <a:gd name="T43" fmla="*/ 158 h 956"/>
              <a:gd name="T44" fmla="*/ 250 w 972"/>
              <a:gd name="T45" fmla="*/ 170 h 956"/>
              <a:gd name="T46" fmla="*/ 290 w 972"/>
              <a:gd name="T47" fmla="*/ 188 h 956"/>
              <a:gd name="T48" fmla="*/ 374 w 972"/>
              <a:gd name="T49" fmla="*/ 166 h 956"/>
              <a:gd name="T50" fmla="*/ 378 w 972"/>
              <a:gd name="T51" fmla="*/ 128 h 956"/>
              <a:gd name="T52" fmla="*/ 370 w 972"/>
              <a:gd name="T53" fmla="*/ 66 h 956"/>
              <a:gd name="T54" fmla="*/ 412 w 972"/>
              <a:gd name="T55" fmla="*/ 100 h 956"/>
              <a:gd name="T56" fmla="*/ 468 w 972"/>
              <a:gd name="T57" fmla="*/ 100 h 956"/>
              <a:gd name="T58" fmla="*/ 472 w 972"/>
              <a:gd name="T59" fmla="*/ 30 h 956"/>
              <a:gd name="T60" fmla="*/ 516 w 972"/>
              <a:gd name="T61" fmla="*/ 0 h 956"/>
              <a:gd name="T62" fmla="*/ 562 w 972"/>
              <a:gd name="T63" fmla="*/ 50 h 956"/>
              <a:gd name="T64" fmla="*/ 628 w 972"/>
              <a:gd name="T65" fmla="*/ 98 h 956"/>
              <a:gd name="T66" fmla="*/ 656 w 972"/>
              <a:gd name="T67" fmla="*/ 150 h 956"/>
              <a:gd name="T68" fmla="*/ 764 w 972"/>
              <a:gd name="T69" fmla="*/ 184 h 956"/>
              <a:gd name="T70" fmla="*/ 812 w 972"/>
              <a:gd name="T71" fmla="*/ 168 h 956"/>
              <a:gd name="T72" fmla="*/ 932 w 972"/>
              <a:gd name="T73" fmla="*/ 208 h 956"/>
              <a:gd name="T74" fmla="*/ 972 w 972"/>
              <a:gd name="T75" fmla="*/ 278 h 956"/>
              <a:gd name="T76" fmla="*/ 908 w 972"/>
              <a:gd name="T77" fmla="*/ 388 h 956"/>
              <a:gd name="T78" fmla="*/ 840 w 972"/>
              <a:gd name="T79" fmla="*/ 418 h 956"/>
              <a:gd name="T80" fmla="*/ 788 w 972"/>
              <a:gd name="T81" fmla="*/ 376 h 956"/>
              <a:gd name="T82" fmla="*/ 764 w 972"/>
              <a:gd name="T83" fmla="*/ 422 h 956"/>
              <a:gd name="T84" fmla="*/ 772 w 972"/>
              <a:gd name="T85" fmla="*/ 478 h 956"/>
              <a:gd name="T86" fmla="*/ 784 w 972"/>
              <a:gd name="T87" fmla="*/ 564 h 956"/>
              <a:gd name="T88" fmla="*/ 810 w 972"/>
              <a:gd name="T89" fmla="*/ 602 h 956"/>
              <a:gd name="T90" fmla="*/ 780 w 972"/>
              <a:gd name="T91" fmla="*/ 646 h 956"/>
              <a:gd name="T92" fmla="*/ 788 w 972"/>
              <a:gd name="T93" fmla="*/ 686 h 956"/>
              <a:gd name="T94" fmla="*/ 848 w 972"/>
              <a:gd name="T95" fmla="*/ 740 h 956"/>
              <a:gd name="T96" fmla="*/ 796 w 972"/>
              <a:gd name="T97" fmla="*/ 758 h 956"/>
              <a:gd name="T98" fmla="*/ 756 w 972"/>
              <a:gd name="T99" fmla="*/ 712 h 956"/>
              <a:gd name="T100" fmla="*/ 716 w 972"/>
              <a:gd name="T101" fmla="*/ 718 h 956"/>
              <a:gd name="T102" fmla="*/ 662 w 972"/>
              <a:gd name="T103" fmla="*/ 706 h 956"/>
              <a:gd name="T104" fmla="*/ 630 w 972"/>
              <a:gd name="T105" fmla="*/ 636 h 956"/>
              <a:gd name="T106" fmla="*/ 578 w 972"/>
              <a:gd name="T107" fmla="*/ 648 h 956"/>
              <a:gd name="T108" fmla="*/ 550 w 972"/>
              <a:gd name="T109" fmla="*/ 682 h 956"/>
              <a:gd name="T110" fmla="*/ 558 w 972"/>
              <a:gd name="T111" fmla="*/ 726 h 956"/>
              <a:gd name="T112" fmla="*/ 558 w 972"/>
              <a:gd name="T113" fmla="*/ 766 h 956"/>
              <a:gd name="T114" fmla="*/ 500 w 972"/>
              <a:gd name="T115" fmla="*/ 810 h 956"/>
              <a:gd name="T116" fmla="*/ 522 w 972"/>
              <a:gd name="T117" fmla="*/ 870 h 956"/>
              <a:gd name="T118" fmla="*/ 522 w 972"/>
              <a:gd name="T119" fmla="*/ 918 h 9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72" h="956">
                <a:moveTo>
                  <a:pt x="432" y="956"/>
                </a:moveTo>
                <a:lnTo>
                  <a:pt x="432" y="956"/>
                </a:lnTo>
                <a:lnTo>
                  <a:pt x="422" y="952"/>
                </a:lnTo>
                <a:lnTo>
                  <a:pt x="406" y="942"/>
                </a:lnTo>
                <a:lnTo>
                  <a:pt x="392" y="934"/>
                </a:lnTo>
                <a:lnTo>
                  <a:pt x="380" y="928"/>
                </a:lnTo>
                <a:lnTo>
                  <a:pt x="368" y="920"/>
                </a:lnTo>
                <a:lnTo>
                  <a:pt x="354" y="904"/>
                </a:lnTo>
                <a:lnTo>
                  <a:pt x="354" y="888"/>
                </a:lnTo>
                <a:lnTo>
                  <a:pt x="362" y="878"/>
                </a:lnTo>
                <a:lnTo>
                  <a:pt x="368" y="866"/>
                </a:lnTo>
                <a:lnTo>
                  <a:pt x="370" y="858"/>
                </a:lnTo>
                <a:lnTo>
                  <a:pt x="368" y="848"/>
                </a:lnTo>
                <a:lnTo>
                  <a:pt x="366" y="840"/>
                </a:lnTo>
                <a:lnTo>
                  <a:pt x="362" y="832"/>
                </a:lnTo>
                <a:lnTo>
                  <a:pt x="350" y="816"/>
                </a:lnTo>
                <a:lnTo>
                  <a:pt x="342" y="808"/>
                </a:lnTo>
                <a:lnTo>
                  <a:pt x="336" y="798"/>
                </a:lnTo>
                <a:lnTo>
                  <a:pt x="324" y="780"/>
                </a:lnTo>
                <a:lnTo>
                  <a:pt x="316" y="764"/>
                </a:lnTo>
                <a:lnTo>
                  <a:pt x="306" y="750"/>
                </a:lnTo>
                <a:lnTo>
                  <a:pt x="298" y="730"/>
                </a:lnTo>
                <a:lnTo>
                  <a:pt x="294" y="726"/>
                </a:lnTo>
                <a:lnTo>
                  <a:pt x="290" y="722"/>
                </a:lnTo>
                <a:lnTo>
                  <a:pt x="286" y="720"/>
                </a:lnTo>
                <a:lnTo>
                  <a:pt x="282" y="720"/>
                </a:lnTo>
                <a:lnTo>
                  <a:pt x="266" y="720"/>
                </a:lnTo>
                <a:lnTo>
                  <a:pt x="248" y="712"/>
                </a:lnTo>
                <a:lnTo>
                  <a:pt x="224" y="678"/>
                </a:lnTo>
                <a:lnTo>
                  <a:pt x="206" y="626"/>
                </a:lnTo>
                <a:lnTo>
                  <a:pt x="192" y="608"/>
                </a:lnTo>
                <a:lnTo>
                  <a:pt x="178" y="608"/>
                </a:lnTo>
                <a:lnTo>
                  <a:pt x="170" y="614"/>
                </a:lnTo>
                <a:lnTo>
                  <a:pt x="164" y="620"/>
                </a:lnTo>
                <a:lnTo>
                  <a:pt x="162" y="630"/>
                </a:lnTo>
                <a:lnTo>
                  <a:pt x="162" y="652"/>
                </a:lnTo>
                <a:lnTo>
                  <a:pt x="160" y="662"/>
                </a:lnTo>
                <a:lnTo>
                  <a:pt x="156" y="674"/>
                </a:lnTo>
                <a:lnTo>
                  <a:pt x="148" y="670"/>
                </a:lnTo>
                <a:lnTo>
                  <a:pt x="146" y="652"/>
                </a:lnTo>
                <a:lnTo>
                  <a:pt x="140" y="634"/>
                </a:lnTo>
                <a:lnTo>
                  <a:pt x="134" y="620"/>
                </a:lnTo>
                <a:lnTo>
                  <a:pt x="130" y="606"/>
                </a:lnTo>
                <a:lnTo>
                  <a:pt x="134" y="602"/>
                </a:lnTo>
                <a:lnTo>
                  <a:pt x="136" y="598"/>
                </a:lnTo>
                <a:lnTo>
                  <a:pt x="138" y="590"/>
                </a:lnTo>
                <a:lnTo>
                  <a:pt x="138" y="576"/>
                </a:lnTo>
                <a:lnTo>
                  <a:pt x="142" y="538"/>
                </a:lnTo>
                <a:lnTo>
                  <a:pt x="134" y="518"/>
                </a:lnTo>
                <a:lnTo>
                  <a:pt x="130" y="500"/>
                </a:lnTo>
                <a:lnTo>
                  <a:pt x="128" y="482"/>
                </a:lnTo>
                <a:lnTo>
                  <a:pt x="130" y="466"/>
                </a:lnTo>
                <a:lnTo>
                  <a:pt x="140" y="454"/>
                </a:lnTo>
                <a:lnTo>
                  <a:pt x="150" y="442"/>
                </a:lnTo>
                <a:lnTo>
                  <a:pt x="146" y="396"/>
                </a:lnTo>
                <a:lnTo>
                  <a:pt x="124" y="364"/>
                </a:lnTo>
                <a:lnTo>
                  <a:pt x="114" y="326"/>
                </a:lnTo>
                <a:lnTo>
                  <a:pt x="110" y="312"/>
                </a:lnTo>
                <a:lnTo>
                  <a:pt x="104" y="300"/>
                </a:lnTo>
                <a:lnTo>
                  <a:pt x="84" y="276"/>
                </a:lnTo>
                <a:lnTo>
                  <a:pt x="68" y="254"/>
                </a:lnTo>
                <a:lnTo>
                  <a:pt x="54" y="232"/>
                </a:lnTo>
                <a:lnTo>
                  <a:pt x="50" y="222"/>
                </a:lnTo>
                <a:lnTo>
                  <a:pt x="48" y="212"/>
                </a:lnTo>
                <a:lnTo>
                  <a:pt x="12" y="188"/>
                </a:lnTo>
                <a:lnTo>
                  <a:pt x="6" y="178"/>
                </a:lnTo>
                <a:lnTo>
                  <a:pt x="0" y="178"/>
                </a:lnTo>
                <a:lnTo>
                  <a:pt x="0" y="154"/>
                </a:lnTo>
                <a:lnTo>
                  <a:pt x="0" y="142"/>
                </a:lnTo>
                <a:lnTo>
                  <a:pt x="2" y="134"/>
                </a:lnTo>
                <a:lnTo>
                  <a:pt x="10" y="130"/>
                </a:lnTo>
                <a:lnTo>
                  <a:pt x="16" y="124"/>
                </a:lnTo>
                <a:lnTo>
                  <a:pt x="20" y="118"/>
                </a:lnTo>
                <a:lnTo>
                  <a:pt x="22" y="110"/>
                </a:lnTo>
                <a:lnTo>
                  <a:pt x="24" y="96"/>
                </a:lnTo>
                <a:lnTo>
                  <a:pt x="26" y="80"/>
                </a:lnTo>
                <a:lnTo>
                  <a:pt x="0" y="50"/>
                </a:lnTo>
                <a:lnTo>
                  <a:pt x="0" y="28"/>
                </a:lnTo>
                <a:lnTo>
                  <a:pt x="74" y="24"/>
                </a:lnTo>
                <a:lnTo>
                  <a:pt x="82" y="28"/>
                </a:lnTo>
                <a:lnTo>
                  <a:pt x="92" y="38"/>
                </a:lnTo>
                <a:lnTo>
                  <a:pt x="102" y="50"/>
                </a:lnTo>
                <a:lnTo>
                  <a:pt x="112" y="64"/>
                </a:lnTo>
                <a:lnTo>
                  <a:pt x="112" y="76"/>
                </a:lnTo>
                <a:lnTo>
                  <a:pt x="116" y="88"/>
                </a:lnTo>
                <a:lnTo>
                  <a:pt x="122" y="98"/>
                </a:lnTo>
                <a:lnTo>
                  <a:pt x="128" y="110"/>
                </a:lnTo>
                <a:lnTo>
                  <a:pt x="146" y="132"/>
                </a:lnTo>
                <a:lnTo>
                  <a:pt x="166" y="152"/>
                </a:lnTo>
                <a:lnTo>
                  <a:pt x="174" y="152"/>
                </a:lnTo>
                <a:lnTo>
                  <a:pt x="182" y="154"/>
                </a:lnTo>
                <a:lnTo>
                  <a:pt x="186" y="156"/>
                </a:lnTo>
                <a:lnTo>
                  <a:pt x="190" y="158"/>
                </a:lnTo>
                <a:lnTo>
                  <a:pt x="200" y="172"/>
                </a:lnTo>
                <a:lnTo>
                  <a:pt x="208" y="170"/>
                </a:lnTo>
                <a:lnTo>
                  <a:pt x="216" y="170"/>
                </a:lnTo>
                <a:lnTo>
                  <a:pt x="224" y="166"/>
                </a:lnTo>
                <a:lnTo>
                  <a:pt x="236" y="158"/>
                </a:lnTo>
                <a:lnTo>
                  <a:pt x="242" y="158"/>
                </a:lnTo>
                <a:lnTo>
                  <a:pt x="248" y="162"/>
                </a:lnTo>
                <a:lnTo>
                  <a:pt x="248" y="166"/>
                </a:lnTo>
                <a:lnTo>
                  <a:pt x="250" y="170"/>
                </a:lnTo>
                <a:lnTo>
                  <a:pt x="254" y="172"/>
                </a:lnTo>
                <a:lnTo>
                  <a:pt x="258" y="174"/>
                </a:lnTo>
                <a:lnTo>
                  <a:pt x="270" y="176"/>
                </a:lnTo>
                <a:lnTo>
                  <a:pt x="282" y="178"/>
                </a:lnTo>
                <a:lnTo>
                  <a:pt x="290" y="188"/>
                </a:lnTo>
                <a:lnTo>
                  <a:pt x="310" y="188"/>
                </a:lnTo>
                <a:lnTo>
                  <a:pt x="328" y="174"/>
                </a:lnTo>
                <a:lnTo>
                  <a:pt x="374" y="166"/>
                </a:lnTo>
                <a:lnTo>
                  <a:pt x="378" y="160"/>
                </a:lnTo>
                <a:lnTo>
                  <a:pt x="382" y="154"/>
                </a:lnTo>
                <a:lnTo>
                  <a:pt x="382" y="142"/>
                </a:lnTo>
                <a:lnTo>
                  <a:pt x="378" y="128"/>
                </a:lnTo>
                <a:lnTo>
                  <a:pt x="372" y="104"/>
                </a:lnTo>
                <a:lnTo>
                  <a:pt x="368" y="92"/>
                </a:lnTo>
                <a:lnTo>
                  <a:pt x="366" y="80"/>
                </a:lnTo>
                <a:lnTo>
                  <a:pt x="368" y="72"/>
                </a:lnTo>
                <a:lnTo>
                  <a:pt x="370" y="66"/>
                </a:lnTo>
                <a:lnTo>
                  <a:pt x="376" y="70"/>
                </a:lnTo>
                <a:lnTo>
                  <a:pt x="384" y="78"/>
                </a:lnTo>
                <a:lnTo>
                  <a:pt x="392" y="84"/>
                </a:lnTo>
                <a:lnTo>
                  <a:pt x="406" y="92"/>
                </a:lnTo>
                <a:lnTo>
                  <a:pt x="412" y="100"/>
                </a:lnTo>
                <a:lnTo>
                  <a:pt x="424" y="104"/>
                </a:lnTo>
                <a:lnTo>
                  <a:pt x="438" y="104"/>
                </a:lnTo>
                <a:lnTo>
                  <a:pt x="452" y="104"/>
                </a:lnTo>
                <a:lnTo>
                  <a:pt x="468" y="100"/>
                </a:lnTo>
                <a:lnTo>
                  <a:pt x="484" y="84"/>
                </a:lnTo>
                <a:lnTo>
                  <a:pt x="482" y="64"/>
                </a:lnTo>
                <a:lnTo>
                  <a:pt x="478" y="50"/>
                </a:lnTo>
                <a:lnTo>
                  <a:pt x="474" y="40"/>
                </a:lnTo>
                <a:lnTo>
                  <a:pt x="472" y="30"/>
                </a:lnTo>
                <a:lnTo>
                  <a:pt x="482" y="18"/>
                </a:lnTo>
                <a:lnTo>
                  <a:pt x="494" y="8"/>
                </a:lnTo>
                <a:lnTo>
                  <a:pt x="502" y="2"/>
                </a:lnTo>
                <a:lnTo>
                  <a:pt x="508" y="0"/>
                </a:lnTo>
                <a:lnTo>
                  <a:pt x="516" y="0"/>
                </a:lnTo>
                <a:lnTo>
                  <a:pt x="526" y="4"/>
                </a:lnTo>
                <a:lnTo>
                  <a:pt x="530" y="16"/>
                </a:lnTo>
                <a:lnTo>
                  <a:pt x="536" y="26"/>
                </a:lnTo>
                <a:lnTo>
                  <a:pt x="546" y="36"/>
                </a:lnTo>
                <a:lnTo>
                  <a:pt x="562" y="50"/>
                </a:lnTo>
                <a:lnTo>
                  <a:pt x="588" y="60"/>
                </a:lnTo>
                <a:lnTo>
                  <a:pt x="598" y="72"/>
                </a:lnTo>
                <a:lnTo>
                  <a:pt x="612" y="84"/>
                </a:lnTo>
                <a:lnTo>
                  <a:pt x="628" y="98"/>
                </a:lnTo>
                <a:lnTo>
                  <a:pt x="636" y="106"/>
                </a:lnTo>
                <a:lnTo>
                  <a:pt x="642" y="118"/>
                </a:lnTo>
                <a:lnTo>
                  <a:pt x="650" y="138"/>
                </a:lnTo>
                <a:lnTo>
                  <a:pt x="656" y="150"/>
                </a:lnTo>
                <a:lnTo>
                  <a:pt x="666" y="164"/>
                </a:lnTo>
                <a:lnTo>
                  <a:pt x="678" y="176"/>
                </a:lnTo>
                <a:lnTo>
                  <a:pt x="686" y="182"/>
                </a:lnTo>
                <a:lnTo>
                  <a:pt x="694" y="184"/>
                </a:lnTo>
                <a:lnTo>
                  <a:pt x="764" y="184"/>
                </a:lnTo>
                <a:lnTo>
                  <a:pt x="774" y="178"/>
                </a:lnTo>
                <a:lnTo>
                  <a:pt x="786" y="172"/>
                </a:lnTo>
                <a:lnTo>
                  <a:pt x="798" y="168"/>
                </a:lnTo>
                <a:lnTo>
                  <a:pt x="812" y="168"/>
                </a:lnTo>
                <a:lnTo>
                  <a:pt x="858" y="184"/>
                </a:lnTo>
                <a:lnTo>
                  <a:pt x="900" y="184"/>
                </a:lnTo>
                <a:lnTo>
                  <a:pt x="920" y="202"/>
                </a:lnTo>
                <a:lnTo>
                  <a:pt x="932" y="208"/>
                </a:lnTo>
                <a:lnTo>
                  <a:pt x="952" y="210"/>
                </a:lnTo>
                <a:lnTo>
                  <a:pt x="972" y="228"/>
                </a:lnTo>
                <a:lnTo>
                  <a:pt x="972" y="278"/>
                </a:lnTo>
                <a:lnTo>
                  <a:pt x="958" y="296"/>
                </a:lnTo>
                <a:lnTo>
                  <a:pt x="946" y="316"/>
                </a:lnTo>
                <a:lnTo>
                  <a:pt x="938" y="336"/>
                </a:lnTo>
                <a:lnTo>
                  <a:pt x="930" y="358"/>
                </a:lnTo>
                <a:lnTo>
                  <a:pt x="908" y="388"/>
                </a:lnTo>
                <a:lnTo>
                  <a:pt x="880" y="418"/>
                </a:lnTo>
                <a:lnTo>
                  <a:pt x="866" y="422"/>
                </a:lnTo>
                <a:lnTo>
                  <a:pt x="856" y="422"/>
                </a:lnTo>
                <a:lnTo>
                  <a:pt x="846" y="420"/>
                </a:lnTo>
                <a:lnTo>
                  <a:pt x="840" y="418"/>
                </a:lnTo>
                <a:lnTo>
                  <a:pt x="828" y="406"/>
                </a:lnTo>
                <a:lnTo>
                  <a:pt x="812" y="394"/>
                </a:lnTo>
                <a:lnTo>
                  <a:pt x="806" y="388"/>
                </a:lnTo>
                <a:lnTo>
                  <a:pt x="800" y="382"/>
                </a:lnTo>
                <a:lnTo>
                  <a:pt x="788" y="376"/>
                </a:lnTo>
                <a:lnTo>
                  <a:pt x="778" y="374"/>
                </a:lnTo>
                <a:lnTo>
                  <a:pt x="768" y="374"/>
                </a:lnTo>
                <a:lnTo>
                  <a:pt x="764" y="382"/>
                </a:lnTo>
                <a:lnTo>
                  <a:pt x="764" y="422"/>
                </a:lnTo>
                <a:lnTo>
                  <a:pt x="768" y="434"/>
                </a:lnTo>
                <a:lnTo>
                  <a:pt x="772" y="446"/>
                </a:lnTo>
                <a:lnTo>
                  <a:pt x="772" y="460"/>
                </a:lnTo>
                <a:lnTo>
                  <a:pt x="772" y="478"/>
                </a:lnTo>
                <a:lnTo>
                  <a:pt x="770" y="492"/>
                </a:lnTo>
                <a:lnTo>
                  <a:pt x="766" y="510"/>
                </a:lnTo>
                <a:lnTo>
                  <a:pt x="766" y="528"/>
                </a:lnTo>
                <a:lnTo>
                  <a:pt x="768" y="548"/>
                </a:lnTo>
                <a:lnTo>
                  <a:pt x="784" y="564"/>
                </a:lnTo>
                <a:lnTo>
                  <a:pt x="790" y="568"/>
                </a:lnTo>
                <a:lnTo>
                  <a:pt x="796" y="574"/>
                </a:lnTo>
                <a:lnTo>
                  <a:pt x="802" y="582"/>
                </a:lnTo>
                <a:lnTo>
                  <a:pt x="808" y="592"/>
                </a:lnTo>
                <a:lnTo>
                  <a:pt x="810" y="602"/>
                </a:lnTo>
                <a:lnTo>
                  <a:pt x="810" y="612"/>
                </a:lnTo>
                <a:lnTo>
                  <a:pt x="808" y="622"/>
                </a:lnTo>
                <a:lnTo>
                  <a:pt x="800" y="632"/>
                </a:lnTo>
                <a:lnTo>
                  <a:pt x="786" y="640"/>
                </a:lnTo>
                <a:lnTo>
                  <a:pt x="780" y="646"/>
                </a:lnTo>
                <a:lnTo>
                  <a:pt x="778" y="650"/>
                </a:lnTo>
                <a:lnTo>
                  <a:pt x="776" y="656"/>
                </a:lnTo>
                <a:lnTo>
                  <a:pt x="776" y="674"/>
                </a:lnTo>
                <a:lnTo>
                  <a:pt x="782" y="680"/>
                </a:lnTo>
                <a:lnTo>
                  <a:pt x="788" y="686"/>
                </a:lnTo>
                <a:lnTo>
                  <a:pt x="806" y="694"/>
                </a:lnTo>
                <a:lnTo>
                  <a:pt x="828" y="702"/>
                </a:lnTo>
                <a:lnTo>
                  <a:pt x="840" y="710"/>
                </a:lnTo>
                <a:lnTo>
                  <a:pt x="850" y="718"/>
                </a:lnTo>
                <a:lnTo>
                  <a:pt x="848" y="740"/>
                </a:lnTo>
                <a:lnTo>
                  <a:pt x="846" y="752"/>
                </a:lnTo>
                <a:lnTo>
                  <a:pt x="842" y="756"/>
                </a:lnTo>
                <a:lnTo>
                  <a:pt x="840" y="762"/>
                </a:lnTo>
                <a:lnTo>
                  <a:pt x="818" y="760"/>
                </a:lnTo>
                <a:lnTo>
                  <a:pt x="796" y="758"/>
                </a:lnTo>
                <a:lnTo>
                  <a:pt x="778" y="754"/>
                </a:lnTo>
                <a:lnTo>
                  <a:pt x="764" y="748"/>
                </a:lnTo>
                <a:lnTo>
                  <a:pt x="762" y="734"/>
                </a:lnTo>
                <a:lnTo>
                  <a:pt x="760" y="722"/>
                </a:lnTo>
                <a:lnTo>
                  <a:pt x="756" y="712"/>
                </a:lnTo>
                <a:lnTo>
                  <a:pt x="752" y="702"/>
                </a:lnTo>
                <a:lnTo>
                  <a:pt x="744" y="704"/>
                </a:lnTo>
                <a:lnTo>
                  <a:pt x="736" y="704"/>
                </a:lnTo>
                <a:lnTo>
                  <a:pt x="726" y="710"/>
                </a:lnTo>
                <a:lnTo>
                  <a:pt x="716" y="718"/>
                </a:lnTo>
                <a:lnTo>
                  <a:pt x="706" y="724"/>
                </a:lnTo>
                <a:lnTo>
                  <a:pt x="680" y="724"/>
                </a:lnTo>
                <a:lnTo>
                  <a:pt x="670" y="716"/>
                </a:lnTo>
                <a:lnTo>
                  <a:pt x="662" y="706"/>
                </a:lnTo>
                <a:lnTo>
                  <a:pt x="656" y="698"/>
                </a:lnTo>
                <a:lnTo>
                  <a:pt x="652" y="688"/>
                </a:lnTo>
                <a:lnTo>
                  <a:pt x="646" y="668"/>
                </a:lnTo>
                <a:lnTo>
                  <a:pt x="642" y="652"/>
                </a:lnTo>
                <a:lnTo>
                  <a:pt x="630" y="636"/>
                </a:lnTo>
                <a:lnTo>
                  <a:pt x="604" y="636"/>
                </a:lnTo>
                <a:lnTo>
                  <a:pt x="594" y="636"/>
                </a:lnTo>
                <a:lnTo>
                  <a:pt x="588" y="638"/>
                </a:lnTo>
                <a:lnTo>
                  <a:pt x="582" y="642"/>
                </a:lnTo>
                <a:lnTo>
                  <a:pt x="578" y="648"/>
                </a:lnTo>
                <a:lnTo>
                  <a:pt x="574" y="658"/>
                </a:lnTo>
                <a:lnTo>
                  <a:pt x="572" y="670"/>
                </a:lnTo>
                <a:lnTo>
                  <a:pt x="564" y="676"/>
                </a:lnTo>
                <a:lnTo>
                  <a:pt x="556" y="680"/>
                </a:lnTo>
                <a:lnTo>
                  <a:pt x="550" y="682"/>
                </a:lnTo>
                <a:lnTo>
                  <a:pt x="542" y="686"/>
                </a:lnTo>
                <a:lnTo>
                  <a:pt x="542" y="704"/>
                </a:lnTo>
                <a:lnTo>
                  <a:pt x="550" y="712"/>
                </a:lnTo>
                <a:lnTo>
                  <a:pt x="558" y="726"/>
                </a:lnTo>
                <a:lnTo>
                  <a:pt x="562" y="732"/>
                </a:lnTo>
                <a:lnTo>
                  <a:pt x="564" y="740"/>
                </a:lnTo>
                <a:lnTo>
                  <a:pt x="564" y="748"/>
                </a:lnTo>
                <a:lnTo>
                  <a:pt x="562" y="758"/>
                </a:lnTo>
                <a:lnTo>
                  <a:pt x="558" y="766"/>
                </a:lnTo>
                <a:lnTo>
                  <a:pt x="552" y="772"/>
                </a:lnTo>
                <a:lnTo>
                  <a:pt x="536" y="782"/>
                </a:lnTo>
                <a:lnTo>
                  <a:pt x="508" y="800"/>
                </a:lnTo>
                <a:lnTo>
                  <a:pt x="500" y="810"/>
                </a:lnTo>
                <a:lnTo>
                  <a:pt x="500" y="850"/>
                </a:lnTo>
                <a:lnTo>
                  <a:pt x="504" y="856"/>
                </a:lnTo>
                <a:lnTo>
                  <a:pt x="508" y="860"/>
                </a:lnTo>
                <a:lnTo>
                  <a:pt x="518" y="866"/>
                </a:lnTo>
                <a:lnTo>
                  <a:pt x="522" y="870"/>
                </a:lnTo>
                <a:lnTo>
                  <a:pt x="526" y="878"/>
                </a:lnTo>
                <a:lnTo>
                  <a:pt x="528" y="888"/>
                </a:lnTo>
                <a:lnTo>
                  <a:pt x="530" y="902"/>
                </a:lnTo>
                <a:lnTo>
                  <a:pt x="522" y="918"/>
                </a:lnTo>
                <a:lnTo>
                  <a:pt x="510" y="924"/>
                </a:lnTo>
                <a:lnTo>
                  <a:pt x="498" y="930"/>
                </a:lnTo>
                <a:lnTo>
                  <a:pt x="432" y="956"/>
                </a:lnTo>
                <a:close/>
              </a:path>
            </a:pathLst>
          </a:custGeom>
          <a:solidFill>
            <a:srgbClr val="31859C"/>
          </a:solidFill>
          <a:ln>
            <a:noFill/>
          </a:ln>
        </p:spPr>
        <p:txBody>
          <a:bodyPr/>
          <a:lstStyle/>
          <a:p>
            <a:endParaRPr lang="zh-CN" altLang="en-US" sz="1350"/>
          </a:p>
        </p:txBody>
      </p:sp>
      <p:sp>
        <p:nvSpPr>
          <p:cNvPr id="77" name="Freeform 20"/>
          <p:cNvSpPr/>
          <p:nvPr/>
        </p:nvSpPr>
        <p:spPr bwMode="auto">
          <a:xfrm>
            <a:off x="1097821" y="2769700"/>
            <a:ext cx="1458562" cy="893089"/>
          </a:xfrm>
          <a:custGeom>
            <a:avLst/>
            <a:gdLst>
              <a:gd name="T0" fmla="*/ 1244 w 1950"/>
              <a:gd name="T1" fmla="*/ 1192 h 1194"/>
              <a:gd name="T2" fmla="*/ 1218 w 1950"/>
              <a:gd name="T3" fmla="*/ 1156 h 1194"/>
              <a:gd name="T4" fmla="*/ 1200 w 1950"/>
              <a:gd name="T5" fmla="*/ 1100 h 1194"/>
              <a:gd name="T6" fmla="*/ 1152 w 1950"/>
              <a:gd name="T7" fmla="*/ 1058 h 1194"/>
              <a:gd name="T8" fmla="*/ 1050 w 1950"/>
              <a:gd name="T9" fmla="*/ 1000 h 1194"/>
              <a:gd name="T10" fmla="*/ 970 w 1950"/>
              <a:gd name="T11" fmla="*/ 1022 h 1194"/>
              <a:gd name="T12" fmla="*/ 928 w 1950"/>
              <a:gd name="T13" fmla="*/ 1096 h 1194"/>
              <a:gd name="T14" fmla="*/ 898 w 1950"/>
              <a:gd name="T15" fmla="*/ 1042 h 1194"/>
              <a:gd name="T16" fmla="*/ 872 w 1950"/>
              <a:gd name="T17" fmla="*/ 992 h 1194"/>
              <a:gd name="T18" fmla="*/ 754 w 1950"/>
              <a:gd name="T19" fmla="*/ 1010 h 1194"/>
              <a:gd name="T20" fmla="*/ 634 w 1950"/>
              <a:gd name="T21" fmla="*/ 966 h 1194"/>
              <a:gd name="T22" fmla="*/ 580 w 1950"/>
              <a:gd name="T23" fmla="*/ 900 h 1194"/>
              <a:gd name="T24" fmla="*/ 492 w 1950"/>
              <a:gd name="T25" fmla="*/ 842 h 1194"/>
              <a:gd name="T26" fmla="*/ 468 w 1950"/>
              <a:gd name="T27" fmla="*/ 764 h 1194"/>
              <a:gd name="T28" fmla="*/ 390 w 1950"/>
              <a:gd name="T29" fmla="*/ 726 h 1194"/>
              <a:gd name="T30" fmla="*/ 284 w 1950"/>
              <a:gd name="T31" fmla="*/ 610 h 1194"/>
              <a:gd name="T32" fmla="*/ 182 w 1950"/>
              <a:gd name="T33" fmla="*/ 630 h 1194"/>
              <a:gd name="T34" fmla="*/ 142 w 1950"/>
              <a:gd name="T35" fmla="*/ 552 h 1194"/>
              <a:gd name="T36" fmla="*/ 12 w 1950"/>
              <a:gd name="T37" fmla="*/ 454 h 1194"/>
              <a:gd name="T38" fmla="*/ 8 w 1950"/>
              <a:gd name="T39" fmla="*/ 412 h 1194"/>
              <a:gd name="T40" fmla="*/ 16 w 1950"/>
              <a:gd name="T41" fmla="*/ 290 h 1194"/>
              <a:gd name="T42" fmla="*/ 54 w 1950"/>
              <a:gd name="T43" fmla="*/ 300 h 1194"/>
              <a:gd name="T44" fmla="*/ 104 w 1950"/>
              <a:gd name="T45" fmla="*/ 280 h 1194"/>
              <a:gd name="T46" fmla="*/ 78 w 1950"/>
              <a:gd name="T47" fmla="*/ 126 h 1194"/>
              <a:gd name="T48" fmla="*/ 146 w 1950"/>
              <a:gd name="T49" fmla="*/ 98 h 1194"/>
              <a:gd name="T50" fmla="*/ 216 w 1950"/>
              <a:gd name="T51" fmla="*/ 72 h 1194"/>
              <a:gd name="T52" fmla="*/ 304 w 1950"/>
              <a:gd name="T53" fmla="*/ 6 h 1194"/>
              <a:gd name="T54" fmla="*/ 386 w 1950"/>
              <a:gd name="T55" fmla="*/ 48 h 1194"/>
              <a:gd name="T56" fmla="*/ 470 w 1950"/>
              <a:gd name="T57" fmla="*/ 10 h 1194"/>
              <a:gd name="T58" fmla="*/ 510 w 1950"/>
              <a:gd name="T59" fmla="*/ 56 h 1194"/>
              <a:gd name="T60" fmla="*/ 622 w 1950"/>
              <a:gd name="T61" fmla="*/ 72 h 1194"/>
              <a:gd name="T62" fmla="*/ 710 w 1950"/>
              <a:gd name="T63" fmla="*/ 56 h 1194"/>
              <a:gd name="T64" fmla="*/ 804 w 1950"/>
              <a:gd name="T65" fmla="*/ 44 h 1194"/>
              <a:gd name="T66" fmla="*/ 898 w 1950"/>
              <a:gd name="T67" fmla="*/ 30 h 1194"/>
              <a:gd name="T68" fmla="*/ 1046 w 1950"/>
              <a:gd name="T69" fmla="*/ 38 h 1194"/>
              <a:gd name="T70" fmla="*/ 1106 w 1950"/>
              <a:gd name="T71" fmla="*/ 114 h 1194"/>
              <a:gd name="T72" fmla="*/ 1092 w 1950"/>
              <a:gd name="T73" fmla="*/ 220 h 1194"/>
              <a:gd name="T74" fmla="*/ 1118 w 1950"/>
              <a:gd name="T75" fmla="*/ 378 h 1194"/>
              <a:gd name="T76" fmla="*/ 1192 w 1950"/>
              <a:gd name="T77" fmla="*/ 440 h 1194"/>
              <a:gd name="T78" fmla="*/ 1308 w 1950"/>
              <a:gd name="T79" fmla="*/ 502 h 1194"/>
              <a:gd name="T80" fmla="*/ 1406 w 1950"/>
              <a:gd name="T81" fmla="*/ 546 h 1194"/>
              <a:gd name="T82" fmla="*/ 1586 w 1950"/>
              <a:gd name="T83" fmla="*/ 576 h 1194"/>
              <a:gd name="T84" fmla="*/ 1666 w 1950"/>
              <a:gd name="T85" fmla="*/ 682 h 1194"/>
              <a:gd name="T86" fmla="*/ 1706 w 1950"/>
              <a:gd name="T87" fmla="*/ 676 h 1194"/>
              <a:gd name="T88" fmla="*/ 1794 w 1950"/>
              <a:gd name="T89" fmla="*/ 616 h 1194"/>
              <a:gd name="T90" fmla="*/ 1848 w 1950"/>
              <a:gd name="T91" fmla="*/ 632 h 1194"/>
              <a:gd name="T92" fmla="*/ 1926 w 1950"/>
              <a:gd name="T93" fmla="*/ 788 h 1194"/>
              <a:gd name="T94" fmla="*/ 1930 w 1950"/>
              <a:gd name="T95" fmla="*/ 878 h 1194"/>
              <a:gd name="T96" fmla="*/ 1940 w 1950"/>
              <a:gd name="T97" fmla="*/ 976 h 1194"/>
              <a:gd name="T98" fmla="*/ 1930 w 1950"/>
              <a:gd name="T99" fmla="*/ 1002 h 1194"/>
              <a:gd name="T100" fmla="*/ 1872 w 1950"/>
              <a:gd name="T101" fmla="*/ 1006 h 1194"/>
              <a:gd name="T102" fmla="*/ 1866 w 1950"/>
              <a:gd name="T103" fmla="*/ 1096 h 1194"/>
              <a:gd name="T104" fmla="*/ 1772 w 1950"/>
              <a:gd name="T105" fmla="*/ 1052 h 1194"/>
              <a:gd name="T106" fmla="*/ 1744 w 1950"/>
              <a:gd name="T107" fmla="*/ 1124 h 1194"/>
              <a:gd name="T108" fmla="*/ 1696 w 1950"/>
              <a:gd name="T109" fmla="*/ 1086 h 1194"/>
              <a:gd name="T110" fmla="*/ 1594 w 1950"/>
              <a:gd name="T111" fmla="*/ 1048 h 1194"/>
              <a:gd name="T112" fmla="*/ 1498 w 1950"/>
              <a:gd name="T113" fmla="*/ 1102 h 1194"/>
              <a:gd name="T114" fmla="*/ 1430 w 1950"/>
              <a:gd name="T115" fmla="*/ 1144 h 1194"/>
              <a:gd name="T116" fmla="*/ 1342 w 1950"/>
              <a:gd name="T117" fmla="*/ 1194 h 119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950" h="1194">
                <a:moveTo>
                  <a:pt x="1342" y="1194"/>
                </a:moveTo>
                <a:lnTo>
                  <a:pt x="1342" y="1194"/>
                </a:lnTo>
                <a:lnTo>
                  <a:pt x="1336" y="1192"/>
                </a:lnTo>
                <a:lnTo>
                  <a:pt x="1324" y="1188"/>
                </a:lnTo>
                <a:lnTo>
                  <a:pt x="1298" y="1186"/>
                </a:lnTo>
                <a:lnTo>
                  <a:pt x="1258" y="1186"/>
                </a:lnTo>
                <a:lnTo>
                  <a:pt x="1244" y="1192"/>
                </a:lnTo>
                <a:lnTo>
                  <a:pt x="1226" y="1188"/>
                </a:lnTo>
                <a:lnTo>
                  <a:pt x="1216" y="1184"/>
                </a:lnTo>
                <a:lnTo>
                  <a:pt x="1212" y="1182"/>
                </a:lnTo>
                <a:lnTo>
                  <a:pt x="1210" y="1180"/>
                </a:lnTo>
                <a:lnTo>
                  <a:pt x="1210" y="1172"/>
                </a:lnTo>
                <a:lnTo>
                  <a:pt x="1214" y="1164"/>
                </a:lnTo>
                <a:lnTo>
                  <a:pt x="1218" y="1156"/>
                </a:lnTo>
                <a:lnTo>
                  <a:pt x="1224" y="1146"/>
                </a:lnTo>
                <a:lnTo>
                  <a:pt x="1228" y="1136"/>
                </a:lnTo>
                <a:lnTo>
                  <a:pt x="1228" y="1114"/>
                </a:lnTo>
                <a:lnTo>
                  <a:pt x="1216" y="1108"/>
                </a:lnTo>
                <a:lnTo>
                  <a:pt x="1206" y="1104"/>
                </a:lnTo>
                <a:lnTo>
                  <a:pt x="1200" y="1100"/>
                </a:lnTo>
                <a:lnTo>
                  <a:pt x="1194" y="1094"/>
                </a:lnTo>
                <a:lnTo>
                  <a:pt x="1192" y="1088"/>
                </a:lnTo>
                <a:lnTo>
                  <a:pt x="1190" y="1082"/>
                </a:lnTo>
                <a:lnTo>
                  <a:pt x="1186" y="1068"/>
                </a:lnTo>
                <a:lnTo>
                  <a:pt x="1180" y="1058"/>
                </a:lnTo>
                <a:lnTo>
                  <a:pt x="1152" y="1058"/>
                </a:lnTo>
                <a:lnTo>
                  <a:pt x="1128" y="1052"/>
                </a:lnTo>
                <a:lnTo>
                  <a:pt x="1112" y="1028"/>
                </a:lnTo>
                <a:lnTo>
                  <a:pt x="1092" y="1022"/>
                </a:lnTo>
                <a:lnTo>
                  <a:pt x="1074" y="1014"/>
                </a:lnTo>
                <a:lnTo>
                  <a:pt x="1060" y="1006"/>
                </a:lnTo>
                <a:lnTo>
                  <a:pt x="1050" y="1000"/>
                </a:lnTo>
                <a:lnTo>
                  <a:pt x="1038" y="994"/>
                </a:lnTo>
                <a:lnTo>
                  <a:pt x="1002" y="994"/>
                </a:lnTo>
                <a:lnTo>
                  <a:pt x="992" y="1002"/>
                </a:lnTo>
                <a:lnTo>
                  <a:pt x="982" y="1012"/>
                </a:lnTo>
                <a:lnTo>
                  <a:pt x="970" y="1022"/>
                </a:lnTo>
                <a:lnTo>
                  <a:pt x="956" y="1028"/>
                </a:lnTo>
                <a:lnTo>
                  <a:pt x="944" y="1040"/>
                </a:lnTo>
                <a:lnTo>
                  <a:pt x="936" y="1056"/>
                </a:lnTo>
                <a:lnTo>
                  <a:pt x="932" y="1076"/>
                </a:lnTo>
                <a:lnTo>
                  <a:pt x="928" y="1096"/>
                </a:lnTo>
                <a:lnTo>
                  <a:pt x="912" y="1092"/>
                </a:lnTo>
                <a:lnTo>
                  <a:pt x="906" y="1090"/>
                </a:lnTo>
                <a:lnTo>
                  <a:pt x="902" y="1086"/>
                </a:lnTo>
                <a:lnTo>
                  <a:pt x="896" y="1076"/>
                </a:lnTo>
                <a:lnTo>
                  <a:pt x="894" y="1066"/>
                </a:lnTo>
                <a:lnTo>
                  <a:pt x="894" y="1054"/>
                </a:lnTo>
                <a:lnTo>
                  <a:pt x="898" y="1042"/>
                </a:lnTo>
                <a:lnTo>
                  <a:pt x="902" y="1030"/>
                </a:lnTo>
                <a:lnTo>
                  <a:pt x="908" y="1020"/>
                </a:lnTo>
                <a:lnTo>
                  <a:pt x="908" y="1004"/>
                </a:lnTo>
                <a:lnTo>
                  <a:pt x="894" y="996"/>
                </a:lnTo>
                <a:lnTo>
                  <a:pt x="886" y="992"/>
                </a:lnTo>
                <a:lnTo>
                  <a:pt x="872" y="992"/>
                </a:lnTo>
                <a:lnTo>
                  <a:pt x="822" y="1002"/>
                </a:lnTo>
                <a:lnTo>
                  <a:pt x="802" y="1008"/>
                </a:lnTo>
                <a:lnTo>
                  <a:pt x="782" y="1018"/>
                </a:lnTo>
                <a:lnTo>
                  <a:pt x="772" y="1016"/>
                </a:lnTo>
                <a:lnTo>
                  <a:pt x="762" y="1014"/>
                </a:lnTo>
                <a:lnTo>
                  <a:pt x="754" y="1010"/>
                </a:lnTo>
                <a:lnTo>
                  <a:pt x="748" y="1006"/>
                </a:lnTo>
                <a:lnTo>
                  <a:pt x="736" y="994"/>
                </a:lnTo>
                <a:lnTo>
                  <a:pt x="728" y="982"/>
                </a:lnTo>
                <a:lnTo>
                  <a:pt x="714" y="966"/>
                </a:lnTo>
                <a:lnTo>
                  <a:pt x="634" y="966"/>
                </a:lnTo>
                <a:lnTo>
                  <a:pt x="626" y="960"/>
                </a:lnTo>
                <a:lnTo>
                  <a:pt x="620" y="954"/>
                </a:lnTo>
                <a:lnTo>
                  <a:pt x="612" y="938"/>
                </a:lnTo>
                <a:lnTo>
                  <a:pt x="606" y="922"/>
                </a:lnTo>
                <a:lnTo>
                  <a:pt x="600" y="908"/>
                </a:lnTo>
                <a:lnTo>
                  <a:pt x="584" y="904"/>
                </a:lnTo>
                <a:lnTo>
                  <a:pt x="580" y="900"/>
                </a:lnTo>
                <a:lnTo>
                  <a:pt x="576" y="894"/>
                </a:lnTo>
                <a:lnTo>
                  <a:pt x="554" y="878"/>
                </a:lnTo>
                <a:lnTo>
                  <a:pt x="514" y="864"/>
                </a:lnTo>
                <a:lnTo>
                  <a:pt x="500" y="852"/>
                </a:lnTo>
                <a:lnTo>
                  <a:pt x="492" y="842"/>
                </a:lnTo>
                <a:lnTo>
                  <a:pt x="486" y="832"/>
                </a:lnTo>
                <a:lnTo>
                  <a:pt x="482" y="824"/>
                </a:lnTo>
                <a:lnTo>
                  <a:pt x="480" y="816"/>
                </a:lnTo>
                <a:lnTo>
                  <a:pt x="480" y="808"/>
                </a:lnTo>
                <a:lnTo>
                  <a:pt x="478" y="784"/>
                </a:lnTo>
                <a:lnTo>
                  <a:pt x="468" y="764"/>
                </a:lnTo>
                <a:lnTo>
                  <a:pt x="424" y="766"/>
                </a:lnTo>
                <a:lnTo>
                  <a:pt x="406" y="758"/>
                </a:lnTo>
                <a:lnTo>
                  <a:pt x="400" y="754"/>
                </a:lnTo>
                <a:lnTo>
                  <a:pt x="396" y="750"/>
                </a:lnTo>
                <a:lnTo>
                  <a:pt x="392" y="740"/>
                </a:lnTo>
                <a:lnTo>
                  <a:pt x="390" y="726"/>
                </a:lnTo>
                <a:lnTo>
                  <a:pt x="380" y="716"/>
                </a:lnTo>
                <a:lnTo>
                  <a:pt x="372" y="710"/>
                </a:lnTo>
                <a:lnTo>
                  <a:pt x="358" y="700"/>
                </a:lnTo>
                <a:lnTo>
                  <a:pt x="318" y="666"/>
                </a:lnTo>
                <a:lnTo>
                  <a:pt x="284" y="610"/>
                </a:lnTo>
                <a:lnTo>
                  <a:pt x="260" y="610"/>
                </a:lnTo>
                <a:lnTo>
                  <a:pt x="252" y="612"/>
                </a:lnTo>
                <a:lnTo>
                  <a:pt x="242" y="616"/>
                </a:lnTo>
                <a:lnTo>
                  <a:pt x="230" y="622"/>
                </a:lnTo>
                <a:lnTo>
                  <a:pt x="218" y="630"/>
                </a:lnTo>
                <a:lnTo>
                  <a:pt x="182" y="630"/>
                </a:lnTo>
                <a:lnTo>
                  <a:pt x="170" y="620"/>
                </a:lnTo>
                <a:lnTo>
                  <a:pt x="162" y="612"/>
                </a:lnTo>
                <a:lnTo>
                  <a:pt x="156" y="602"/>
                </a:lnTo>
                <a:lnTo>
                  <a:pt x="150" y="592"/>
                </a:lnTo>
                <a:lnTo>
                  <a:pt x="144" y="572"/>
                </a:lnTo>
                <a:lnTo>
                  <a:pt x="142" y="552"/>
                </a:lnTo>
                <a:lnTo>
                  <a:pt x="112" y="506"/>
                </a:lnTo>
                <a:lnTo>
                  <a:pt x="100" y="494"/>
                </a:lnTo>
                <a:lnTo>
                  <a:pt x="88" y="486"/>
                </a:lnTo>
                <a:lnTo>
                  <a:pt x="74" y="478"/>
                </a:lnTo>
                <a:lnTo>
                  <a:pt x="62" y="472"/>
                </a:lnTo>
                <a:lnTo>
                  <a:pt x="36" y="462"/>
                </a:lnTo>
                <a:lnTo>
                  <a:pt x="12" y="454"/>
                </a:lnTo>
                <a:lnTo>
                  <a:pt x="4" y="448"/>
                </a:lnTo>
                <a:lnTo>
                  <a:pt x="0" y="442"/>
                </a:lnTo>
                <a:lnTo>
                  <a:pt x="0" y="436"/>
                </a:lnTo>
                <a:lnTo>
                  <a:pt x="0" y="430"/>
                </a:lnTo>
                <a:lnTo>
                  <a:pt x="2" y="420"/>
                </a:lnTo>
                <a:lnTo>
                  <a:pt x="8" y="412"/>
                </a:lnTo>
                <a:lnTo>
                  <a:pt x="14" y="406"/>
                </a:lnTo>
                <a:lnTo>
                  <a:pt x="18" y="400"/>
                </a:lnTo>
                <a:lnTo>
                  <a:pt x="22" y="388"/>
                </a:lnTo>
                <a:lnTo>
                  <a:pt x="26" y="316"/>
                </a:lnTo>
                <a:lnTo>
                  <a:pt x="18" y="296"/>
                </a:lnTo>
                <a:lnTo>
                  <a:pt x="16" y="290"/>
                </a:lnTo>
                <a:lnTo>
                  <a:pt x="14" y="286"/>
                </a:lnTo>
                <a:lnTo>
                  <a:pt x="16" y="284"/>
                </a:lnTo>
                <a:lnTo>
                  <a:pt x="20" y="282"/>
                </a:lnTo>
                <a:lnTo>
                  <a:pt x="36" y="280"/>
                </a:lnTo>
                <a:lnTo>
                  <a:pt x="48" y="288"/>
                </a:lnTo>
                <a:lnTo>
                  <a:pt x="54" y="300"/>
                </a:lnTo>
                <a:lnTo>
                  <a:pt x="58" y="308"/>
                </a:lnTo>
                <a:lnTo>
                  <a:pt x="64" y="314"/>
                </a:lnTo>
                <a:lnTo>
                  <a:pt x="70" y="318"/>
                </a:lnTo>
                <a:lnTo>
                  <a:pt x="78" y="320"/>
                </a:lnTo>
                <a:lnTo>
                  <a:pt x="86" y="316"/>
                </a:lnTo>
                <a:lnTo>
                  <a:pt x="94" y="308"/>
                </a:lnTo>
                <a:lnTo>
                  <a:pt x="104" y="280"/>
                </a:lnTo>
                <a:lnTo>
                  <a:pt x="98" y="216"/>
                </a:lnTo>
                <a:lnTo>
                  <a:pt x="80" y="166"/>
                </a:lnTo>
                <a:lnTo>
                  <a:pt x="76" y="144"/>
                </a:lnTo>
                <a:lnTo>
                  <a:pt x="76" y="134"/>
                </a:lnTo>
                <a:lnTo>
                  <a:pt x="78" y="126"/>
                </a:lnTo>
                <a:lnTo>
                  <a:pt x="80" y="118"/>
                </a:lnTo>
                <a:lnTo>
                  <a:pt x="84" y="112"/>
                </a:lnTo>
                <a:lnTo>
                  <a:pt x="90" y="104"/>
                </a:lnTo>
                <a:lnTo>
                  <a:pt x="98" y="98"/>
                </a:lnTo>
                <a:lnTo>
                  <a:pt x="108" y="82"/>
                </a:lnTo>
                <a:lnTo>
                  <a:pt x="146" y="98"/>
                </a:lnTo>
                <a:lnTo>
                  <a:pt x="182" y="98"/>
                </a:lnTo>
                <a:lnTo>
                  <a:pt x="190" y="92"/>
                </a:lnTo>
                <a:lnTo>
                  <a:pt x="198" y="86"/>
                </a:lnTo>
                <a:lnTo>
                  <a:pt x="206" y="80"/>
                </a:lnTo>
                <a:lnTo>
                  <a:pt x="216" y="72"/>
                </a:lnTo>
                <a:lnTo>
                  <a:pt x="226" y="48"/>
                </a:lnTo>
                <a:lnTo>
                  <a:pt x="238" y="30"/>
                </a:lnTo>
                <a:lnTo>
                  <a:pt x="244" y="22"/>
                </a:lnTo>
                <a:lnTo>
                  <a:pt x="254" y="14"/>
                </a:lnTo>
                <a:lnTo>
                  <a:pt x="276" y="0"/>
                </a:lnTo>
                <a:lnTo>
                  <a:pt x="286" y="0"/>
                </a:lnTo>
                <a:lnTo>
                  <a:pt x="304" y="6"/>
                </a:lnTo>
                <a:lnTo>
                  <a:pt x="350" y="34"/>
                </a:lnTo>
                <a:lnTo>
                  <a:pt x="352" y="42"/>
                </a:lnTo>
                <a:lnTo>
                  <a:pt x="356" y="48"/>
                </a:lnTo>
                <a:lnTo>
                  <a:pt x="362" y="50"/>
                </a:lnTo>
                <a:lnTo>
                  <a:pt x="368" y="50"/>
                </a:lnTo>
                <a:lnTo>
                  <a:pt x="386" y="48"/>
                </a:lnTo>
                <a:lnTo>
                  <a:pt x="402" y="42"/>
                </a:lnTo>
                <a:lnTo>
                  <a:pt x="438" y="36"/>
                </a:lnTo>
                <a:lnTo>
                  <a:pt x="454" y="20"/>
                </a:lnTo>
                <a:lnTo>
                  <a:pt x="458" y="14"/>
                </a:lnTo>
                <a:lnTo>
                  <a:pt x="464" y="10"/>
                </a:lnTo>
                <a:lnTo>
                  <a:pt x="470" y="10"/>
                </a:lnTo>
                <a:lnTo>
                  <a:pt x="476" y="10"/>
                </a:lnTo>
                <a:lnTo>
                  <a:pt x="486" y="14"/>
                </a:lnTo>
                <a:lnTo>
                  <a:pt x="496" y="22"/>
                </a:lnTo>
                <a:lnTo>
                  <a:pt x="498" y="38"/>
                </a:lnTo>
                <a:lnTo>
                  <a:pt x="498" y="44"/>
                </a:lnTo>
                <a:lnTo>
                  <a:pt x="500" y="48"/>
                </a:lnTo>
                <a:lnTo>
                  <a:pt x="510" y="56"/>
                </a:lnTo>
                <a:lnTo>
                  <a:pt x="528" y="68"/>
                </a:lnTo>
                <a:lnTo>
                  <a:pt x="564" y="82"/>
                </a:lnTo>
                <a:lnTo>
                  <a:pt x="594" y="82"/>
                </a:lnTo>
                <a:lnTo>
                  <a:pt x="608" y="76"/>
                </a:lnTo>
                <a:lnTo>
                  <a:pt x="622" y="72"/>
                </a:lnTo>
                <a:lnTo>
                  <a:pt x="638" y="68"/>
                </a:lnTo>
                <a:lnTo>
                  <a:pt x="658" y="66"/>
                </a:lnTo>
                <a:lnTo>
                  <a:pt x="678" y="56"/>
                </a:lnTo>
                <a:lnTo>
                  <a:pt x="686" y="54"/>
                </a:lnTo>
                <a:lnTo>
                  <a:pt x="694" y="54"/>
                </a:lnTo>
                <a:lnTo>
                  <a:pt x="700" y="54"/>
                </a:lnTo>
                <a:lnTo>
                  <a:pt x="710" y="56"/>
                </a:lnTo>
                <a:lnTo>
                  <a:pt x="734" y="68"/>
                </a:lnTo>
                <a:lnTo>
                  <a:pt x="776" y="68"/>
                </a:lnTo>
                <a:lnTo>
                  <a:pt x="784" y="60"/>
                </a:lnTo>
                <a:lnTo>
                  <a:pt x="788" y="54"/>
                </a:lnTo>
                <a:lnTo>
                  <a:pt x="794" y="48"/>
                </a:lnTo>
                <a:lnTo>
                  <a:pt x="804" y="44"/>
                </a:lnTo>
                <a:lnTo>
                  <a:pt x="824" y="28"/>
                </a:lnTo>
                <a:lnTo>
                  <a:pt x="834" y="22"/>
                </a:lnTo>
                <a:lnTo>
                  <a:pt x="844" y="18"/>
                </a:lnTo>
                <a:lnTo>
                  <a:pt x="854" y="18"/>
                </a:lnTo>
                <a:lnTo>
                  <a:pt x="866" y="18"/>
                </a:lnTo>
                <a:lnTo>
                  <a:pt x="882" y="24"/>
                </a:lnTo>
                <a:lnTo>
                  <a:pt x="898" y="30"/>
                </a:lnTo>
                <a:lnTo>
                  <a:pt x="926" y="30"/>
                </a:lnTo>
                <a:lnTo>
                  <a:pt x="956" y="26"/>
                </a:lnTo>
                <a:lnTo>
                  <a:pt x="986" y="24"/>
                </a:lnTo>
                <a:lnTo>
                  <a:pt x="1018" y="24"/>
                </a:lnTo>
                <a:lnTo>
                  <a:pt x="1046" y="38"/>
                </a:lnTo>
                <a:lnTo>
                  <a:pt x="1060" y="52"/>
                </a:lnTo>
                <a:lnTo>
                  <a:pt x="1072" y="60"/>
                </a:lnTo>
                <a:lnTo>
                  <a:pt x="1086" y="66"/>
                </a:lnTo>
                <a:lnTo>
                  <a:pt x="1088" y="90"/>
                </a:lnTo>
                <a:lnTo>
                  <a:pt x="1096" y="100"/>
                </a:lnTo>
                <a:lnTo>
                  <a:pt x="1106" y="114"/>
                </a:lnTo>
                <a:lnTo>
                  <a:pt x="1110" y="122"/>
                </a:lnTo>
                <a:lnTo>
                  <a:pt x="1112" y="130"/>
                </a:lnTo>
                <a:lnTo>
                  <a:pt x="1112" y="140"/>
                </a:lnTo>
                <a:lnTo>
                  <a:pt x="1110" y="152"/>
                </a:lnTo>
                <a:lnTo>
                  <a:pt x="1092" y="182"/>
                </a:lnTo>
                <a:lnTo>
                  <a:pt x="1092" y="220"/>
                </a:lnTo>
                <a:lnTo>
                  <a:pt x="1094" y="246"/>
                </a:lnTo>
                <a:lnTo>
                  <a:pt x="1096" y="270"/>
                </a:lnTo>
                <a:lnTo>
                  <a:pt x="1096" y="294"/>
                </a:lnTo>
                <a:lnTo>
                  <a:pt x="1100" y="320"/>
                </a:lnTo>
                <a:lnTo>
                  <a:pt x="1104" y="344"/>
                </a:lnTo>
                <a:lnTo>
                  <a:pt x="1112" y="368"/>
                </a:lnTo>
                <a:lnTo>
                  <a:pt x="1118" y="378"/>
                </a:lnTo>
                <a:lnTo>
                  <a:pt x="1126" y="390"/>
                </a:lnTo>
                <a:lnTo>
                  <a:pt x="1134" y="402"/>
                </a:lnTo>
                <a:lnTo>
                  <a:pt x="1144" y="412"/>
                </a:lnTo>
                <a:lnTo>
                  <a:pt x="1166" y="426"/>
                </a:lnTo>
                <a:lnTo>
                  <a:pt x="1178" y="432"/>
                </a:lnTo>
                <a:lnTo>
                  <a:pt x="1192" y="440"/>
                </a:lnTo>
                <a:lnTo>
                  <a:pt x="1236" y="446"/>
                </a:lnTo>
                <a:lnTo>
                  <a:pt x="1244" y="460"/>
                </a:lnTo>
                <a:lnTo>
                  <a:pt x="1254" y="472"/>
                </a:lnTo>
                <a:lnTo>
                  <a:pt x="1266" y="482"/>
                </a:lnTo>
                <a:lnTo>
                  <a:pt x="1278" y="490"/>
                </a:lnTo>
                <a:lnTo>
                  <a:pt x="1292" y="496"/>
                </a:lnTo>
                <a:lnTo>
                  <a:pt x="1308" y="502"/>
                </a:lnTo>
                <a:lnTo>
                  <a:pt x="1324" y="506"/>
                </a:lnTo>
                <a:lnTo>
                  <a:pt x="1344" y="510"/>
                </a:lnTo>
                <a:lnTo>
                  <a:pt x="1360" y="522"/>
                </a:lnTo>
                <a:lnTo>
                  <a:pt x="1376" y="534"/>
                </a:lnTo>
                <a:lnTo>
                  <a:pt x="1384" y="538"/>
                </a:lnTo>
                <a:lnTo>
                  <a:pt x="1394" y="542"/>
                </a:lnTo>
                <a:lnTo>
                  <a:pt x="1406" y="546"/>
                </a:lnTo>
                <a:lnTo>
                  <a:pt x="1420" y="548"/>
                </a:lnTo>
                <a:lnTo>
                  <a:pt x="1528" y="546"/>
                </a:lnTo>
                <a:lnTo>
                  <a:pt x="1552" y="554"/>
                </a:lnTo>
                <a:lnTo>
                  <a:pt x="1586" y="576"/>
                </a:lnTo>
                <a:lnTo>
                  <a:pt x="1606" y="622"/>
                </a:lnTo>
                <a:lnTo>
                  <a:pt x="1610" y="640"/>
                </a:lnTo>
                <a:lnTo>
                  <a:pt x="1616" y="652"/>
                </a:lnTo>
                <a:lnTo>
                  <a:pt x="1626" y="664"/>
                </a:lnTo>
                <a:lnTo>
                  <a:pt x="1644" y="682"/>
                </a:lnTo>
                <a:lnTo>
                  <a:pt x="1666" y="682"/>
                </a:lnTo>
                <a:lnTo>
                  <a:pt x="1678" y="664"/>
                </a:lnTo>
                <a:lnTo>
                  <a:pt x="1696" y="662"/>
                </a:lnTo>
                <a:lnTo>
                  <a:pt x="1698" y="666"/>
                </a:lnTo>
                <a:lnTo>
                  <a:pt x="1698" y="670"/>
                </a:lnTo>
                <a:lnTo>
                  <a:pt x="1706" y="676"/>
                </a:lnTo>
                <a:lnTo>
                  <a:pt x="1716" y="680"/>
                </a:lnTo>
                <a:lnTo>
                  <a:pt x="1728" y="682"/>
                </a:lnTo>
                <a:lnTo>
                  <a:pt x="1764" y="660"/>
                </a:lnTo>
                <a:lnTo>
                  <a:pt x="1774" y="646"/>
                </a:lnTo>
                <a:lnTo>
                  <a:pt x="1784" y="632"/>
                </a:lnTo>
                <a:lnTo>
                  <a:pt x="1794" y="616"/>
                </a:lnTo>
                <a:lnTo>
                  <a:pt x="1804" y="604"/>
                </a:lnTo>
                <a:lnTo>
                  <a:pt x="1808" y="602"/>
                </a:lnTo>
                <a:lnTo>
                  <a:pt x="1814" y="610"/>
                </a:lnTo>
                <a:lnTo>
                  <a:pt x="1824" y="616"/>
                </a:lnTo>
                <a:lnTo>
                  <a:pt x="1848" y="632"/>
                </a:lnTo>
                <a:lnTo>
                  <a:pt x="1850" y="642"/>
                </a:lnTo>
                <a:lnTo>
                  <a:pt x="1856" y="654"/>
                </a:lnTo>
                <a:lnTo>
                  <a:pt x="1868" y="676"/>
                </a:lnTo>
                <a:lnTo>
                  <a:pt x="1886" y="698"/>
                </a:lnTo>
                <a:lnTo>
                  <a:pt x="1906" y="722"/>
                </a:lnTo>
                <a:lnTo>
                  <a:pt x="1926" y="788"/>
                </a:lnTo>
                <a:lnTo>
                  <a:pt x="1934" y="800"/>
                </a:lnTo>
                <a:lnTo>
                  <a:pt x="1942" y="814"/>
                </a:lnTo>
                <a:lnTo>
                  <a:pt x="1948" y="830"/>
                </a:lnTo>
                <a:lnTo>
                  <a:pt x="1950" y="840"/>
                </a:lnTo>
                <a:lnTo>
                  <a:pt x="1950" y="850"/>
                </a:lnTo>
                <a:lnTo>
                  <a:pt x="1938" y="866"/>
                </a:lnTo>
                <a:lnTo>
                  <a:pt x="1930" y="878"/>
                </a:lnTo>
                <a:lnTo>
                  <a:pt x="1928" y="892"/>
                </a:lnTo>
                <a:lnTo>
                  <a:pt x="1928" y="918"/>
                </a:lnTo>
                <a:lnTo>
                  <a:pt x="1932" y="932"/>
                </a:lnTo>
                <a:lnTo>
                  <a:pt x="1938" y="948"/>
                </a:lnTo>
                <a:lnTo>
                  <a:pt x="1940" y="958"/>
                </a:lnTo>
                <a:lnTo>
                  <a:pt x="1942" y="966"/>
                </a:lnTo>
                <a:lnTo>
                  <a:pt x="1940" y="976"/>
                </a:lnTo>
                <a:lnTo>
                  <a:pt x="1938" y="986"/>
                </a:lnTo>
                <a:lnTo>
                  <a:pt x="1938" y="1008"/>
                </a:lnTo>
                <a:lnTo>
                  <a:pt x="1932" y="1008"/>
                </a:lnTo>
                <a:lnTo>
                  <a:pt x="1932" y="1004"/>
                </a:lnTo>
                <a:lnTo>
                  <a:pt x="1930" y="1002"/>
                </a:lnTo>
                <a:lnTo>
                  <a:pt x="1924" y="996"/>
                </a:lnTo>
                <a:lnTo>
                  <a:pt x="1918" y="992"/>
                </a:lnTo>
                <a:lnTo>
                  <a:pt x="1912" y="988"/>
                </a:lnTo>
                <a:lnTo>
                  <a:pt x="1896" y="990"/>
                </a:lnTo>
                <a:lnTo>
                  <a:pt x="1886" y="994"/>
                </a:lnTo>
                <a:lnTo>
                  <a:pt x="1880" y="998"/>
                </a:lnTo>
                <a:lnTo>
                  <a:pt x="1872" y="1006"/>
                </a:lnTo>
                <a:lnTo>
                  <a:pt x="1872" y="1018"/>
                </a:lnTo>
                <a:lnTo>
                  <a:pt x="1876" y="1032"/>
                </a:lnTo>
                <a:lnTo>
                  <a:pt x="1882" y="1066"/>
                </a:lnTo>
                <a:lnTo>
                  <a:pt x="1880" y="1092"/>
                </a:lnTo>
                <a:lnTo>
                  <a:pt x="1866" y="1096"/>
                </a:lnTo>
                <a:lnTo>
                  <a:pt x="1842" y="1096"/>
                </a:lnTo>
                <a:lnTo>
                  <a:pt x="1810" y="1054"/>
                </a:lnTo>
                <a:lnTo>
                  <a:pt x="1796" y="1050"/>
                </a:lnTo>
                <a:lnTo>
                  <a:pt x="1782" y="1048"/>
                </a:lnTo>
                <a:lnTo>
                  <a:pt x="1772" y="1052"/>
                </a:lnTo>
                <a:lnTo>
                  <a:pt x="1762" y="1058"/>
                </a:lnTo>
                <a:lnTo>
                  <a:pt x="1756" y="1068"/>
                </a:lnTo>
                <a:lnTo>
                  <a:pt x="1752" y="1078"/>
                </a:lnTo>
                <a:lnTo>
                  <a:pt x="1752" y="1092"/>
                </a:lnTo>
                <a:lnTo>
                  <a:pt x="1754" y="1108"/>
                </a:lnTo>
                <a:lnTo>
                  <a:pt x="1748" y="1116"/>
                </a:lnTo>
                <a:lnTo>
                  <a:pt x="1744" y="1124"/>
                </a:lnTo>
                <a:lnTo>
                  <a:pt x="1730" y="1122"/>
                </a:lnTo>
                <a:lnTo>
                  <a:pt x="1718" y="1118"/>
                </a:lnTo>
                <a:lnTo>
                  <a:pt x="1706" y="1112"/>
                </a:lnTo>
                <a:lnTo>
                  <a:pt x="1700" y="1108"/>
                </a:lnTo>
                <a:lnTo>
                  <a:pt x="1696" y="1086"/>
                </a:lnTo>
                <a:lnTo>
                  <a:pt x="1678" y="1076"/>
                </a:lnTo>
                <a:lnTo>
                  <a:pt x="1660" y="1070"/>
                </a:lnTo>
                <a:lnTo>
                  <a:pt x="1632" y="1060"/>
                </a:lnTo>
                <a:lnTo>
                  <a:pt x="1620" y="1046"/>
                </a:lnTo>
                <a:lnTo>
                  <a:pt x="1600" y="1046"/>
                </a:lnTo>
                <a:lnTo>
                  <a:pt x="1594" y="1048"/>
                </a:lnTo>
                <a:lnTo>
                  <a:pt x="1588" y="1050"/>
                </a:lnTo>
                <a:lnTo>
                  <a:pt x="1580" y="1058"/>
                </a:lnTo>
                <a:lnTo>
                  <a:pt x="1566" y="1070"/>
                </a:lnTo>
                <a:lnTo>
                  <a:pt x="1522" y="1094"/>
                </a:lnTo>
                <a:lnTo>
                  <a:pt x="1504" y="1100"/>
                </a:lnTo>
                <a:lnTo>
                  <a:pt x="1498" y="1102"/>
                </a:lnTo>
                <a:lnTo>
                  <a:pt x="1492" y="1106"/>
                </a:lnTo>
                <a:lnTo>
                  <a:pt x="1486" y="1116"/>
                </a:lnTo>
                <a:lnTo>
                  <a:pt x="1474" y="1132"/>
                </a:lnTo>
                <a:lnTo>
                  <a:pt x="1450" y="1134"/>
                </a:lnTo>
                <a:lnTo>
                  <a:pt x="1442" y="1138"/>
                </a:lnTo>
                <a:lnTo>
                  <a:pt x="1436" y="1140"/>
                </a:lnTo>
                <a:lnTo>
                  <a:pt x="1430" y="1144"/>
                </a:lnTo>
                <a:lnTo>
                  <a:pt x="1424" y="1150"/>
                </a:lnTo>
                <a:lnTo>
                  <a:pt x="1410" y="1170"/>
                </a:lnTo>
                <a:lnTo>
                  <a:pt x="1400" y="1178"/>
                </a:lnTo>
                <a:lnTo>
                  <a:pt x="1382" y="1182"/>
                </a:lnTo>
                <a:lnTo>
                  <a:pt x="1368" y="1186"/>
                </a:lnTo>
                <a:lnTo>
                  <a:pt x="1342" y="1194"/>
                </a:lnTo>
                <a:close/>
              </a:path>
            </a:pathLst>
          </a:custGeom>
          <a:solidFill>
            <a:srgbClr val="31859C"/>
          </a:solidFill>
          <a:ln>
            <a:noFill/>
          </a:ln>
        </p:spPr>
        <p:txBody>
          <a:bodyPr/>
          <a:lstStyle/>
          <a:p>
            <a:endParaRPr lang="zh-CN" altLang="en-US" sz="1350"/>
          </a:p>
        </p:txBody>
      </p:sp>
      <p:sp>
        <p:nvSpPr>
          <p:cNvPr id="78" name="Freeform 21"/>
          <p:cNvSpPr/>
          <p:nvPr/>
        </p:nvSpPr>
        <p:spPr bwMode="auto">
          <a:xfrm>
            <a:off x="3967074" y="3342653"/>
            <a:ext cx="272264" cy="269273"/>
          </a:xfrm>
          <a:custGeom>
            <a:avLst/>
            <a:gdLst>
              <a:gd name="T0" fmla="*/ 138 w 364"/>
              <a:gd name="T1" fmla="*/ 356 h 360"/>
              <a:gd name="T2" fmla="*/ 108 w 364"/>
              <a:gd name="T3" fmla="*/ 340 h 360"/>
              <a:gd name="T4" fmla="*/ 86 w 364"/>
              <a:gd name="T5" fmla="*/ 274 h 360"/>
              <a:gd name="T6" fmla="*/ 48 w 364"/>
              <a:gd name="T7" fmla="*/ 256 h 360"/>
              <a:gd name="T8" fmla="*/ 46 w 364"/>
              <a:gd name="T9" fmla="*/ 226 h 360"/>
              <a:gd name="T10" fmla="*/ 24 w 364"/>
              <a:gd name="T11" fmla="*/ 188 h 360"/>
              <a:gd name="T12" fmla="*/ 0 w 364"/>
              <a:gd name="T13" fmla="*/ 162 h 360"/>
              <a:gd name="T14" fmla="*/ 10 w 364"/>
              <a:gd name="T15" fmla="*/ 140 h 360"/>
              <a:gd name="T16" fmla="*/ 26 w 364"/>
              <a:gd name="T17" fmla="*/ 122 h 360"/>
              <a:gd name="T18" fmla="*/ 32 w 364"/>
              <a:gd name="T19" fmla="*/ 104 h 360"/>
              <a:gd name="T20" fmla="*/ 58 w 364"/>
              <a:gd name="T21" fmla="*/ 88 h 360"/>
              <a:gd name="T22" fmla="*/ 70 w 364"/>
              <a:gd name="T23" fmla="*/ 68 h 360"/>
              <a:gd name="T24" fmla="*/ 72 w 364"/>
              <a:gd name="T25" fmla="*/ 16 h 360"/>
              <a:gd name="T26" fmla="*/ 90 w 364"/>
              <a:gd name="T27" fmla="*/ 8 h 360"/>
              <a:gd name="T28" fmla="*/ 106 w 364"/>
              <a:gd name="T29" fmla="*/ 6 h 360"/>
              <a:gd name="T30" fmla="*/ 140 w 364"/>
              <a:gd name="T31" fmla="*/ 10 h 360"/>
              <a:gd name="T32" fmla="*/ 152 w 364"/>
              <a:gd name="T33" fmla="*/ 2 h 360"/>
              <a:gd name="T34" fmla="*/ 186 w 364"/>
              <a:gd name="T35" fmla="*/ 4 h 360"/>
              <a:gd name="T36" fmla="*/ 212 w 364"/>
              <a:gd name="T37" fmla="*/ 16 h 360"/>
              <a:gd name="T38" fmla="*/ 238 w 364"/>
              <a:gd name="T39" fmla="*/ 26 h 360"/>
              <a:gd name="T40" fmla="*/ 254 w 364"/>
              <a:gd name="T41" fmla="*/ 22 h 360"/>
              <a:gd name="T42" fmla="*/ 280 w 364"/>
              <a:gd name="T43" fmla="*/ 2 h 360"/>
              <a:gd name="T44" fmla="*/ 300 w 364"/>
              <a:gd name="T45" fmla="*/ 8 h 360"/>
              <a:gd name="T46" fmla="*/ 324 w 364"/>
              <a:gd name="T47" fmla="*/ 18 h 360"/>
              <a:gd name="T48" fmla="*/ 360 w 364"/>
              <a:gd name="T49" fmla="*/ 28 h 360"/>
              <a:gd name="T50" fmla="*/ 324 w 364"/>
              <a:gd name="T51" fmla="*/ 58 h 360"/>
              <a:gd name="T52" fmla="*/ 316 w 364"/>
              <a:gd name="T53" fmla="*/ 76 h 360"/>
              <a:gd name="T54" fmla="*/ 320 w 364"/>
              <a:gd name="T55" fmla="*/ 84 h 360"/>
              <a:gd name="T56" fmla="*/ 362 w 364"/>
              <a:gd name="T57" fmla="*/ 72 h 360"/>
              <a:gd name="T58" fmla="*/ 364 w 364"/>
              <a:gd name="T59" fmla="*/ 90 h 360"/>
              <a:gd name="T60" fmla="*/ 346 w 364"/>
              <a:gd name="T61" fmla="*/ 100 h 360"/>
              <a:gd name="T62" fmla="*/ 322 w 364"/>
              <a:gd name="T63" fmla="*/ 112 h 360"/>
              <a:gd name="T64" fmla="*/ 344 w 364"/>
              <a:gd name="T65" fmla="*/ 142 h 360"/>
              <a:gd name="T66" fmla="*/ 340 w 364"/>
              <a:gd name="T67" fmla="*/ 196 h 360"/>
              <a:gd name="T68" fmla="*/ 344 w 364"/>
              <a:gd name="T69" fmla="*/ 214 h 360"/>
              <a:gd name="T70" fmla="*/ 338 w 364"/>
              <a:gd name="T71" fmla="*/ 238 h 360"/>
              <a:gd name="T72" fmla="*/ 330 w 364"/>
              <a:gd name="T73" fmla="*/ 240 h 360"/>
              <a:gd name="T74" fmla="*/ 324 w 364"/>
              <a:gd name="T75" fmla="*/ 224 h 360"/>
              <a:gd name="T76" fmla="*/ 304 w 364"/>
              <a:gd name="T77" fmla="*/ 232 h 360"/>
              <a:gd name="T78" fmla="*/ 270 w 364"/>
              <a:gd name="T79" fmla="*/ 268 h 360"/>
              <a:gd name="T80" fmla="*/ 262 w 364"/>
              <a:gd name="T81" fmla="*/ 286 h 360"/>
              <a:gd name="T82" fmla="*/ 260 w 364"/>
              <a:gd name="T83" fmla="*/ 344 h 360"/>
              <a:gd name="T84" fmla="*/ 222 w 364"/>
              <a:gd name="T85" fmla="*/ 344 h 360"/>
              <a:gd name="T86" fmla="*/ 158 w 364"/>
              <a:gd name="T87" fmla="*/ 360 h 3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64" h="360">
                <a:moveTo>
                  <a:pt x="158" y="360"/>
                </a:moveTo>
                <a:lnTo>
                  <a:pt x="158" y="360"/>
                </a:lnTo>
                <a:lnTo>
                  <a:pt x="138" y="356"/>
                </a:lnTo>
                <a:lnTo>
                  <a:pt x="126" y="352"/>
                </a:lnTo>
                <a:lnTo>
                  <a:pt x="116" y="346"/>
                </a:lnTo>
                <a:lnTo>
                  <a:pt x="108" y="340"/>
                </a:lnTo>
                <a:lnTo>
                  <a:pt x="86" y="274"/>
                </a:lnTo>
                <a:lnTo>
                  <a:pt x="66" y="258"/>
                </a:lnTo>
                <a:lnTo>
                  <a:pt x="48" y="256"/>
                </a:lnTo>
                <a:lnTo>
                  <a:pt x="50" y="240"/>
                </a:lnTo>
                <a:lnTo>
                  <a:pt x="46" y="226"/>
                </a:lnTo>
                <a:lnTo>
                  <a:pt x="40" y="212"/>
                </a:lnTo>
                <a:lnTo>
                  <a:pt x="34" y="200"/>
                </a:lnTo>
                <a:lnTo>
                  <a:pt x="24" y="188"/>
                </a:lnTo>
                <a:lnTo>
                  <a:pt x="14" y="178"/>
                </a:lnTo>
                <a:lnTo>
                  <a:pt x="0" y="162"/>
                </a:lnTo>
                <a:lnTo>
                  <a:pt x="0" y="156"/>
                </a:lnTo>
                <a:lnTo>
                  <a:pt x="2" y="150"/>
                </a:lnTo>
                <a:lnTo>
                  <a:pt x="10" y="140"/>
                </a:lnTo>
                <a:lnTo>
                  <a:pt x="18" y="130"/>
                </a:lnTo>
                <a:lnTo>
                  <a:pt x="26" y="122"/>
                </a:lnTo>
                <a:lnTo>
                  <a:pt x="26" y="114"/>
                </a:lnTo>
                <a:lnTo>
                  <a:pt x="28" y="110"/>
                </a:lnTo>
                <a:lnTo>
                  <a:pt x="32" y="104"/>
                </a:lnTo>
                <a:lnTo>
                  <a:pt x="36" y="102"/>
                </a:lnTo>
                <a:lnTo>
                  <a:pt x="48" y="94"/>
                </a:lnTo>
                <a:lnTo>
                  <a:pt x="58" y="88"/>
                </a:lnTo>
                <a:lnTo>
                  <a:pt x="70" y="68"/>
                </a:lnTo>
                <a:lnTo>
                  <a:pt x="70" y="38"/>
                </a:lnTo>
                <a:lnTo>
                  <a:pt x="70" y="24"/>
                </a:lnTo>
                <a:lnTo>
                  <a:pt x="72" y="16"/>
                </a:lnTo>
                <a:lnTo>
                  <a:pt x="80" y="14"/>
                </a:lnTo>
                <a:lnTo>
                  <a:pt x="90" y="8"/>
                </a:lnTo>
                <a:lnTo>
                  <a:pt x="94" y="6"/>
                </a:lnTo>
                <a:lnTo>
                  <a:pt x="100" y="6"/>
                </a:lnTo>
                <a:lnTo>
                  <a:pt x="106" y="6"/>
                </a:lnTo>
                <a:lnTo>
                  <a:pt x="112" y="10"/>
                </a:lnTo>
                <a:lnTo>
                  <a:pt x="140" y="10"/>
                </a:lnTo>
                <a:lnTo>
                  <a:pt x="146" y="6"/>
                </a:lnTo>
                <a:lnTo>
                  <a:pt x="152" y="2"/>
                </a:lnTo>
                <a:lnTo>
                  <a:pt x="160" y="0"/>
                </a:lnTo>
                <a:lnTo>
                  <a:pt x="168" y="0"/>
                </a:lnTo>
                <a:lnTo>
                  <a:pt x="186" y="4"/>
                </a:lnTo>
                <a:lnTo>
                  <a:pt x="202" y="8"/>
                </a:lnTo>
                <a:lnTo>
                  <a:pt x="212" y="16"/>
                </a:lnTo>
                <a:lnTo>
                  <a:pt x="224" y="22"/>
                </a:lnTo>
                <a:lnTo>
                  <a:pt x="230" y="24"/>
                </a:lnTo>
                <a:lnTo>
                  <a:pt x="238" y="26"/>
                </a:lnTo>
                <a:lnTo>
                  <a:pt x="246" y="24"/>
                </a:lnTo>
                <a:lnTo>
                  <a:pt x="254" y="22"/>
                </a:lnTo>
                <a:lnTo>
                  <a:pt x="264" y="14"/>
                </a:lnTo>
                <a:lnTo>
                  <a:pt x="274" y="4"/>
                </a:lnTo>
                <a:lnTo>
                  <a:pt x="280" y="2"/>
                </a:lnTo>
                <a:lnTo>
                  <a:pt x="286" y="0"/>
                </a:lnTo>
                <a:lnTo>
                  <a:pt x="292" y="2"/>
                </a:lnTo>
                <a:lnTo>
                  <a:pt x="300" y="8"/>
                </a:lnTo>
                <a:lnTo>
                  <a:pt x="324" y="18"/>
                </a:lnTo>
                <a:lnTo>
                  <a:pt x="364" y="22"/>
                </a:lnTo>
                <a:lnTo>
                  <a:pt x="360" y="28"/>
                </a:lnTo>
                <a:lnTo>
                  <a:pt x="352" y="34"/>
                </a:lnTo>
                <a:lnTo>
                  <a:pt x="332" y="48"/>
                </a:lnTo>
                <a:lnTo>
                  <a:pt x="324" y="58"/>
                </a:lnTo>
                <a:lnTo>
                  <a:pt x="318" y="66"/>
                </a:lnTo>
                <a:lnTo>
                  <a:pt x="316" y="72"/>
                </a:lnTo>
                <a:lnTo>
                  <a:pt x="316" y="76"/>
                </a:lnTo>
                <a:lnTo>
                  <a:pt x="316" y="80"/>
                </a:lnTo>
                <a:lnTo>
                  <a:pt x="320" y="84"/>
                </a:lnTo>
                <a:lnTo>
                  <a:pt x="350" y="84"/>
                </a:lnTo>
                <a:lnTo>
                  <a:pt x="362" y="72"/>
                </a:lnTo>
                <a:lnTo>
                  <a:pt x="364" y="82"/>
                </a:lnTo>
                <a:lnTo>
                  <a:pt x="364" y="90"/>
                </a:lnTo>
                <a:lnTo>
                  <a:pt x="360" y="96"/>
                </a:lnTo>
                <a:lnTo>
                  <a:pt x="346" y="100"/>
                </a:lnTo>
                <a:lnTo>
                  <a:pt x="338" y="104"/>
                </a:lnTo>
                <a:lnTo>
                  <a:pt x="322" y="112"/>
                </a:lnTo>
                <a:lnTo>
                  <a:pt x="324" y="132"/>
                </a:lnTo>
                <a:lnTo>
                  <a:pt x="344" y="142"/>
                </a:lnTo>
                <a:lnTo>
                  <a:pt x="340" y="166"/>
                </a:lnTo>
                <a:lnTo>
                  <a:pt x="340" y="196"/>
                </a:lnTo>
                <a:lnTo>
                  <a:pt x="342" y="204"/>
                </a:lnTo>
                <a:lnTo>
                  <a:pt x="344" y="214"/>
                </a:lnTo>
                <a:lnTo>
                  <a:pt x="342" y="228"/>
                </a:lnTo>
                <a:lnTo>
                  <a:pt x="340" y="232"/>
                </a:lnTo>
                <a:lnTo>
                  <a:pt x="338" y="238"/>
                </a:lnTo>
                <a:lnTo>
                  <a:pt x="330" y="240"/>
                </a:lnTo>
                <a:lnTo>
                  <a:pt x="328" y="226"/>
                </a:lnTo>
                <a:lnTo>
                  <a:pt x="324" y="224"/>
                </a:lnTo>
                <a:lnTo>
                  <a:pt x="320" y="224"/>
                </a:lnTo>
                <a:lnTo>
                  <a:pt x="312" y="226"/>
                </a:lnTo>
                <a:lnTo>
                  <a:pt x="304" y="232"/>
                </a:lnTo>
                <a:lnTo>
                  <a:pt x="296" y="240"/>
                </a:lnTo>
                <a:lnTo>
                  <a:pt x="280" y="256"/>
                </a:lnTo>
                <a:lnTo>
                  <a:pt x="270" y="268"/>
                </a:lnTo>
                <a:lnTo>
                  <a:pt x="266" y="278"/>
                </a:lnTo>
                <a:lnTo>
                  <a:pt x="262" y="286"/>
                </a:lnTo>
                <a:lnTo>
                  <a:pt x="260" y="344"/>
                </a:lnTo>
                <a:lnTo>
                  <a:pt x="250" y="342"/>
                </a:lnTo>
                <a:lnTo>
                  <a:pt x="222" y="344"/>
                </a:lnTo>
                <a:lnTo>
                  <a:pt x="200" y="346"/>
                </a:lnTo>
                <a:lnTo>
                  <a:pt x="180" y="352"/>
                </a:lnTo>
                <a:lnTo>
                  <a:pt x="158" y="360"/>
                </a:lnTo>
                <a:close/>
              </a:path>
            </a:pathLst>
          </a:custGeom>
          <a:solidFill>
            <a:srgbClr val="31859C"/>
          </a:solidFill>
          <a:ln>
            <a:noFill/>
          </a:ln>
        </p:spPr>
        <p:txBody>
          <a:bodyPr/>
          <a:lstStyle/>
          <a:p>
            <a:endParaRPr lang="zh-CN" altLang="en-US" sz="1350"/>
          </a:p>
        </p:txBody>
      </p:sp>
      <p:sp>
        <p:nvSpPr>
          <p:cNvPr id="79" name="Freeform 22"/>
          <p:cNvSpPr/>
          <p:nvPr/>
        </p:nvSpPr>
        <p:spPr bwMode="auto">
          <a:xfrm>
            <a:off x="3030602" y="3242424"/>
            <a:ext cx="345567" cy="359030"/>
          </a:xfrm>
          <a:custGeom>
            <a:avLst/>
            <a:gdLst>
              <a:gd name="T0" fmla="*/ 360 w 462"/>
              <a:gd name="T1" fmla="*/ 474 h 480"/>
              <a:gd name="T2" fmla="*/ 328 w 462"/>
              <a:gd name="T3" fmla="*/ 448 h 480"/>
              <a:gd name="T4" fmla="*/ 300 w 462"/>
              <a:gd name="T5" fmla="*/ 412 h 480"/>
              <a:gd name="T6" fmla="*/ 282 w 462"/>
              <a:gd name="T7" fmla="*/ 362 h 480"/>
              <a:gd name="T8" fmla="*/ 252 w 462"/>
              <a:gd name="T9" fmla="*/ 340 h 480"/>
              <a:gd name="T10" fmla="*/ 230 w 462"/>
              <a:gd name="T11" fmla="*/ 340 h 480"/>
              <a:gd name="T12" fmla="*/ 214 w 462"/>
              <a:gd name="T13" fmla="*/ 346 h 480"/>
              <a:gd name="T14" fmla="*/ 196 w 462"/>
              <a:gd name="T15" fmla="*/ 376 h 480"/>
              <a:gd name="T16" fmla="*/ 176 w 462"/>
              <a:gd name="T17" fmla="*/ 402 h 480"/>
              <a:gd name="T18" fmla="*/ 152 w 462"/>
              <a:gd name="T19" fmla="*/ 428 h 480"/>
              <a:gd name="T20" fmla="*/ 144 w 462"/>
              <a:gd name="T21" fmla="*/ 430 h 480"/>
              <a:gd name="T22" fmla="*/ 118 w 462"/>
              <a:gd name="T23" fmla="*/ 442 h 480"/>
              <a:gd name="T24" fmla="*/ 72 w 462"/>
              <a:gd name="T25" fmla="*/ 434 h 480"/>
              <a:gd name="T26" fmla="*/ 38 w 462"/>
              <a:gd name="T27" fmla="*/ 416 h 480"/>
              <a:gd name="T28" fmla="*/ 46 w 462"/>
              <a:gd name="T29" fmla="*/ 386 h 480"/>
              <a:gd name="T30" fmla="*/ 42 w 462"/>
              <a:gd name="T31" fmla="*/ 360 h 480"/>
              <a:gd name="T32" fmla="*/ 2 w 462"/>
              <a:gd name="T33" fmla="*/ 312 h 480"/>
              <a:gd name="T34" fmla="*/ 10 w 462"/>
              <a:gd name="T35" fmla="*/ 228 h 480"/>
              <a:gd name="T36" fmla="*/ 0 w 462"/>
              <a:gd name="T37" fmla="*/ 168 h 480"/>
              <a:gd name="T38" fmla="*/ 4 w 462"/>
              <a:gd name="T39" fmla="*/ 166 h 480"/>
              <a:gd name="T40" fmla="*/ 64 w 462"/>
              <a:gd name="T41" fmla="*/ 212 h 480"/>
              <a:gd name="T42" fmla="*/ 82 w 462"/>
              <a:gd name="T43" fmla="*/ 216 h 480"/>
              <a:gd name="T44" fmla="*/ 110 w 462"/>
              <a:gd name="T45" fmla="*/ 208 h 480"/>
              <a:gd name="T46" fmla="*/ 148 w 462"/>
              <a:gd name="T47" fmla="*/ 172 h 480"/>
              <a:gd name="T48" fmla="*/ 176 w 462"/>
              <a:gd name="T49" fmla="*/ 116 h 480"/>
              <a:gd name="T50" fmla="*/ 210 w 462"/>
              <a:gd name="T51" fmla="*/ 62 h 480"/>
              <a:gd name="T52" fmla="*/ 232 w 462"/>
              <a:gd name="T53" fmla="*/ 4 h 480"/>
              <a:gd name="T54" fmla="*/ 272 w 462"/>
              <a:gd name="T55" fmla="*/ 0 h 480"/>
              <a:gd name="T56" fmla="*/ 306 w 462"/>
              <a:gd name="T57" fmla="*/ 10 h 480"/>
              <a:gd name="T58" fmla="*/ 352 w 462"/>
              <a:gd name="T59" fmla="*/ 50 h 480"/>
              <a:gd name="T60" fmla="*/ 394 w 462"/>
              <a:gd name="T61" fmla="*/ 60 h 480"/>
              <a:gd name="T62" fmla="*/ 444 w 462"/>
              <a:gd name="T63" fmla="*/ 98 h 480"/>
              <a:gd name="T64" fmla="*/ 462 w 462"/>
              <a:gd name="T65" fmla="*/ 134 h 480"/>
              <a:gd name="T66" fmla="*/ 430 w 462"/>
              <a:gd name="T67" fmla="*/ 158 h 480"/>
              <a:gd name="T68" fmla="*/ 402 w 462"/>
              <a:gd name="T69" fmla="*/ 182 h 480"/>
              <a:gd name="T70" fmla="*/ 336 w 462"/>
              <a:gd name="T71" fmla="*/ 188 h 480"/>
              <a:gd name="T72" fmla="*/ 292 w 462"/>
              <a:gd name="T73" fmla="*/ 192 h 480"/>
              <a:gd name="T74" fmla="*/ 284 w 462"/>
              <a:gd name="T75" fmla="*/ 218 h 480"/>
              <a:gd name="T76" fmla="*/ 288 w 462"/>
              <a:gd name="T77" fmla="*/ 236 h 480"/>
              <a:gd name="T78" fmla="*/ 284 w 462"/>
              <a:gd name="T79" fmla="*/ 276 h 480"/>
              <a:gd name="T80" fmla="*/ 304 w 462"/>
              <a:gd name="T81" fmla="*/ 296 h 480"/>
              <a:gd name="T82" fmla="*/ 362 w 462"/>
              <a:gd name="T83" fmla="*/ 364 h 480"/>
              <a:gd name="T84" fmla="*/ 372 w 462"/>
              <a:gd name="T85" fmla="*/ 400 h 4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2" h="480">
                <a:moveTo>
                  <a:pt x="372" y="480"/>
                </a:moveTo>
                <a:lnTo>
                  <a:pt x="372" y="480"/>
                </a:lnTo>
                <a:lnTo>
                  <a:pt x="360" y="474"/>
                </a:lnTo>
                <a:lnTo>
                  <a:pt x="348" y="466"/>
                </a:lnTo>
                <a:lnTo>
                  <a:pt x="338" y="458"/>
                </a:lnTo>
                <a:lnTo>
                  <a:pt x="328" y="448"/>
                </a:lnTo>
                <a:lnTo>
                  <a:pt x="312" y="430"/>
                </a:lnTo>
                <a:lnTo>
                  <a:pt x="300" y="412"/>
                </a:lnTo>
                <a:lnTo>
                  <a:pt x="296" y="394"/>
                </a:lnTo>
                <a:lnTo>
                  <a:pt x="290" y="376"/>
                </a:lnTo>
                <a:lnTo>
                  <a:pt x="282" y="362"/>
                </a:lnTo>
                <a:lnTo>
                  <a:pt x="272" y="350"/>
                </a:lnTo>
                <a:lnTo>
                  <a:pt x="258" y="342"/>
                </a:lnTo>
                <a:lnTo>
                  <a:pt x="252" y="340"/>
                </a:lnTo>
                <a:lnTo>
                  <a:pt x="246" y="338"/>
                </a:lnTo>
                <a:lnTo>
                  <a:pt x="238" y="338"/>
                </a:lnTo>
                <a:lnTo>
                  <a:pt x="230" y="340"/>
                </a:lnTo>
                <a:lnTo>
                  <a:pt x="222" y="342"/>
                </a:lnTo>
                <a:lnTo>
                  <a:pt x="214" y="346"/>
                </a:lnTo>
                <a:lnTo>
                  <a:pt x="202" y="358"/>
                </a:lnTo>
                <a:lnTo>
                  <a:pt x="198" y="364"/>
                </a:lnTo>
                <a:lnTo>
                  <a:pt x="196" y="376"/>
                </a:lnTo>
                <a:lnTo>
                  <a:pt x="188" y="390"/>
                </a:lnTo>
                <a:lnTo>
                  <a:pt x="176" y="402"/>
                </a:lnTo>
                <a:lnTo>
                  <a:pt x="152" y="424"/>
                </a:lnTo>
                <a:lnTo>
                  <a:pt x="152" y="428"/>
                </a:lnTo>
                <a:lnTo>
                  <a:pt x="146" y="428"/>
                </a:lnTo>
                <a:lnTo>
                  <a:pt x="144" y="430"/>
                </a:lnTo>
                <a:lnTo>
                  <a:pt x="140" y="434"/>
                </a:lnTo>
                <a:lnTo>
                  <a:pt x="118" y="442"/>
                </a:lnTo>
                <a:lnTo>
                  <a:pt x="94" y="440"/>
                </a:lnTo>
                <a:lnTo>
                  <a:pt x="72" y="434"/>
                </a:lnTo>
                <a:lnTo>
                  <a:pt x="54" y="426"/>
                </a:lnTo>
                <a:lnTo>
                  <a:pt x="46" y="422"/>
                </a:lnTo>
                <a:lnTo>
                  <a:pt x="38" y="416"/>
                </a:lnTo>
                <a:lnTo>
                  <a:pt x="46" y="400"/>
                </a:lnTo>
                <a:lnTo>
                  <a:pt x="46" y="386"/>
                </a:lnTo>
                <a:lnTo>
                  <a:pt x="44" y="374"/>
                </a:lnTo>
                <a:lnTo>
                  <a:pt x="42" y="360"/>
                </a:lnTo>
                <a:lnTo>
                  <a:pt x="16" y="336"/>
                </a:lnTo>
                <a:lnTo>
                  <a:pt x="8" y="324"/>
                </a:lnTo>
                <a:lnTo>
                  <a:pt x="2" y="312"/>
                </a:lnTo>
                <a:lnTo>
                  <a:pt x="10" y="228"/>
                </a:lnTo>
                <a:lnTo>
                  <a:pt x="2" y="194"/>
                </a:lnTo>
                <a:lnTo>
                  <a:pt x="0" y="182"/>
                </a:lnTo>
                <a:lnTo>
                  <a:pt x="0" y="168"/>
                </a:lnTo>
                <a:lnTo>
                  <a:pt x="4" y="166"/>
                </a:lnTo>
                <a:lnTo>
                  <a:pt x="38" y="188"/>
                </a:lnTo>
                <a:lnTo>
                  <a:pt x="64" y="212"/>
                </a:lnTo>
                <a:lnTo>
                  <a:pt x="74" y="216"/>
                </a:lnTo>
                <a:lnTo>
                  <a:pt x="82" y="216"/>
                </a:lnTo>
                <a:lnTo>
                  <a:pt x="92" y="216"/>
                </a:lnTo>
                <a:lnTo>
                  <a:pt x="102" y="212"/>
                </a:lnTo>
                <a:lnTo>
                  <a:pt x="110" y="208"/>
                </a:lnTo>
                <a:lnTo>
                  <a:pt x="118" y="204"/>
                </a:lnTo>
                <a:lnTo>
                  <a:pt x="134" y="190"/>
                </a:lnTo>
                <a:lnTo>
                  <a:pt x="148" y="172"/>
                </a:lnTo>
                <a:lnTo>
                  <a:pt x="158" y="154"/>
                </a:lnTo>
                <a:lnTo>
                  <a:pt x="168" y="134"/>
                </a:lnTo>
                <a:lnTo>
                  <a:pt x="176" y="116"/>
                </a:lnTo>
                <a:lnTo>
                  <a:pt x="210" y="62"/>
                </a:lnTo>
                <a:lnTo>
                  <a:pt x="210" y="16"/>
                </a:lnTo>
                <a:lnTo>
                  <a:pt x="232" y="4"/>
                </a:lnTo>
                <a:lnTo>
                  <a:pt x="252" y="2"/>
                </a:lnTo>
                <a:lnTo>
                  <a:pt x="272" y="0"/>
                </a:lnTo>
                <a:lnTo>
                  <a:pt x="284" y="2"/>
                </a:lnTo>
                <a:lnTo>
                  <a:pt x="294" y="4"/>
                </a:lnTo>
                <a:lnTo>
                  <a:pt x="306" y="10"/>
                </a:lnTo>
                <a:lnTo>
                  <a:pt x="318" y="18"/>
                </a:lnTo>
                <a:lnTo>
                  <a:pt x="352" y="50"/>
                </a:lnTo>
                <a:lnTo>
                  <a:pt x="394" y="60"/>
                </a:lnTo>
                <a:lnTo>
                  <a:pt x="412" y="70"/>
                </a:lnTo>
                <a:lnTo>
                  <a:pt x="434" y="88"/>
                </a:lnTo>
                <a:lnTo>
                  <a:pt x="444" y="98"/>
                </a:lnTo>
                <a:lnTo>
                  <a:pt x="454" y="110"/>
                </a:lnTo>
                <a:lnTo>
                  <a:pt x="460" y="122"/>
                </a:lnTo>
                <a:lnTo>
                  <a:pt x="462" y="134"/>
                </a:lnTo>
                <a:lnTo>
                  <a:pt x="444" y="146"/>
                </a:lnTo>
                <a:lnTo>
                  <a:pt x="430" y="158"/>
                </a:lnTo>
                <a:lnTo>
                  <a:pt x="416" y="170"/>
                </a:lnTo>
                <a:lnTo>
                  <a:pt x="402" y="182"/>
                </a:lnTo>
                <a:lnTo>
                  <a:pt x="386" y="186"/>
                </a:lnTo>
                <a:lnTo>
                  <a:pt x="368" y="188"/>
                </a:lnTo>
                <a:lnTo>
                  <a:pt x="336" y="188"/>
                </a:lnTo>
                <a:lnTo>
                  <a:pt x="322" y="186"/>
                </a:lnTo>
                <a:lnTo>
                  <a:pt x="306" y="188"/>
                </a:lnTo>
                <a:lnTo>
                  <a:pt x="292" y="192"/>
                </a:lnTo>
                <a:lnTo>
                  <a:pt x="280" y="198"/>
                </a:lnTo>
                <a:lnTo>
                  <a:pt x="284" y="218"/>
                </a:lnTo>
                <a:lnTo>
                  <a:pt x="288" y="228"/>
                </a:lnTo>
                <a:lnTo>
                  <a:pt x="288" y="236"/>
                </a:lnTo>
                <a:lnTo>
                  <a:pt x="284" y="256"/>
                </a:lnTo>
                <a:lnTo>
                  <a:pt x="282" y="266"/>
                </a:lnTo>
                <a:lnTo>
                  <a:pt x="284" y="276"/>
                </a:lnTo>
                <a:lnTo>
                  <a:pt x="290" y="286"/>
                </a:lnTo>
                <a:lnTo>
                  <a:pt x="304" y="296"/>
                </a:lnTo>
                <a:lnTo>
                  <a:pt x="334" y="324"/>
                </a:lnTo>
                <a:lnTo>
                  <a:pt x="362" y="364"/>
                </a:lnTo>
                <a:lnTo>
                  <a:pt x="372" y="400"/>
                </a:lnTo>
                <a:lnTo>
                  <a:pt x="372" y="480"/>
                </a:lnTo>
                <a:close/>
              </a:path>
            </a:pathLst>
          </a:custGeom>
          <a:solidFill>
            <a:srgbClr val="31859C"/>
          </a:solidFill>
          <a:ln>
            <a:noFill/>
          </a:ln>
        </p:spPr>
        <p:txBody>
          <a:bodyPr/>
          <a:lstStyle/>
          <a:p>
            <a:endParaRPr lang="zh-CN" altLang="en-US" sz="1350"/>
          </a:p>
        </p:txBody>
      </p:sp>
      <p:sp>
        <p:nvSpPr>
          <p:cNvPr id="80" name="Freeform 23"/>
          <p:cNvSpPr/>
          <p:nvPr/>
        </p:nvSpPr>
        <p:spPr bwMode="auto">
          <a:xfrm>
            <a:off x="3249012" y="3163138"/>
            <a:ext cx="563978" cy="348559"/>
          </a:xfrm>
          <a:custGeom>
            <a:avLst/>
            <a:gdLst>
              <a:gd name="T0" fmla="*/ 72 w 754"/>
              <a:gd name="T1" fmla="*/ 452 h 466"/>
              <a:gd name="T2" fmla="*/ 4 w 754"/>
              <a:gd name="T3" fmla="*/ 380 h 466"/>
              <a:gd name="T4" fmla="*/ 2 w 754"/>
              <a:gd name="T5" fmla="*/ 362 h 466"/>
              <a:gd name="T6" fmla="*/ 6 w 754"/>
              <a:gd name="T7" fmla="*/ 348 h 466"/>
              <a:gd name="T8" fmla="*/ 0 w 754"/>
              <a:gd name="T9" fmla="*/ 310 h 466"/>
              <a:gd name="T10" fmla="*/ 18 w 754"/>
              <a:gd name="T11" fmla="*/ 304 h 466"/>
              <a:gd name="T12" fmla="*/ 96 w 754"/>
              <a:gd name="T13" fmla="*/ 304 h 466"/>
              <a:gd name="T14" fmla="*/ 138 w 754"/>
              <a:gd name="T15" fmla="*/ 276 h 466"/>
              <a:gd name="T16" fmla="*/ 178 w 754"/>
              <a:gd name="T17" fmla="*/ 244 h 466"/>
              <a:gd name="T18" fmla="*/ 180 w 754"/>
              <a:gd name="T19" fmla="*/ 226 h 466"/>
              <a:gd name="T20" fmla="*/ 126 w 754"/>
              <a:gd name="T21" fmla="*/ 166 h 466"/>
              <a:gd name="T22" fmla="*/ 100 w 754"/>
              <a:gd name="T23" fmla="*/ 144 h 466"/>
              <a:gd name="T24" fmla="*/ 98 w 754"/>
              <a:gd name="T25" fmla="*/ 96 h 466"/>
              <a:gd name="T26" fmla="*/ 136 w 754"/>
              <a:gd name="T27" fmla="*/ 66 h 466"/>
              <a:gd name="T28" fmla="*/ 146 w 754"/>
              <a:gd name="T29" fmla="*/ 54 h 466"/>
              <a:gd name="T30" fmla="*/ 140 w 754"/>
              <a:gd name="T31" fmla="*/ 30 h 466"/>
              <a:gd name="T32" fmla="*/ 118 w 754"/>
              <a:gd name="T33" fmla="*/ 10 h 466"/>
              <a:gd name="T34" fmla="*/ 108 w 754"/>
              <a:gd name="T35" fmla="*/ 0 h 466"/>
              <a:gd name="T36" fmla="*/ 234 w 754"/>
              <a:gd name="T37" fmla="*/ 6 h 466"/>
              <a:gd name="T38" fmla="*/ 246 w 754"/>
              <a:gd name="T39" fmla="*/ 22 h 466"/>
              <a:gd name="T40" fmla="*/ 276 w 754"/>
              <a:gd name="T41" fmla="*/ 46 h 466"/>
              <a:gd name="T42" fmla="*/ 314 w 754"/>
              <a:gd name="T43" fmla="*/ 62 h 466"/>
              <a:gd name="T44" fmla="*/ 338 w 754"/>
              <a:gd name="T45" fmla="*/ 72 h 466"/>
              <a:gd name="T46" fmla="*/ 494 w 754"/>
              <a:gd name="T47" fmla="*/ 100 h 466"/>
              <a:gd name="T48" fmla="*/ 504 w 754"/>
              <a:gd name="T49" fmla="*/ 116 h 466"/>
              <a:gd name="T50" fmla="*/ 524 w 754"/>
              <a:gd name="T51" fmla="*/ 136 h 466"/>
              <a:gd name="T52" fmla="*/ 618 w 754"/>
              <a:gd name="T53" fmla="*/ 158 h 466"/>
              <a:gd name="T54" fmla="*/ 626 w 754"/>
              <a:gd name="T55" fmla="*/ 160 h 466"/>
              <a:gd name="T56" fmla="*/ 660 w 754"/>
              <a:gd name="T57" fmla="*/ 164 h 466"/>
              <a:gd name="T58" fmla="*/ 670 w 754"/>
              <a:gd name="T59" fmla="*/ 174 h 466"/>
              <a:gd name="T60" fmla="*/ 684 w 754"/>
              <a:gd name="T61" fmla="*/ 192 h 466"/>
              <a:gd name="T62" fmla="*/ 702 w 754"/>
              <a:gd name="T63" fmla="*/ 196 h 466"/>
              <a:gd name="T64" fmla="*/ 718 w 754"/>
              <a:gd name="T65" fmla="*/ 208 h 466"/>
              <a:gd name="T66" fmla="*/ 708 w 754"/>
              <a:gd name="T67" fmla="*/ 228 h 466"/>
              <a:gd name="T68" fmla="*/ 702 w 754"/>
              <a:gd name="T69" fmla="*/ 250 h 466"/>
              <a:gd name="T70" fmla="*/ 724 w 754"/>
              <a:gd name="T71" fmla="*/ 274 h 466"/>
              <a:gd name="T72" fmla="*/ 732 w 754"/>
              <a:gd name="T73" fmla="*/ 298 h 466"/>
              <a:gd name="T74" fmla="*/ 740 w 754"/>
              <a:gd name="T75" fmla="*/ 320 h 466"/>
              <a:gd name="T76" fmla="*/ 754 w 754"/>
              <a:gd name="T77" fmla="*/ 330 h 466"/>
              <a:gd name="T78" fmla="*/ 734 w 754"/>
              <a:gd name="T79" fmla="*/ 338 h 466"/>
              <a:gd name="T80" fmla="*/ 692 w 754"/>
              <a:gd name="T81" fmla="*/ 354 h 466"/>
              <a:gd name="T82" fmla="*/ 640 w 754"/>
              <a:gd name="T83" fmla="*/ 392 h 466"/>
              <a:gd name="T84" fmla="*/ 616 w 754"/>
              <a:gd name="T85" fmla="*/ 414 h 466"/>
              <a:gd name="T86" fmla="*/ 582 w 754"/>
              <a:gd name="T87" fmla="*/ 424 h 466"/>
              <a:gd name="T88" fmla="*/ 562 w 754"/>
              <a:gd name="T89" fmla="*/ 434 h 466"/>
              <a:gd name="T90" fmla="*/ 544 w 754"/>
              <a:gd name="T91" fmla="*/ 448 h 466"/>
              <a:gd name="T92" fmla="*/ 512 w 754"/>
              <a:gd name="T93" fmla="*/ 422 h 466"/>
              <a:gd name="T94" fmla="*/ 482 w 754"/>
              <a:gd name="T95" fmla="*/ 408 h 466"/>
              <a:gd name="T96" fmla="*/ 450 w 754"/>
              <a:gd name="T97" fmla="*/ 380 h 466"/>
              <a:gd name="T98" fmla="*/ 426 w 754"/>
              <a:gd name="T99" fmla="*/ 384 h 466"/>
              <a:gd name="T100" fmla="*/ 410 w 754"/>
              <a:gd name="T101" fmla="*/ 404 h 466"/>
              <a:gd name="T102" fmla="*/ 358 w 754"/>
              <a:gd name="T103" fmla="*/ 392 h 466"/>
              <a:gd name="T104" fmla="*/ 286 w 754"/>
              <a:gd name="T105" fmla="*/ 352 h 466"/>
              <a:gd name="T106" fmla="*/ 252 w 754"/>
              <a:gd name="T107" fmla="*/ 346 h 466"/>
              <a:gd name="T108" fmla="*/ 200 w 754"/>
              <a:gd name="T109" fmla="*/ 338 h 466"/>
              <a:gd name="T110" fmla="*/ 184 w 754"/>
              <a:gd name="T111" fmla="*/ 350 h 466"/>
              <a:gd name="T112" fmla="*/ 202 w 754"/>
              <a:gd name="T113" fmla="*/ 380 h 466"/>
              <a:gd name="T114" fmla="*/ 196 w 754"/>
              <a:gd name="T115" fmla="*/ 392 h 466"/>
              <a:gd name="T116" fmla="*/ 164 w 754"/>
              <a:gd name="T117" fmla="*/ 390 h 466"/>
              <a:gd name="T118" fmla="*/ 128 w 754"/>
              <a:gd name="T119" fmla="*/ 406 h 466"/>
              <a:gd name="T120" fmla="*/ 96 w 754"/>
              <a:gd name="T121" fmla="*/ 454 h 466"/>
              <a:gd name="T122" fmla="*/ 80 w 754"/>
              <a:gd name="T123" fmla="*/ 466 h 4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54" h="466">
                <a:moveTo>
                  <a:pt x="80" y="466"/>
                </a:moveTo>
                <a:lnTo>
                  <a:pt x="80" y="466"/>
                </a:lnTo>
                <a:lnTo>
                  <a:pt x="72" y="452"/>
                </a:lnTo>
                <a:lnTo>
                  <a:pt x="64" y="440"/>
                </a:lnTo>
                <a:lnTo>
                  <a:pt x="44" y="418"/>
                </a:lnTo>
                <a:lnTo>
                  <a:pt x="4" y="380"/>
                </a:lnTo>
                <a:lnTo>
                  <a:pt x="2" y="368"/>
                </a:lnTo>
                <a:lnTo>
                  <a:pt x="2" y="362"/>
                </a:lnTo>
                <a:lnTo>
                  <a:pt x="4" y="356"/>
                </a:lnTo>
                <a:lnTo>
                  <a:pt x="6" y="348"/>
                </a:lnTo>
                <a:lnTo>
                  <a:pt x="8" y="328"/>
                </a:lnTo>
                <a:lnTo>
                  <a:pt x="0" y="310"/>
                </a:lnTo>
                <a:lnTo>
                  <a:pt x="6" y="306"/>
                </a:lnTo>
                <a:lnTo>
                  <a:pt x="18" y="304"/>
                </a:lnTo>
                <a:lnTo>
                  <a:pt x="44" y="302"/>
                </a:lnTo>
                <a:lnTo>
                  <a:pt x="96" y="304"/>
                </a:lnTo>
                <a:lnTo>
                  <a:pt x="112" y="298"/>
                </a:lnTo>
                <a:lnTo>
                  <a:pt x="126" y="288"/>
                </a:lnTo>
                <a:lnTo>
                  <a:pt x="138" y="276"/>
                </a:lnTo>
                <a:lnTo>
                  <a:pt x="152" y="264"/>
                </a:lnTo>
                <a:lnTo>
                  <a:pt x="178" y="244"/>
                </a:lnTo>
                <a:lnTo>
                  <a:pt x="180" y="226"/>
                </a:lnTo>
                <a:lnTo>
                  <a:pt x="162" y="200"/>
                </a:lnTo>
                <a:lnTo>
                  <a:pt x="144" y="182"/>
                </a:lnTo>
                <a:lnTo>
                  <a:pt x="126" y="166"/>
                </a:lnTo>
                <a:lnTo>
                  <a:pt x="106" y="156"/>
                </a:lnTo>
                <a:lnTo>
                  <a:pt x="100" y="144"/>
                </a:lnTo>
                <a:lnTo>
                  <a:pt x="98" y="96"/>
                </a:lnTo>
                <a:lnTo>
                  <a:pt x="114" y="80"/>
                </a:lnTo>
                <a:lnTo>
                  <a:pt x="124" y="72"/>
                </a:lnTo>
                <a:lnTo>
                  <a:pt x="136" y="66"/>
                </a:lnTo>
                <a:lnTo>
                  <a:pt x="142" y="60"/>
                </a:lnTo>
                <a:lnTo>
                  <a:pt x="146" y="54"/>
                </a:lnTo>
                <a:lnTo>
                  <a:pt x="146" y="48"/>
                </a:lnTo>
                <a:lnTo>
                  <a:pt x="146" y="42"/>
                </a:lnTo>
                <a:lnTo>
                  <a:pt x="140" y="30"/>
                </a:lnTo>
                <a:lnTo>
                  <a:pt x="134" y="22"/>
                </a:lnTo>
                <a:lnTo>
                  <a:pt x="118" y="10"/>
                </a:lnTo>
                <a:lnTo>
                  <a:pt x="112" y="6"/>
                </a:lnTo>
                <a:lnTo>
                  <a:pt x="108" y="0"/>
                </a:lnTo>
                <a:lnTo>
                  <a:pt x="196" y="0"/>
                </a:lnTo>
                <a:lnTo>
                  <a:pt x="234" y="6"/>
                </a:lnTo>
                <a:lnTo>
                  <a:pt x="238" y="14"/>
                </a:lnTo>
                <a:lnTo>
                  <a:pt x="246" y="22"/>
                </a:lnTo>
                <a:lnTo>
                  <a:pt x="254" y="30"/>
                </a:lnTo>
                <a:lnTo>
                  <a:pt x="264" y="38"/>
                </a:lnTo>
                <a:lnTo>
                  <a:pt x="276" y="46"/>
                </a:lnTo>
                <a:lnTo>
                  <a:pt x="288" y="52"/>
                </a:lnTo>
                <a:lnTo>
                  <a:pt x="300" y="58"/>
                </a:lnTo>
                <a:lnTo>
                  <a:pt x="314" y="62"/>
                </a:lnTo>
                <a:lnTo>
                  <a:pt x="338" y="72"/>
                </a:lnTo>
                <a:lnTo>
                  <a:pt x="456" y="74"/>
                </a:lnTo>
                <a:lnTo>
                  <a:pt x="494" y="100"/>
                </a:lnTo>
                <a:lnTo>
                  <a:pt x="498" y="108"/>
                </a:lnTo>
                <a:lnTo>
                  <a:pt x="504" y="116"/>
                </a:lnTo>
                <a:lnTo>
                  <a:pt x="512" y="126"/>
                </a:lnTo>
                <a:lnTo>
                  <a:pt x="524" y="136"/>
                </a:lnTo>
                <a:lnTo>
                  <a:pt x="578" y="140"/>
                </a:lnTo>
                <a:lnTo>
                  <a:pt x="618" y="158"/>
                </a:lnTo>
                <a:lnTo>
                  <a:pt x="622" y="160"/>
                </a:lnTo>
                <a:lnTo>
                  <a:pt x="626" y="160"/>
                </a:lnTo>
                <a:lnTo>
                  <a:pt x="638" y="160"/>
                </a:lnTo>
                <a:lnTo>
                  <a:pt x="652" y="162"/>
                </a:lnTo>
                <a:lnTo>
                  <a:pt x="660" y="164"/>
                </a:lnTo>
                <a:lnTo>
                  <a:pt x="668" y="170"/>
                </a:lnTo>
                <a:lnTo>
                  <a:pt x="670" y="174"/>
                </a:lnTo>
                <a:lnTo>
                  <a:pt x="672" y="180"/>
                </a:lnTo>
                <a:lnTo>
                  <a:pt x="676" y="186"/>
                </a:lnTo>
                <a:lnTo>
                  <a:pt x="684" y="192"/>
                </a:lnTo>
                <a:lnTo>
                  <a:pt x="690" y="194"/>
                </a:lnTo>
                <a:lnTo>
                  <a:pt x="702" y="196"/>
                </a:lnTo>
                <a:lnTo>
                  <a:pt x="710" y="198"/>
                </a:lnTo>
                <a:lnTo>
                  <a:pt x="714" y="202"/>
                </a:lnTo>
                <a:lnTo>
                  <a:pt x="718" y="208"/>
                </a:lnTo>
                <a:lnTo>
                  <a:pt x="720" y="214"/>
                </a:lnTo>
                <a:lnTo>
                  <a:pt x="708" y="228"/>
                </a:lnTo>
                <a:lnTo>
                  <a:pt x="706" y="236"/>
                </a:lnTo>
                <a:lnTo>
                  <a:pt x="702" y="250"/>
                </a:lnTo>
                <a:lnTo>
                  <a:pt x="708" y="256"/>
                </a:lnTo>
                <a:lnTo>
                  <a:pt x="716" y="264"/>
                </a:lnTo>
                <a:lnTo>
                  <a:pt x="724" y="274"/>
                </a:lnTo>
                <a:lnTo>
                  <a:pt x="732" y="290"/>
                </a:lnTo>
                <a:lnTo>
                  <a:pt x="732" y="298"/>
                </a:lnTo>
                <a:lnTo>
                  <a:pt x="734" y="310"/>
                </a:lnTo>
                <a:lnTo>
                  <a:pt x="736" y="316"/>
                </a:lnTo>
                <a:lnTo>
                  <a:pt x="740" y="320"/>
                </a:lnTo>
                <a:lnTo>
                  <a:pt x="746" y="326"/>
                </a:lnTo>
                <a:lnTo>
                  <a:pt x="754" y="330"/>
                </a:lnTo>
                <a:lnTo>
                  <a:pt x="754" y="334"/>
                </a:lnTo>
                <a:lnTo>
                  <a:pt x="734" y="338"/>
                </a:lnTo>
                <a:lnTo>
                  <a:pt x="718" y="342"/>
                </a:lnTo>
                <a:lnTo>
                  <a:pt x="704" y="348"/>
                </a:lnTo>
                <a:lnTo>
                  <a:pt x="692" y="354"/>
                </a:lnTo>
                <a:lnTo>
                  <a:pt x="670" y="372"/>
                </a:lnTo>
                <a:lnTo>
                  <a:pt x="640" y="392"/>
                </a:lnTo>
                <a:lnTo>
                  <a:pt x="634" y="396"/>
                </a:lnTo>
                <a:lnTo>
                  <a:pt x="626" y="400"/>
                </a:lnTo>
                <a:lnTo>
                  <a:pt x="616" y="414"/>
                </a:lnTo>
                <a:lnTo>
                  <a:pt x="598" y="420"/>
                </a:lnTo>
                <a:lnTo>
                  <a:pt x="582" y="424"/>
                </a:lnTo>
                <a:lnTo>
                  <a:pt x="576" y="426"/>
                </a:lnTo>
                <a:lnTo>
                  <a:pt x="570" y="430"/>
                </a:lnTo>
                <a:lnTo>
                  <a:pt x="562" y="434"/>
                </a:lnTo>
                <a:lnTo>
                  <a:pt x="556" y="442"/>
                </a:lnTo>
                <a:lnTo>
                  <a:pt x="544" y="448"/>
                </a:lnTo>
                <a:lnTo>
                  <a:pt x="512" y="422"/>
                </a:lnTo>
                <a:lnTo>
                  <a:pt x="500" y="418"/>
                </a:lnTo>
                <a:lnTo>
                  <a:pt x="490" y="414"/>
                </a:lnTo>
                <a:lnTo>
                  <a:pt x="482" y="408"/>
                </a:lnTo>
                <a:lnTo>
                  <a:pt x="474" y="402"/>
                </a:lnTo>
                <a:lnTo>
                  <a:pt x="462" y="390"/>
                </a:lnTo>
                <a:lnTo>
                  <a:pt x="450" y="380"/>
                </a:lnTo>
                <a:lnTo>
                  <a:pt x="434" y="382"/>
                </a:lnTo>
                <a:lnTo>
                  <a:pt x="426" y="384"/>
                </a:lnTo>
                <a:lnTo>
                  <a:pt x="420" y="392"/>
                </a:lnTo>
                <a:lnTo>
                  <a:pt x="410" y="404"/>
                </a:lnTo>
                <a:lnTo>
                  <a:pt x="392" y="402"/>
                </a:lnTo>
                <a:lnTo>
                  <a:pt x="374" y="398"/>
                </a:lnTo>
                <a:lnTo>
                  <a:pt x="358" y="392"/>
                </a:lnTo>
                <a:lnTo>
                  <a:pt x="342" y="384"/>
                </a:lnTo>
                <a:lnTo>
                  <a:pt x="312" y="366"/>
                </a:lnTo>
                <a:lnTo>
                  <a:pt x="286" y="352"/>
                </a:lnTo>
                <a:lnTo>
                  <a:pt x="268" y="348"/>
                </a:lnTo>
                <a:lnTo>
                  <a:pt x="252" y="346"/>
                </a:lnTo>
                <a:lnTo>
                  <a:pt x="228" y="338"/>
                </a:lnTo>
                <a:lnTo>
                  <a:pt x="200" y="338"/>
                </a:lnTo>
                <a:lnTo>
                  <a:pt x="192" y="342"/>
                </a:lnTo>
                <a:lnTo>
                  <a:pt x="186" y="344"/>
                </a:lnTo>
                <a:lnTo>
                  <a:pt x="184" y="350"/>
                </a:lnTo>
                <a:lnTo>
                  <a:pt x="186" y="358"/>
                </a:lnTo>
                <a:lnTo>
                  <a:pt x="192" y="368"/>
                </a:lnTo>
                <a:lnTo>
                  <a:pt x="202" y="380"/>
                </a:lnTo>
                <a:lnTo>
                  <a:pt x="196" y="392"/>
                </a:lnTo>
                <a:lnTo>
                  <a:pt x="182" y="390"/>
                </a:lnTo>
                <a:lnTo>
                  <a:pt x="164" y="390"/>
                </a:lnTo>
                <a:lnTo>
                  <a:pt x="150" y="394"/>
                </a:lnTo>
                <a:lnTo>
                  <a:pt x="138" y="398"/>
                </a:lnTo>
                <a:lnTo>
                  <a:pt x="128" y="406"/>
                </a:lnTo>
                <a:lnTo>
                  <a:pt x="118" y="414"/>
                </a:lnTo>
                <a:lnTo>
                  <a:pt x="112" y="426"/>
                </a:lnTo>
                <a:lnTo>
                  <a:pt x="96" y="454"/>
                </a:lnTo>
                <a:lnTo>
                  <a:pt x="88" y="460"/>
                </a:lnTo>
                <a:lnTo>
                  <a:pt x="80" y="466"/>
                </a:lnTo>
                <a:close/>
              </a:path>
            </a:pathLst>
          </a:custGeom>
          <a:solidFill>
            <a:srgbClr val="31859C"/>
          </a:solidFill>
          <a:ln>
            <a:noFill/>
          </a:ln>
        </p:spPr>
        <p:txBody>
          <a:bodyPr/>
          <a:lstStyle/>
          <a:p>
            <a:endParaRPr lang="zh-CN" altLang="en-US" sz="1350"/>
          </a:p>
        </p:txBody>
      </p:sp>
      <p:sp>
        <p:nvSpPr>
          <p:cNvPr id="81" name="Freeform 24"/>
          <p:cNvSpPr/>
          <p:nvPr/>
        </p:nvSpPr>
        <p:spPr bwMode="auto">
          <a:xfrm>
            <a:off x="3712761" y="3000077"/>
            <a:ext cx="348559" cy="429341"/>
          </a:xfrm>
          <a:custGeom>
            <a:avLst/>
            <a:gdLst>
              <a:gd name="T0" fmla="*/ 212 w 466"/>
              <a:gd name="T1" fmla="*/ 570 h 574"/>
              <a:gd name="T2" fmla="*/ 202 w 466"/>
              <a:gd name="T3" fmla="*/ 516 h 574"/>
              <a:gd name="T4" fmla="*/ 166 w 466"/>
              <a:gd name="T5" fmla="*/ 522 h 574"/>
              <a:gd name="T6" fmla="*/ 148 w 466"/>
              <a:gd name="T7" fmla="*/ 546 h 574"/>
              <a:gd name="T8" fmla="*/ 140 w 466"/>
              <a:gd name="T9" fmla="*/ 538 h 574"/>
              <a:gd name="T10" fmla="*/ 122 w 466"/>
              <a:gd name="T11" fmla="*/ 520 h 574"/>
              <a:gd name="T12" fmla="*/ 114 w 466"/>
              <a:gd name="T13" fmla="*/ 490 h 574"/>
              <a:gd name="T14" fmla="*/ 102 w 466"/>
              <a:gd name="T15" fmla="*/ 470 h 574"/>
              <a:gd name="T16" fmla="*/ 100 w 466"/>
              <a:gd name="T17" fmla="*/ 446 h 574"/>
              <a:gd name="T18" fmla="*/ 106 w 466"/>
              <a:gd name="T19" fmla="*/ 416 h 574"/>
              <a:gd name="T20" fmla="*/ 68 w 466"/>
              <a:gd name="T21" fmla="*/ 398 h 574"/>
              <a:gd name="T22" fmla="*/ 58 w 466"/>
              <a:gd name="T23" fmla="*/ 380 h 574"/>
              <a:gd name="T24" fmla="*/ 56 w 466"/>
              <a:gd name="T25" fmla="*/ 366 h 574"/>
              <a:gd name="T26" fmla="*/ 86 w 466"/>
              <a:gd name="T27" fmla="*/ 346 h 574"/>
              <a:gd name="T28" fmla="*/ 96 w 466"/>
              <a:gd name="T29" fmla="*/ 284 h 574"/>
              <a:gd name="T30" fmla="*/ 78 w 466"/>
              <a:gd name="T31" fmla="*/ 252 h 574"/>
              <a:gd name="T32" fmla="*/ 48 w 466"/>
              <a:gd name="T33" fmla="*/ 262 h 574"/>
              <a:gd name="T34" fmla="*/ 30 w 466"/>
              <a:gd name="T35" fmla="*/ 252 h 574"/>
              <a:gd name="T36" fmla="*/ 0 w 466"/>
              <a:gd name="T37" fmla="*/ 202 h 574"/>
              <a:gd name="T38" fmla="*/ 10 w 466"/>
              <a:gd name="T39" fmla="*/ 180 h 574"/>
              <a:gd name="T40" fmla="*/ 42 w 466"/>
              <a:gd name="T41" fmla="*/ 148 h 574"/>
              <a:gd name="T42" fmla="*/ 44 w 466"/>
              <a:gd name="T43" fmla="*/ 72 h 574"/>
              <a:gd name="T44" fmla="*/ 58 w 466"/>
              <a:gd name="T45" fmla="*/ 74 h 574"/>
              <a:gd name="T46" fmla="*/ 76 w 466"/>
              <a:gd name="T47" fmla="*/ 110 h 574"/>
              <a:gd name="T48" fmla="*/ 110 w 466"/>
              <a:gd name="T49" fmla="*/ 120 h 574"/>
              <a:gd name="T50" fmla="*/ 126 w 466"/>
              <a:gd name="T51" fmla="*/ 80 h 574"/>
              <a:gd name="T52" fmla="*/ 134 w 466"/>
              <a:gd name="T53" fmla="*/ 54 h 574"/>
              <a:gd name="T54" fmla="*/ 102 w 466"/>
              <a:gd name="T55" fmla="*/ 6 h 574"/>
              <a:gd name="T56" fmla="*/ 118 w 466"/>
              <a:gd name="T57" fmla="*/ 0 h 574"/>
              <a:gd name="T58" fmla="*/ 150 w 466"/>
              <a:gd name="T59" fmla="*/ 40 h 574"/>
              <a:gd name="T60" fmla="*/ 176 w 466"/>
              <a:gd name="T61" fmla="*/ 80 h 574"/>
              <a:gd name="T62" fmla="*/ 264 w 466"/>
              <a:gd name="T63" fmla="*/ 106 h 574"/>
              <a:gd name="T64" fmla="*/ 294 w 466"/>
              <a:gd name="T65" fmla="*/ 174 h 574"/>
              <a:gd name="T66" fmla="*/ 318 w 466"/>
              <a:gd name="T67" fmla="*/ 202 h 574"/>
              <a:gd name="T68" fmla="*/ 358 w 466"/>
              <a:gd name="T69" fmla="*/ 194 h 574"/>
              <a:gd name="T70" fmla="*/ 362 w 466"/>
              <a:gd name="T71" fmla="*/ 180 h 574"/>
              <a:gd name="T72" fmla="*/ 388 w 466"/>
              <a:gd name="T73" fmla="*/ 194 h 574"/>
              <a:gd name="T74" fmla="*/ 382 w 466"/>
              <a:gd name="T75" fmla="*/ 224 h 574"/>
              <a:gd name="T76" fmla="*/ 338 w 466"/>
              <a:gd name="T77" fmla="*/ 250 h 574"/>
              <a:gd name="T78" fmla="*/ 330 w 466"/>
              <a:gd name="T79" fmla="*/ 280 h 574"/>
              <a:gd name="T80" fmla="*/ 326 w 466"/>
              <a:gd name="T81" fmla="*/ 302 h 574"/>
              <a:gd name="T82" fmla="*/ 380 w 466"/>
              <a:gd name="T83" fmla="*/ 346 h 574"/>
              <a:gd name="T84" fmla="*/ 392 w 466"/>
              <a:gd name="T85" fmla="*/ 360 h 574"/>
              <a:gd name="T86" fmla="*/ 456 w 466"/>
              <a:gd name="T87" fmla="*/ 378 h 574"/>
              <a:gd name="T88" fmla="*/ 466 w 466"/>
              <a:gd name="T89" fmla="*/ 402 h 574"/>
              <a:gd name="T90" fmla="*/ 426 w 466"/>
              <a:gd name="T91" fmla="*/ 420 h 574"/>
              <a:gd name="T92" fmla="*/ 416 w 466"/>
              <a:gd name="T93" fmla="*/ 440 h 574"/>
              <a:gd name="T94" fmla="*/ 420 w 466"/>
              <a:gd name="T95" fmla="*/ 460 h 574"/>
              <a:gd name="T96" fmla="*/ 400 w 466"/>
              <a:gd name="T97" fmla="*/ 522 h 574"/>
              <a:gd name="T98" fmla="*/ 378 w 466"/>
              <a:gd name="T99" fmla="*/ 546 h 574"/>
              <a:gd name="T100" fmla="*/ 330 w 466"/>
              <a:gd name="T101" fmla="*/ 560 h 574"/>
              <a:gd name="T102" fmla="*/ 278 w 466"/>
              <a:gd name="T103" fmla="*/ 566 h 574"/>
              <a:gd name="T104" fmla="*/ 256 w 466"/>
              <a:gd name="T105" fmla="*/ 536 h 574"/>
              <a:gd name="T106" fmla="*/ 238 w 466"/>
              <a:gd name="T107" fmla="*/ 532 h 574"/>
              <a:gd name="T108" fmla="*/ 226 w 466"/>
              <a:gd name="T109" fmla="*/ 574 h 57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66" h="574">
                <a:moveTo>
                  <a:pt x="216" y="574"/>
                </a:moveTo>
                <a:lnTo>
                  <a:pt x="216" y="574"/>
                </a:lnTo>
                <a:lnTo>
                  <a:pt x="212" y="570"/>
                </a:lnTo>
                <a:lnTo>
                  <a:pt x="212" y="524"/>
                </a:lnTo>
                <a:lnTo>
                  <a:pt x="202" y="516"/>
                </a:lnTo>
                <a:lnTo>
                  <a:pt x="182" y="516"/>
                </a:lnTo>
                <a:lnTo>
                  <a:pt x="176" y="518"/>
                </a:lnTo>
                <a:lnTo>
                  <a:pt x="170" y="520"/>
                </a:lnTo>
                <a:lnTo>
                  <a:pt x="166" y="522"/>
                </a:lnTo>
                <a:lnTo>
                  <a:pt x="162" y="528"/>
                </a:lnTo>
                <a:lnTo>
                  <a:pt x="154" y="542"/>
                </a:lnTo>
                <a:lnTo>
                  <a:pt x="148" y="546"/>
                </a:lnTo>
                <a:lnTo>
                  <a:pt x="144" y="548"/>
                </a:lnTo>
                <a:lnTo>
                  <a:pt x="142" y="542"/>
                </a:lnTo>
                <a:lnTo>
                  <a:pt x="140" y="538"/>
                </a:lnTo>
                <a:lnTo>
                  <a:pt x="130" y="532"/>
                </a:lnTo>
                <a:lnTo>
                  <a:pt x="122" y="520"/>
                </a:lnTo>
                <a:lnTo>
                  <a:pt x="122" y="510"/>
                </a:lnTo>
                <a:lnTo>
                  <a:pt x="120" y="502"/>
                </a:lnTo>
                <a:lnTo>
                  <a:pt x="118" y="494"/>
                </a:lnTo>
                <a:lnTo>
                  <a:pt x="114" y="490"/>
                </a:lnTo>
                <a:lnTo>
                  <a:pt x="108" y="480"/>
                </a:lnTo>
                <a:lnTo>
                  <a:pt x="104" y="476"/>
                </a:lnTo>
                <a:lnTo>
                  <a:pt x="102" y="470"/>
                </a:lnTo>
                <a:lnTo>
                  <a:pt x="94" y="462"/>
                </a:lnTo>
                <a:lnTo>
                  <a:pt x="94" y="452"/>
                </a:lnTo>
                <a:lnTo>
                  <a:pt x="100" y="446"/>
                </a:lnTo>
                <a:lnTo>
                  <a:pt x="112" y="436"/>
                </a:lnTo>
                <a:lnTo>
                  <a:pt x="110" y="424"/>
                </a:lnTo>
                <a:lnTo>
                  <a:pt x="106" y="416"/>
                </a:lnTo>
                <a:lnTo>
                  <a:pt x="100" y="410"/>
                </a:lnTo>
                <a:lnTo>
                  <a:pt x="92" y="406"/>
                </a:lnTo>
                <a:lnTo>
                  <a:pt x="74" y="400"/>
                </a:lnTo>
                <a:lnTo>
                  <a:pt x="68" y="398"/>
                </a:lnTo>
                <a:lnTo>
                  <a:pt x="60" y="394"/>
                </a:lnTo>
                <a:lnTo>
                  <a:pt x="58" y="380"/>
                </a:lnTo>
                <a:lnTo>
                  <a:pt x="54" y="376"/>
                </a:lnTo>
                <a:lnTo>
                  <a:pt x="54" y="370"/>
                </a:lnTo>
                <a:lnTo>
                  <a:pt x="56" y="366"/>
                </a:lnTo>
                <a:lnTo>
                  <a:pt x="64" y="356"/>
                </a:lnTo>
                <a:lnTo>
                  <a:pt x="74" y="350"/>
                </a:lnTo>
                <a:lnTo>
                  <a:pt x="86" y="346"/>
                </a:lnTo>
                <a:lnTo>
                  <a:pt x="102" y="326"/>
                </a:lnTo>
                <a:lnTo>
                  <a:pt x="100" y="304"/>
                </a:lnTo>
                <a:lnTo>
                  <a:pt x="96" y="284"/>
                </a:lnTo>
                <a:lnTo>
                  <a:pt x="88" y="266"/>
                </a:lnTo>
                <a:lnTo>
                  <a:pt x="84" y="260"/>
                </a:lnTo>
                <a:lnTo>
                  <a:pt x="78" y="252"/>
                </a:lnTo>
                <a:lnTo>
                  <a:pt x="56" y="252"/>
                </a:lnTo>
                <a:lnTo>
                  <a:pt x="48" y="262"/>
                </a:lnTo>
                <a:lnTo>
                  <a:pt x="40" y="264"/>
                </a:lnTo>
                <a:lnTo>
                  <a:pt x="34" y="258"/>
                </a:lnTo>
                <a:lnTo>
                  <a:pt x="30" y="252"/>
                </a:lnTo>
                <a:lnTo>
                  <a:pt x="24" y="238"/>
                </a:lnTo>
                <a:lnTo>
                  <a:pt x="20" y="216"/>
                </a:lnTo>
                <a:lnTo>
                  <a:pt x="0" y="202"/>
                </a:lnTo>
                <a:lnTo>
                  <a:pt x="2" y="194"/>
                </a:lnTo>
                <a:lnTo>
                  <a:pt x="6" y="186"/>
                </a:lnTo>
                <a:lnTo>
                  <a:pt x="10" y="180"/>
                </a:lnTo>
                <a:lnTo>
                  <a:pt x="16" y="172"/>
                </a:lnTo>
                <a:lnTo>
                  <a:pt x="30" y="160"/>
                </a:lnTo>
                <a:lnTo>
                  <a:pt x="42" y="148"/>
                </a:lnTo>
                <a:lnTo>
                  <a:pt x="46" y="128"/>
                </a:lnTo>
                <a:lnTo>
                  <a:pt x="46" y="108"/>
                </a:lnTo>
                <a:lnTo>
                  <a:pt x="44" y="72"/>
                </a:lnTo>
                <a:lnTo>
                  <a:pt x="48" y="70"/>
                </a:lnTo>
                <a:lnTo>
                  <a:pt x="58" y="74"/>
                </a:lnTo>
                <a:lnTo>
                  <a:pt x="60" y="82"/>
                </a:lnTo>
                <a:lnTo>
                  <a:pt x="66" y="96"/>
                </a:lnTo>
                <a:lnTo>
                  <a:pt x="72" y="104"/>
                </a:lnTo>
                <a:lnTo>
                  <a:pt x="76" y="110"/>
                </a:lnTo>
                <a:lnTo>
                  <a:pt x="82" y="116"/>
                </a:lnTo>
                <a:lnTo>
                  <a:pt x="90" y="120"/>
                </a:lnTo>
                <a:lnTo>
                  <a:pt x="110" y="120"/>
                </a:lnTo>
                <a:lnTo>
                  <a:pt x="118" y="104"/>
                </a:lnTo>
                <a:lnTo>
                  <a:pt x="122" y="92"/>
                </a:lnTo>
                <a:lnTo>
                  <a:pt x="126" y="80"/>
                </a:lnTo>
                <a:lnTo>
                  <a:pt x="132" y="66"/>
                </a:lnTo>
                <a:lnTo>
                  <a:pt x="134" y="54"/>
                </a:lnTo>
                <a:lnTo>
                  <a:pt x="96" y="18"/>
                </a:lnTo>
                <a:lnTo>
                  <a:pt x="98" y="10"/>
                </a:lnTo>
                <a:lnTo>
                  <a:pt x="102" y="6"/>
                </a:lnTo>
                <a:lnTo>
                  <a:pt x="106" y="4"/>
                </a:lnTo>
                <a:lnTo>
                  <a:pt x="112" y="0"/>
                </a:lnTo>
                <a:lnTo>
                  <a:pt x="118" y="0"/>
                </a:lnTo>
                <a:lnTo>
                  <a:pt x="128" y="12"/>
                </a:lnTo>
                <a:lnTo>
                  <a:pt x="140" y="24"/>
                </a:lnTo>
                <a:lnTo>
                  <a:pt x="150" y="40"/>
                </a:lnTo>
                <a:lnTo>
                  <a:pt x="160" y="60"/>
                </a:lnTo>
                <a:lnTo>
                  <a:pt x="176" y="80"/>
                </a:lnTo>
                <a:lnTo>
                  <a:pt x="248" y="94"/>
                </a:lnTo>
                <a:lnTo>
                  <a:pt x="264" y="106"/>
                </a:lnTo>
                <a:lnTo>
                  <a:pt x="272" y="126"/>
                </a:lnTo>
                <a:lnTo>
                  <a:pt x="280" y="150"/>
                </a:lnTo>
                <a:lnTo>
                  <a:pt x="286" y="162"/>
                </a:lnTo>
                <a:lnTo>
                  <a:pt x="294" y="174"/>
                </a:lnTo>
                <a:lnTo>
                  <a:pt x="302" y="184"/>
                </a:lnTo>
                <a:lnTo>
                  <a:pt x="314" y="194"/>
                </a:lnTo>
                <a:lnTo>
                  <a:pt x="318" y="202"/>
                </a:lnTo>
                <a:lnTo>
                  <a:pt x="336" y="200"/>
                </a:lnTo>
                <a:lnTo>
                  <a:pt x="348" y="198"/>
                </a:lnTo>
                <a:lnTo>
                  <a:pt x="358" y="194"/>
                </a:lnTo>
                <a:lnTo>
                  <a:pt x="360" y="182"/>
                </a:lnTo>
                <a:lnTo>
                  <a:pt x="360" y="180"/>
                </a:lnTo>
                <a:lnTo>
                  <a:pt x="362" y="180"/>
                </a:lnTo>
                <a:lnTo>
                  <a:pt x="366" y="180"/>
                </a:lnTo>
                <a:lnTo>
                  <a:pt x="380" y="180"/>
                </a:lnTo>
                <a:lnTo>
                  <a:pt x="388" y="194"/>
                </a:lnTo>
                <a:lnTo>
                  <a:pt x="392" y="206"/>
                </a:lnTo>
                <a:lnTo>
                  <a:pt x="394" y="220"/>
                </a:lnTo>
                <a:lnTo>
                  <a:pt x="382" y="224"/>
                </a:lnTo>
                <a:lnTo>
                  <a:pt x="370" y="226"/>
                </a:lnTo>
                <a:lnTo>
                  <a:pt x="348" y="226"/>
                </a:lnTo>
                <a:lnTo>
                  <a:pt x="338" y="250"/>
                </a:lnTo>
                <a:lnTo>
                  <a:pt x="334" y="274"/>
                </a:lnTo>
                <a:lnTo>
                  <a:pt x="330" y="280"/>
                </a:lnTo>
                <a:lnTo>
                  <a:pt x="326" y="284"/>
                </a:lnTo>
                <a:lnTo>
                  <a:pt x="326" y="292"/>
                </a:lnTo>
                <a:lnTo>
                  <a:pt x="326" y="302"/>
                </a:lnTo>
                <a:lnTo>
                  <a:pt x="368" y="342"/>
                </a:lnTo>
                <a:lnTo>
                  <a:pt x="372" y="344"/>
                </a:lnTo>
                <a:lnTo>
                  <a:pt x="380" y="346"/>
                </a:lnTo>
                <a:lnTo>
                  <a:pt x="388" y="350"/>
                </a:lnTo>
                <a:lnTo>
                  <a:pt x="390" y="354"/>
                </a:lnTo>
                <a:lnTo>
                  <a:pt x="392" y="360"/>
                </a:lnTo>
                <a:lnTo>
                  <a:pt x="408" y="374"/>
                </a:lnTo>
                <a:lnTo>
                  <a:pt x="456" y="378"/>
                </a:lnTo>
                <a:lnTo>
                  <a:pt x="466" y="386"/>
                </a:lnTo>
                <a:lnTo>
                  <a:pt x="466" y="402"/>
                </a:lnTo>
                <a:lnTo>
                  <a:pt x="458" y="408"/>
                </a:lnTo>
                <a:lnTo>
                  <a:pt x="450" y="412"/>
                </a:lnTo>
                <a:lnTo>
                  <a:pt x="434" y="416"/>
                </a:lnTo>
                <a:lnTo>
                  <a:pt x="426" y="420"/>
                </a:lnTo>
                <a:lnTo>
                  <a:pt x="422" y="424"/>
                </a:lnTo>
                <a:lnTo>
                  <a:pt x="418" y="430"/>
                </a:lnTo>
                <a:lnTo>
                  <a:pt x="416" y="440"/>
                </a:lnTo>
                <a:lnTo>
                  <a:pt x="420" y="450"/>
                </a:lnTo>
                <a:lnTo>
                  <a:pt x="420" y="456"/>
                </a:lnTo>
                <a:lnTo>
                  <a:pt x="420" y="460"/>
                </a:lnTo>
                <a:lnTo>
                  <a:pt x="408" y="466"/>
                </a:lnTo>
                <a:lnTo>
                  <a:pt x="400" y="472"/>
                </a:lnTo>
                <a:lnTo>
                  <a:pt x="400" y="522"/>
                </a:lnTo>
                <a:lnTo>
                  <a:pt x="392" y="532"/>
                </a:lnTo>
                <a:lnTo>
                  <a:pt x="384" y="540"/>
                </a:lnTo>
                <a:lnTo>
                  <a:pt x="378" y="546"/>
                </a:lnTo>
                <a:lnTo>
                  <a:pt x="368" y="550"/>
                </a:lnTo>
                <a:lnTo>
                  <a:pt x="352" y="556"/>
                </a:lnTo>
                <a:lnTo>
                  <a:pt x="330" y="560"/>
                </a:lnTo>
                <a:lnTo>
                  <a:pt x="316" y="566"/>
                </a:lnTo>
                <a:lnTo>
                  <a:pt x="302" y="570"/>
                </a:lnTo>
                <a:lnTo>
                  <a:pt x="290" y="570"/>
                </a:lnTo>
                <a:lnTo>
                  <a:pt x="278" y="566"/>
                </a:lnTo>
                <a:lnTo>
                  <a:pt x="268" y="556"/>
                </a:lnTo>
                <a:lnTo>
                  <a:pt x="260" y="546"/>
                </a:lnTo>
                <a:lnTo>
                  <a:pt x="256" y="536"/>
                </a:lnTo>
                <a:lnTo>
                  <a:pt x="250" y="530"/>
                </a:lnTo>
                <a:lnTo>
                  <a:pt x="242" y="530"/>
                </a:lnTo>
                <a:lnTo>
                  <a:pt x="238" y="532"/>
                </a:lnTo>
                <a:lnTo>
                  <a:pt x="234" y="542"/>
                </a:lnTo>
                <a:lnTo>
                  <a:pt x="226" y="574"/>
                </a:lnTo>
                <a:lnTo>
                  <a:pt x="216" y="574"/>
                </a:lnTo>
                <a:close/>
              </a:path>
            </a:pathLst>
          </a:custGeom>
          <a:solidFill>
            <a:srgbClr val="E46C0A"/>
          </a:solidFill>
          <a:ln>
            <a:noFill/>
          </a:ln>
        </p:spPr>
        <p:txBody>
          <a:bodyPr/>
          <a:lstStyle/>
          <a:p>
            <a:endParaRPr lang="zh-CN" altLang="en-US" sz="1350"/>
          </a:p>
        </p:txBody>
      </p:sp>
      <p:sp>
        <p:nvSpPr>
          <p:cNvPr id="82" name="Freeform 25"/>
          <p:cNvSpPr/>
          <p:nvPr/>
        </p:nvSpPr>
        <p:spPr bwMode="auto">
          <a:xfrm>
            <a:off x="3805510" y="2941736"/>
            <a:ext cx="406901" cy="402413"/>
          </a:xfrm>
          <a:custGeom>
            <a:avLst/>
            <a:gdLst>
              <a:gd name="T0" fmla="*/ 322 w 544"/>
              <a:gd name="T1" fmla="*/ 532 h 538"/>
              <a:gd name="T2" fmla="*/ 308 w 544"/>
              <a:gd name="T3" fmla="*/ 518 h 538"/>
              <a:gd name="T4" fmla="*/ 308 w 544"/>
              <a:gd name="T5" fmla="*/ 508 h 538"/>
              <a:gd name="T6" fmla="*/ 354 w 544"/>
              <a:gd name="T7" fmla="*/ 484 h 538"/>
              <a:gd name="T8" fmla="*/ 342 w 544"/>
              <a:gd name="T9" fmla="*/ 450 h 538"/>
              <a:gd name="T10" fmla="*/ 298 w 544"/>
              <a:gd name="T11" fmla="*/ 444 h 538"/>
              <a:gd name="T12" fmla="*/ 272 w 544"/>
              <a:gd name="T13" fmla="*/ 420 h 538"/>
              <a:gd name="T14" fmla="*/ 240 w 544"/>
              <a:gd name="T15" fmla="*/ 400 h 538"/>
              <a:gd name="T16" fmla="*/ 216 w 544"/>
              <a:gd name="T17" fmla="*/ 380 h 538"/>
              <a:gd name="T18" fmla="*/ 216 w 544"/>
              <a:gd name="T19" fmla="*/ 364 h 538"/>
              <a:gd name="T20" fmla="*/ 224 w 544"/>
              <a:gd name="T21" fmla="*/ 334 h 538"/>
              <a:gd name="T22" fmla="*/ 254 w 544"/>
              <a:gd name="T23" fmla="*/ 314 h 538"/>
              <a:gd name="T24" fmla="*/ 280 w 544"/>
              <a:gd name="T25" fmla="*/ 304 h 538"/>
              <a:gd name="T26" fmla="*/ 264 w 544"/>
              <a:gd name="T27" fmla="*/ 250 h 538"/>
              <a:gd name="T28" fmla="*/ 228 w 544"/>
              <a:gd name="T29" fmla="*/ 252 h 538"/>
              <a:gd name="T30" fmla="*/ 202 w 544"/>
              <a:gd name="T31" fmla="*/ 272 h 538"/>
              <a:gd name="T32" fmla="*/ 186 w 544"/>
              <a:gd name="T33" fmla="*/ 256 h 538"/>
              <a:gd name="T34" fmla="*/ 152 w 544"/>
              <a:gd name="T35" fmla="*/ 186 h 538"/>
              <a:gd name="T36" fmla="*/ 116 w 544"/>
              <a:gd name="T37" fmla="*/ 158 h 538"/>
              <a:gd name="T38" fmla="*/ 58 w 544"/>
              <a:gd name="T39" fmla="*/ 146 h 538"/>
              <a:gd name="T40" fmla="*/ 26 w 544"/>
              <a:gd name="T41" fmla="*/ 98 h 538"/>
              <a:gd name="T42" fmla="*/ 0 w 544"/>
              <a:gd name="T43" fmla="*/ 56 h 538"/>
              <a:gd name="T44" fmla="*/ 10 w 544"/>
              <a:gd name="T45" fmla="*/ 36 h 538"/>
              <a:gd name="T46" fmla="*/ 30 w 544"/>
              <a:gd name="T47" fmla="*/ 52 h 538"/>
              <a:gd name="T48" fmla="*/ 36 w 544"/>
              <a:gd name="T49" fmla="*/ 60 h 538"/>
              <a:gd name="T50" fmla="*/ 60 w 544"/>
              <a:gd name="T51" fmla="*/ 90 h 538"/>
              <a:gd name="T52" fmla="*/ 112 w 544"/>
              <a:gd name="T53" fmla="*/ 98 h 538"/>
              <a:gd name="T54" fmla="*/ 140 w 544"/>
              <a:gd name="T55" fmla="*/ 68 h 538"/>
              <a:gd name="T56" fmla="*/ 160 w 544"/>
              <a:gd name="T57" fmla="*/ 76 h 538"/>
              <a:gd name="T58" fmla="*/ 200 w 544"/>
              <a:gd name="T59" fmla="*/ 50 h 538"/>
              <a:gd name="T60" fmla="*/ 212 w 544"/>
              <a:gd name="T61" fmla="*/ 10 h 538"/>
              <a:gd name="T62" fmla="*/ 236 w 544"/>
              <a:gd name="T63" fmla="*/ 0 h 538"/>
              <a:gd name="T64" fmla="*/ 268 w 544"/>
              <a:gd name="T65" fmla="*/ 52 h 538"/>
              <a:gd name="T66" fmla="*/ 338 w 544"/>
              <a:gd name="T67" fmla="*/ 88 h 538"/>
              <a:gd name="T68" fmla="*/ 412 w 544"/>
              <a:gd name="T69" fmla="*/ 218 h 538"/>
              <a:gd name="T70" fmla="*/ 424 w 544"/>
              <a:gd name="T71" fmla="*/ 258 h 538"/>
              <a:gd name="T72" fmla="*/ 500 w 544"/>
              <a:gd name="T73" fmla="*/ 312 h 538"/>
              <a:gd name="T74" fmla="*/ 526 w 544"/>
              <a:gd name="T75" fmla="*/ 336 h 538"/>
              <a:gd name="T76" fmla="*/ 470 w 544"/>
              <a:gd name="T77" fmla="*/ 340 h 538"/>
              <a:gd name="T78" fmla="*/ 504 w 544"/>
              <a:gd name="T79" fmla="*/ 374 h 538"/>
              <a:gd name="T80" fmla="*/ 498 w 544"/>
              <a:gd name="T81" fmla="*/ 392 h 538"/>
              <a:gd name="T82" fmla="*/ 540 w 544"/>
              <a:gd name="T83" fmla="*/ 420 h 538"/>
              <a:gd name="T84" fmla="*/ 540 w 544"/>
              <a:gd name="T85" fmla="*/ 440 h 538"/>
              <a:gd name="T86" fmla="*/ 502 w 544"/>
              <a:gd name="T87" fmla="*/ 468 h 538"/>
              <a:gd name="T88" fmla="*/ 498 w 544"/>
              <a:gd name="T89" fmla="*/ 474 h 538"/>
              <a:gd name="T90" fmla="*/ 452 w 544"/>
              <a:gd name="T91" fmla="*/ 514 h 538"/>
              <a:gd name="T92" fmla="*/ 416 w 544"/>
              <a:gd name="T93" fmla="*/ 530 h 538"/>
              <a:gd name="T94" fmla="*/ 342 w 544"/>
              <a:gd name="T95" fmla="*/ 538 h 5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44" h="538">
                <a:moveTo>
                  <a:pt x="342" y="538"/>
                </a:moveTo>
                <a:lnTo>
                  <a:pt x="342" y="538"/>
                </a:lnTo>
                <a:lnTo>
                  <a:pt x="330" y="534"/>
                </a:lnTo>
                <a:lnTo>
                  <a:pt x="322" y="532"/>
                </a:lnTo>
                <a:lnTo>
                  <a:pt x="308" y="532"/>
                </a:lnTo>
                <a:lnTo>
                  <a:pt x="308" y="518"/>
                </a:lnTo>
                <a:lnTo>
                  <a:pt x="304" y="516"/>
                </a:lnTo>
                <a:lnTo>
                  <a:pt x="304" y="514"/>
                </a:lnTo>
                <a:lnTo>
                  <a:pt x="304" y="512"/>
                </a:lnTo>
                <a:lnTo>
                  <a:pt x="308" y="508"/>
                </a:lnTo>
                <a:lnTo>
                  <a:pt x="316" y="506"/>
                </a:lnTo>
                <a:lnTo>
                  <a:pt x="344" y="496"/>
                </a:lnTo>
                <a:lnTo>
                  <a:pt x="354" y="484"/>
                </a:lnTo>
                <a:lnTo>
                  <a:pt x="352" y="468"/>
                </a:lnTo>
                <a:lnTo>
                  <a:pt x="348" y="458"/>
                </a:lnTo>
                <a:lnTo>
                  <a:pt x="342" y="450"/>
                </a:lnTo>
                <a:lnTo>
                  <a:pt x="336" y="446"/>
                </a:lnTo>
                <a:lnTo>
                  <a:pt x="326" y="444"/>
                </a:lnTo>
                <a:lnTo>
                  <a:pt x="318" y="444"/>
                </a:lnTo>
                <a:lnTo>
                  <a:pt x="298" y="444"/>
                </a:lnTo>
                <a:lnTo>
                  <a:pt x="286" y="438"/>
                </a:lnTo>
                <a:lnTo>
                  <a:pt x="280" y="432"/>
                </a:lnTo>
                <a:lnTo>
                  <a:pt x="272" y="420"/>
                </a:lnTo>
                <a:lnTo>
                  <a:pt x="258" y="414"/>
                </a:lnTo>
                <a:lnTo>
                  <a:pt x="248" y="408"/>
                </a:lnTo>
                <a:lnTo>
                  <a:pt x="240" y="400"/>
                </a:lnTo>
                <a:lnTo>
                  <a:pt x="234" y="394"/>
                </a:lnTo>
                <a:lnTo>
                  <a:pt x="222" y="386"/>
                </a:lnTo>
                <a:lnTo>
                  <a:pt x="216" y="380"/>
                </a:lnTo>
                <a:lnTo>
                  <a:pt x="214" y="374"/>
                </a:lnTo>
                <a:lnTo>
                  <a:pt x="210" y="368"/>
                </a:lnTo>
                <a:lnTo>
                  <a:pt x="216" y="364"/>
                </a:lnTo>
                <a:lnTo>
                  <a:pt x="220" y="360"/>
                </a:lnTo>
                <a:lnTo>
                  <a:pt x="222" y="350"/>
                </a:lnTo>
                <a:lnTo>
                  <a:pt x="224" y="334"/>
                </a:lnTo>
                <a:lnTo>
                  <a:pt x="230" y="314"/>
                </a:lnTo>
                <a:lnTo>
                  <a:pt x="242" y="314"/>
                </a:lnTo>
                <a:lnTo>
                  <a:pt x="254" y="314"/>
                </a:lnTo>
                <a:lnTo>
                  <a:pt x="266" y="312"/>
                </a:lnTo>
                <a:lnTo>
                  <a:pt x="274" y="308"/>
                </a:lnTo>
                <a:lnTo>
                  <a:pt x="280" y="304"/>
                </a:lnTo>
                <a:lnTo>
                  <a:pt x="278" y="286"/>
                </a:lnTo>
                <a:lnTo>
                  <a:pt x="276" y="268"/>
                </a:lnTo>
                <a:lnTo>
                  <a:pt x="268" y="256"/>
                </a:lnTo>
                <a:lnTo>
                  <a:pt x="264" y="250"/>
                </a:lnTo>
                <a:lnTo>
                  <a:pt x="260" y="246"/>
                </a:lnTo>
                <a:lnTo>
                  <a:pt x="240" y="248"/>
                </a:lnTo>
                <a:lnTo>
                  <a:pt x="228" y="252"/>
                </a:lnTo>
                <a:lnTo>
                  <a:pt x="224" y="268"/>
                </a:lnTo>
                <a:lnTo>
                  <a:pt x="202" y="272"/>
                </a:lnTo>
                <a:lnTo>
                  <a:pt x="198" y="264"/>
                </a:lnTo>
                <a:lnTo>
                  <a:pt x="194" y="260"/>
                </a:lnTo>
                <a:lnTo>
                  <a:pt x="186" y="256"/>
                </a:lnTo>
                <a:lnTo>
                  <a:pt x="172" y="230"/>
                </a:lnTo>
                <a:lnTo>
                  <a:pt x="162" y="206"/>
                </a:lnTo>
                <a:lnTo>
                  <a:pt x="152" y="186"/>
                </a:lnTo>
                <a:lnTo>
                  <a:pt x="140" y="168"/>
                </a:lnTo>
                <a:lnTo>
                  <a:pt x="128" y="162"/>
                </a:lnTo>
                <a:lnTo>
                  <a:pt x="116" y="158"/>
                </a:lnTo>
                <a:lnTo>
                  <a:pt x="96" y="158"/>
                </a:lnTo>
                <a:lnTo>
                  <a:pt x="58" y="146"/>
                </a:lnTo>
                <a:lnTo>
                  <a:pt x="50" y="136"/>
                </a:lnTo>
                <a:lnTo>
                  <a:pt x="40" y="116"/>
                </a:lnTo>
                <a:lnTo>
                  <a:pt x="26" y="98"/>
                </a:lnTo>
                <a:lnTo>
                  <a:pt x="12" y="80"/>
                </a:lnTo>
                <a:lnTo>
                  <a:pt x="0" y="70"/>
                </a:lnTo>
                <a:lnTo>
                  <a:pt x="0" y="56"/>
                </a:lnTo>
                <a:lnTo>
                  <a:pt x="0" y="42"/>
                </a:lnTo>
                <a:lnTo>
                  <a:pt x="0" y="38"/>
                </a:lnTo>
                <a:lnTo>
                  <a:pt x="4" y="36"/>
                </a:lnTo>
                <a:lnTo>
                  <a:pt x="10" y="36"/>
                </a:lnTo>
                <a:lnTo>
                  <a:pt x="18" y="40"/>
                </a:lnTo>
                <a:lnTo>
                  <a:pt x="22" y="48"/>
                </a:lnTo>
                <a:lnTo>
                  <a:pt x="30" y="52"/>
                </a:lnTo>
                <a:lnTo>
                  <a:pt x="30" y="56"/>
                </a:lnTo>
                <a:lnTo>
                  <a:pt x="36" y="60"/>
                </a:lnTo>
                <a:lnTo>
                  <a:pt x="44" y="68"/>
                </a:lnTo>
                <a:lnTo>
                  <a:pt x="50" y="76"/>
                </a:lnTo>
                <a:lnTo>
                  <a:pt x="60" y="90"/>
                </a:lnTo>
                <a:lnTo>
                  <a:pt x="68" y="92"/>
                </a:lnTo>
                <a:lnTo>
                  <a:pt x="80" y="96"/>
                </a:lnTo>
                <a:lnTo>
                  <a:pt x="112" y="98"/>
                </a:lnTo>
                <a:lnTo>
                  <a:pt x="118" y="94"/>
                </a:lnTo>
                <a:lnTo>
                  <a:pt x="124" y="88"/>
                </a:lnTo>
                <a:lnTo>
                  <a:pt x="134" y="74"/>
                </a:lnTo>
                <a:lnTo>
                  <a:pt x="140" y="68"/>
                </a:lnTo>
                <a:lnTo>
                  <a:pt x="146" y="66"/>
                </a:lnTo>
                <a:lnTo>
                  <a:pt x="150" y="66"/>
                </a:lnTo>
                <a:lnTo>
                  <a:pt x="154" y="68"/>
                </a:lnTo>
                <a:lnTo>
                  <a:pt x="160" y="76"/>
                </a:lnTo>
                <a:lnTo>
                  <a:pt x="178" y="78"/>
                </a:lnTo>
                <a:lnTo>
                  <a:pt x="200" y="50"/>
                </a:lnTo>
                <a:lnTo>
                  <a:pt x="202" y="32"/>
                </a:lnTo>
                <a:lnTo>
                  <a:pt x="208" y="16"/>
                </a:lnTo>
                <a:lnTo>
                  <a:pt x="212" y="10"/>
                </a:lnTo>
                <a:lnTo>
                  <a:pt x="218" y="4"/>
                </a:lnTo>
                <a:lnTo>
                  <a:pt x="226" y="2"/>
                </a:lnTo>
                <a:lnTo>
                  <a:pt x="236" y="0"/>
                </a:lnTo>
                <a:lnTo>
                  <a:pt x="236" y="26"/>
                </a:lnTo>
                <a:lnTo>
                  <a:pt x="268" y="52"/>
                </a:lnTo>
                <a:lnTo>
                  <a:pt x="284" y="58"/>
                </a:lnTo>
                <a:lnTo>
                  <a:pt x="300" y="68"/>
                </a:lnTo>
                <a:lnTo>
                  <a:pt x="318" y="78"/>
                </a:lnTo>
                <a:lnTo>
                  <a:pt x="338" y="88"/>
                </a:lnTo>
                <a:lnTo>
                  <a:pt x="372" y="150"/>
                </a:lnTo>
                <a:lnTo>
                  <a:pt x="390" y="184"/>
                </a:lnTo>
                <a:lnTo>
                  <a:pt x="412" y="218"/>
                </a:lnTo>
                <a:lnTo>
                  <a:pt x="414" y="230"/>
                </a:lnTo>
                <a:lnTo>
                  <a:pt x="418" y="244"/>
                </a:lnTo>
                <a:lnTo>
                  <a:pt x="424" y="258"/>
                </a:lnTo>
                <a:lnTo>
                  <a:pt x="432" y="274"/>
                </a:lnTo>
                <a:lnTo>
                  <a:pt x="478" y="298"/>
                </a:lnTo>
                <a:lnTo>
                  <a:pt x="500" y="312"/>
                </a:lnTo>
                <a:lnTo>
                  <a:pt x="526" y="330"/>
                </a:lnTo>
                <a:lnTo>
                  <a:pt x="526" y="336"/>
                </a:lnTo>
                <a:lnTo>
                  <a:pt x="522" y="340"/>
                </a:lnTo>
                <a:lnTo>
                  <a:pt x="514" y="340"/>
                </a:lnTo>
                <a:lnTo>
                  <a:pt x="496" y="342"/>
                </a:lnTo>
                <a:lnTo>
                  <a:pt x="470" y="340"/>
                </a:lnTo>
                <a:lnTo>
                  <a:pt x="470" y="362"/>
                </a:lnTo>
                <a:lnTo>
                  <a:pt x="504" y="374"/>
                </a:lnTo>
                <a:lnTo>
                  <a:pt x="500" y="380"/>
                </a:lnTo>
                <a:lnTo>
                  <a:pt x="498" y="386"/>
                </a:lnTo>
                <a:lnTo>
                  <a:pt x="498" y="392"/>
                </a:lnTo>
                <a:lnTo>
                  <a:pt x="500" y="400"/>
                </a:lnTo>
                <a:lnTo>
                  <a:pt x="540" y="420"/>
                </a:lnTo>
                <a:lnTo>
                  <a:pt x="544" y="426"/>
                </a:lnTo>
                <a:lnTo>
                  <a:pt x="542" y="434"/>
                </a:lnTo>
                <a:lnTo>
                  <a:pt x="540" y="440"/>
                </a:lnTo>
                <a:lnTo>
                  <a:pt x="536" y="446"/>
                </a:lnTo>
                <a:lnTo>
                  <a:pt x="530" y="450"/>
                </a:lnTo>
                <a:lnTo>
                  <a:pt x="516" y="460"/>
                </a:lnTo>
                <a:lnTo>
                  <a:pt x="502" y="468"/>
                </a:lnTo>
                <a:lnTo>
                  <a:pt x="502" y="472"/>
                </a:lnTo>
                <a:lnTo>
                  <a:pt x="498" y="474"/>
                </a:lnTo>
                <a:lnTo>
                  <a:pt x="492" y="478"/>
                </a:lnTo>
                <a:lnTo>
                  <a:pt x="478" y="490"/>
                </a:lnTo>
                <a:lnTo>
                  <a:pt x="452" y="514"/>
                </a:lnTo>
                <a:lnTo>
                  <a:pt x="418" y="526"/>
                </a:lnTo>
                <a:lnTo>
                  <a:pt x="416" y="530"/>
                </a:lnTo>
                <a:lnTo>
                  <a:pt x="366" y="528"/>
                </a:lnTo>
                <a:lnTo>
                  <a:pt x="354" y="532"/>
                </a:lnTo>
                <a:lnTo>
                  <a:pt x="342" y="538"/>
                </a:lnTo>
                <a:close/>
              </a:path>
            </a:pathLst>
          </a:custGeom>
          <a:solidFill>
            <a:srgbClr val="31859C"/>
          </a:solidFill>
          <a:ln>
            <a:noFill/>
          </a:ln>
        </p:spPr>
        <p:txBody>
          <a:bodyPr/>
          <a:lstStyle/>
          <a:p>
            <a:endParaRPr lang="zh-CN" altLang="en-US" sz="1350"/>
          </a:p>
        </p:txBody>
      </p:sp>
      <p:sp>
        <p:nvSpPr>
          <p:cNvPr id="83" name="Freeform 26"/>
          <p:cNvSpPr/>
          <p:nvPr/>
        </p:nvSpPr>
        <p:spPr bwMode="auto">
          <a:xfrm>
            <a:off x="3385145" y="2872921"/>
            <a:ext cx="418869" cy="405405"/>
          </a:xfrm>
          <a:custGeom>
            <a:avLst/>
            <a:gdLst>
              <a:gd name="T0" fmla="*/ 434 w 560"/>
              <a:gd name="T1" fmla="*/ 536 h 542"/>
              <a:gd name="T2" fmla="*/ 400 w 560"/>
              <a:gd name="T3" fmla="*/ 518 h 542"/>
              <a:gd name="T4" fmla="*/ 346 w 560"/>
              <a:gd name="T5" fmla="*/ 512 h 542"/>
              <a:gd name="T6" fmla="*/ 316 w 560"/>
              <a:gd name="T7" fmla="*/ 476 h 542"/>
              <a:gd name="T8" fmla="*/ 282 w 560"/>
              <a:gd name="T9" fmla="*/ 454 h 542"/>
              <a:gd name="T10" fmla="*/ 116 w 560"/>
              <a:gd name="T11" fmla="*/ 434 h 542"/>
              <a:gd name="T12" fmla="*/ 84 w 560"/>
              <a:gd name="T13" fmla="*/ 412 h 542"/>
              <a:gd name="T14" fmla="*/ 68 w 560"/>
              <a:gd name="T15" fmla="*/ 398 h 542"/>
              <a:gd name="T16" fmla="*/ 58 w 560"/>
              <a:gd name="T17" fmla="*/ 370 h 542"/>
              <a:gd name="T18" fmla="*/ 18 w 560"/>
              <a:gd name="T19" fmla="*/ 292 h 542"/>
              <a:gd name="T20" fmla="*/ 2 w 560"/>
              <a:gd name="T21" fmla="*/ 246 h 542"/>
              <a:gd name="T22" fmla="*/ 14 w 560"/>
              <a:gd name="T23" fmla="*/ 206 h 542"/>
              <a:gd name="T24" fmla="*/ 50 w 560"/>
              <a:gd name="T25" fmla="*/ 182 h 542"/>
              <a:gd name="T26" fmla="*/ 68 w 560"/>
              <a:gd name="T27" fmla="*/ 172 h 542"/>
              <a:gd name="T28" fmla="*/ 104 w 560"/>
              <a:gd name="T29" fmla="*/ 164 h 542"/>
              <a:gd name="T30" fmla="*/ 138 w 560"/>
              <a:gd name="T31" fmla="*/ 144 h 542"/>
              <a:gd name="T32" fmla="*/ 208 w 560"/>
              <a:gd name="T33" fmla="*/ 128 h 542"/>
              <a:gd name="T34" fmla="*/ 234 w 560"/>
              <a:gd name="T35" fmla="*/ 106 h 542"/>
              <a:gd name="T36" fmla="*/ 266 w 560"/>
              <a:gd name="T37" fmla="*/ 74 h 542"/>
              <a:gd name="T38" fmla="*/ 280 w 560"/>
              <a:gd name="T39" fmla="*/ 44 h 542"/>
              <a:gd name="T40" fmla="*/ 284 w 560"/>
              <a:gd name="T41" fmla="*/ 0 h 542"/>
              <a:gd name="T42" fmla="*/ 414 w 560"/>
              <a:gd name="T43" fmla="*/ 12 h 542"/>
              <a:gd name="T44" fmla="*/ 428 w 560"/>
              <a:gd name="T45" fmla="*/ 32 h 542"/>
              <a:gd name="T46" fmla="*/ 444 w 560"/>
              <a:gd name="T47" fmla="*/ 58 h 542"/>
              <a:gd name="T48" fmla="*/ 438 w 560"/>
              <a:gd name="T49" fmla="*/ 82 h 542"/>
              <a:gd name="T50" fmla="*/ 418 w 560"/>
              <a:gd name="T51" fmla="*/ 96 h 542"/>
              <a:gd name="T52" fmla="*/ 408 w 560"/>
              <a:gd name="T53" fmla="*/ 118 h 542"/>
              <a:gd name="T54" fmla="*/ 396 w 560"/>
              <a:gd name="T55" fmla="*/ 122 h 542"/>
              <a:gd name="T56" fmla="*/ 432 w 560"/>
              <a:gd name="T57" fmla="*/ 156 h 542"/>
              <a:gd name="T58" fmla="*/ 434 w 560"/>
              <a:gd name="T59" fmla="*/ 162 h 542"/>
              <a:gd name="T60" fmla="*/ 466 w 560"/>
              <a:gd name="T61" fmla="*/ 186 h 542"/>
              <a:gd name="T62" fmla="*/ 498 w 560"/>
              <a:gd name="T63" fmla="*/ 192 h 542"/>
              <a:gd name="T64" fmla="*/ 516 w 560"/>
              <a:gd name="T65" fmla="*/ 188 h 542"/>
              <a:gd name="T66" fmla="*/ 532 w 560"/>
              <a:gd name="T67" fmla="*/ 204 h 542"/>
              <a:gd name="T68" fmla="*/ 558 w 560"/>
              <a:gd name="T69" fmla="*/ 234 h 542"/>
              <a:gd name="T70" fmla="*/ 554 w 560"/>
              <a:gd name="T71" fmla="*/ 244 h 542"/>
              <a:gd name="T72" fmla="*/ 544 w 560"/>
              <a:gd name="T73" fmla="*/ 282 h 542"/>
              <a:gd name="T74" fmla="*/ 528 w 560"/>
              <a:gd name="T75" fmla="*/ 276 h 542"/>
              <a:gd name="T76" fmla="*/ 500 w 560"/>
              <a:gd name="T77" fmla="*/ 234 h 542"/>
              <a:gd name="T78" fmla="*/ 472 w 560"/>
              <a:gd name="T79" fmla="*/ 232 h 542"/>
              <a:gd name="T80" fmla="*/ 474 w 560"/>
              <a:gd name="T81" fmla="*/ 302 h 542"/>
              <a:gd name="T82" fmla="*/ 442 w 560"/>
              <a:gd name="T83" fmla="*/ 344 h 542"/>
              <a:gd name="T84" fmla="*/ 428 w 560"/>
              <a:gd name="T85" fmla="*/ 376 h 542"/>
              <a:gd name="T86" fmla="*/ 450 w 560"/>
              <a:gd name="T87" fmla="*/ 392 h 542"/>
              <a:gd name="T88" fmla="*/ 460 w 560"/>
              <a:gd name="T89" fmla="*/ 430 h 542"/>
              <a:gd name="T90" fmla="*/ 474 w 560"/>
              <a:gd name="T91" fmla="*/ 444 h 542"/>
              <a:gd name="T92" fmla="*/ 486 w 560"/>
              <a:gd name="T93" fmla="*/ 446 h 542"/>
              <a:gd name="T94" fmla="*/ 504 w 560"/>
              <a:gd name="T95" fmla="*/ 434 h 542"/>
              <a:gd name="T96" fmla="*/ 520 w 560"/>
              <a:gd name="T97" fmla="*/ 448 h 542"/>
              <a:gd name="T98" fmla="*/ 530 w 560"/>
              <a:gd name="T99" fmla="*/ 484 h 542"/>
              <a:gd name="T100" fmla="*/ 526 w 560"/>
              <a:gd name="T101" fmla="*/ 502 h 542"/>
              <a:gd name="T102" fmla="*/ 492 w 560"/>
              <a:gd name="T103" fmla="*/ 522 h 542"/>
              <a:gd name="T104" fmla="*/ 478 w 560"/>
              <a:gd name="T105" fmla="*/ 542 h 5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60" h="542">
                <a:moveTo>
                  <a:pt x="478" y="542"/>
                </a:moveTo>
                <a:lnTo>
                  <a:pt x="478" y="542"/>
                </a:lnTo>
                <a:lnTo>
                  <a:pt x="434" y="536"/>
                </a:lnTo>
                <a:lnTo>
                  <a:pt x="400" y="518"/>
                </a:lnTo>
                <a:lnTo>
                  <a:pt x="376" y="518"/>
                </a:lnTo>
                <a:lnTo>
                  <a:pt x="360" y="516"/>
                </a:lnTo>
                <a:lnTo>
                  <a:pt x="346" y="512"/>
                </a:lnTo>
                <a:lnTo>
                  <a:pt x="334" y="502"/>
                </a:lnTo>
                <a:lnTo>
                  <a:pt x="316" y="476"/>
                </a:lnTo>
                <a:lnTo>
                  <a:pt x="282" y="454"/>
                </a:lnTo>
                <a:lnTo>
                  <a:pt x="162" y="452"/>
                </a:lnTo>
                <a:lnTo>
                  <a:pt x="116" y="434"/>
                </a:lnTo>
                <a:lnTo>
                  <a:pt x="96" y="424"/>
                </a:lnTo>
                <a:lnTo>
                  <a:pt x="90" y="418"/>
                </a:lnTo>
                <a:lnTo>
                  <a:pt x="84" y="412"/>
                </a:lnTo>
                <a:lnTo>
                  <a:pt x="74" y="406"/>
                </a:lnTo>
                <a:lnTo>
                  <a:pt x="68" y="398"/>
                </a:lnTo>
                <a:lnTo>
                  <a:pt x="60" y="386"/>
                </a:lnTo>
                <a:lnTo>
                  <a:pt x="58" y="370"/>
                </a:lnTo>
                <a:lnTo>
                  <a:pt x="54" y="356"/>
                </a:lnTo>
                <a:lnTo>
                  <a:pt x="42" y="332"/>
                </a:lnTo>
                <a:lnTo>
                  <a:pt x="18" y="292"/>
                </a:lnTo>
                <a:lnTo>
                  <a:pt x="2" y="246"/>
                </a:lnTo>
                <a:lnTo>
                  <a:pt x="0" y="208"/>
                </a:lnTo>
                <a:lnTo>
                  <a:pt x="14" y="206"/>
                </a:lnTo>
                <a:lnTo>
                  <a:pt x="26" y="198"/>
                </a:lnTo>
                <a:lnTo>
                  <a:pt x="40" y="190"/>
                </a:lnTo>
                <a:lnTo>
                  <a:pt x="50" y="182"/>
                </a:lnTo>
                <a:lnTo>
                  <a:pt x="58" y="176"/>
                </a:lnTo>
                <a:lnTo>
                  <a:pt x="68" y="172"/>
                </a:lnTo>
                <a:lnTo>
                  <a:pt x="86" y="170"/>
                </a:lnTo>
                <a:lnTo>
                  <a:pt x="104" y="164"/>
                </a:lnTo>
                <a:lnTo>
                  <a:pt x="120" y="156"/>
                </a:lnTo>
                <a:lnTo>
                  <a:pt x="138" y="144"/>
                </a:lnTo>
                <a:lnTo>
                  <a:pt x="154" y="142"/>
                </a:lnTo>
                <a:lnTo>
                  <a:pt x="172" y="138"/>
                </a:lnTo>
                <a:lnTo>
                  <a:pt x="208" y="128"/>
                </a:lnTo>
                <a:lnTo>
                  <a:pt x="222" y="118"/>
                </a:lnTo>
                <a:lnTo>
                  <a:pt x="234" y="106"/>
                </a:lnTo>
                <a:lnTo>
                  <a:pt x="258" y="82"/>
                </a:lnTo>
                <a:lnTo>
                  <a:pt x="266" y="74"/>
                </a:lnTo>
                <a:lnTo>
                  <a:pt x="274" y="64"/>
                </a:lnTo>
                <a:lnTo>
                  <a:pt x="278" y="54"/>
                </a:lnTo>
                <a:lnTo>
                  <a:pt x="280" y="44"/>
                </a:lnTo>
                <a:lnTo>
                  <a:pt x="284" y="20"/>
                </a:lnTo>
                <a:lnTo>
                  <a:pt x="284" y="0"/>
                </a:lnTo>
                <a:lnTo>
                  <a:pt x="338" y="12"/>
                </a:lnTo>
                <a:lnTo>
                  <a:pt x="414" y="12"/>
                </a:lnTo>
                <a:lnTo>
                  <a:pt x="428" y="32"/>
                </a:lnTo>
                <a:lnTo>
                  <a:pt x="436" y="38"/>
                </a:lnTo>
                <a:lnTo>
                  <a:pt x="442" y="50"/>
                </a:lnTo>
                <a:lnTo>
                  <a:pt x="444" y="58"/>
                </a:lnTo>
                <a:lnTo>
                  <a:pt x="444" y="66"/>
                </a:lnTo>
                <a:lnTo>
                  <a:pt x="442" y="74"/>
                </a:lnTo>
                <a:lnTo>
                  <a:pt x="438" y="82"/>
                </a:lnTo>
                <a:lnTo>
                  <a:pt x="426" y="88"/>
                </a:lnTo>
                <a:lnTo>
                  <a:pt x="418" y="96"/>
                </a:lnTo>
                <a:lnTo>
                  <a:pt x="412" y="104"/>
                </a:lnTo>
                <a:lnTo>
                  <a:pt x="408" y="118"/>
                </a:lnTo>
                <a:lnTo>
                  <a:pt x="402" y="120"/>
                </a:lnTo>
                <a:lnTo>
                  <a:pt x="396" y="122"/>
                </a:lnTo>
                <a:lnTo>
                  <a:pt x="396" y="130"/>
                </a:lnTo>
                <a:lnTo>
                  <a:pt x="432" y="156"/>
                </a:lnTo>
                <a:lnTo>
                  <a:pt x="434" y="162"/>
                </a:lnTo>
                <a:lnTo>
                  <a:pt x="448" y="174"/>
                </a:lnTo>
                <a:lnTo>
                  <a:pt x="456" y="180"/>
                </a:lnTo>
                <a:lnTo>
                  <a:pt x="466" y="186"/>
                </a:lnTo>
                <a:lnTo>
                  <a:pt x="476" y="192"/>
                </a:lnTo>
                <a:lnTo>
                  <a:pt x="488" y="194"/>
                </a:lnTo>
                <a:lnTo>
                  <a:pt x="498" y="192"/>
                </a:lnTo>
                <a:lnTo>
                  <a:pt x="510" y="186"/>
                </a:lnTo>
                <a:lnTo>
                  <a:pt x="516" y="188"/>
                </a:lnTo>
                <a:lnTo>
                  <a:pt x="520" y="192"/>
                </a:lnTo>
                <a:lnTo>
                  <a:pt x="532" y="204"/>
                </a:lnTo>
                <a:lnTo>
                  <a:pt x="560" y="226"/>
                </a:lnTo>
                <a:lnTo>
                  <a:pt x="558" y="234"/>
                </a:lnTo>
                <a:lnTo>
                  <a:pt x="556" y="240"/>
                </a:lnTo>
                <a:lnTo>
                  <a:pt x="554" y="244"/>
                </a:lnTo>
                <a:lnTo>
                  <a:pt x="550" y="256"/>
                </a:lnTo>
                <a:lnTo>
                  <a:pt x="548" y="270"/>
                </a:lnTo>
                <a:lnTo>
                  <a:pt x="544" y="282"/>
                </a:lnTo>
                <a:lnTo>
                  <a:pt x="528" y="276"/>
                </a:lnTo>
                <a:lnTo>
                  <a:pt x="514" y="256"/>
                </a:lnTo>
                <a:lnTo>
                  <a:pt x="504" y="240"/>
                </a:lnTo>
                <a:lnTo>
                  <a:pt x="500" y="234"/>
                </a:lnTo>
                <a:lnTo>
                  <a:pt x="492" y="232"/>
                </a:lnTo>
                <a:lnTo>
                  <a:pt x="484" y="230"/>
                </a:lnTo>
                <a:lnTo>
                  <a:pt x="472" y="232"/>
                </a:lnTo>
                <a:lnTo>
                  <a:pt x="474" y="302"/>
                </a:lnTo>
                <a:lnTo>
                  <a:pt x="466" y="316"/>
                </a:lnTo>
                <a:lnTo>
                  <a:pt x="454" y="330"/>
                </a:lnTo>
                <a:lnTo>
                  <a:pt x="442" y="344"/>
                </a:lnTo>
                <a:lnTo>
                  <a:pt x="428" y="354"/>
                </a:lnTo>
                <a:lnTo>
                  <a:pt x="428" y="376"/>
                </a:lnTo>
                <a:lnTo>
                  <a:pt x="436" y="384"/>
                </a:lnTo>
                <a:lnTo>
                  <a:pt x="450" y="392"/>
                </a:lnTo>
                <a:lnTo>
                  <a:pt x="460" y="430"/>
                </a:lnTo>
                <a:lnTo>
                  <a:pt x="462" y="434"/>
                </a:lnTo>
                <a:lnTo>
                  <a:pt x="466" y="438"/>
                </a:lnTo>
                <a:lnTo>
                  <a:pt x="474" y="444"/>
                </a:lnTo>
                <a:lnTo>
                  <a:pt x="480" y="446"/>
                </a:lnTo>
                <a:lnTo>
                  <a:pt x="486" y="446"/>
                </a:lnTo>
                <a:lnTo>
                  <a:pt x="492" y="440"/>
                </a:lnTo>
                <a:lnTo>
                  <a:pt x="498" y="436"/>
                </a:lnTo>
                <a:lnTo>
                  <a:pt x="504" y="434"/>
                </a:lnTo>
                <a:lnTo>
                  <a:pt x="514" y="436"/>
                </a:lnTo>
                <a:lnTo>
                  <a:pt x="520" y="448"/>
                </a:lnTo>
                <a:lnTo>
                  <a:pt x="526" y="464"/>
                </a:lnTo>
                <a:lnTo>
                  <a:pt x="528" y="474"/>
                </a:lnTo>
                <a:lnTo>
                  <a:pt x="530" y="484"/>
                </a:lnTo>
                <a:lnTo>
                  <a:pt x="530" y="492"/>
                </a:lnTo>
                <a:lnTo>
                  <a:pt x="526" y="502"/>
                </a:lnTo>
                <a:lnTo>
                  <a:pt x="516" y="504"/>
                </a:lnTo>
                <a:lnTo>
                  <a:pt x="506" y="510"/>
                </a:lnTo>
                <a:lnTo>
                  <a:pt x="492" y="522"/>
                </a:lnTo>
                <a:lnTo>
                  <a:pt x="478" y="542"/>
                </a:lnTo>
                <a:close/>
              </a:path>
            </a:pathLst>
          </a:custGeom>
          <a:solidFill>
            <a:srgbClr val="31859C"/>
          </a:solidFill>
          <a:ln>
            <a:noFill/>
          </a:ln>
        </p:spPr>
        <p:txBody>
          <a:bodyPr/>
          <a:lstStyle/>
          <a:p>
            <a:endParaRPr lang="zh-CN" altLang="en-US" sz="1350"/>
          </a:p>
        </p:txBody>
      </p:sp>
      <p:sp>
        <p:nvSpPr>
          <p:cNvPr id="84" name="Freeform 27"/>
          <p:cNvSpPr/>
          <p:nvPr/>
        </p:nvSpPr>
        <p:spPr bwMode="auto">
          <a:xfrm>
            <a:off x="3054538" y="2611128"/>
            <a:ext cx="366511" cy="664207"/>
          </a:xfrm>
          <a:custGeom>
            <a:avLst/>
            <a:gdLst>
              <a:gd name="T0" fmla="*/ 320 w 490"/>
              <a:gd name="T1" fmla="*/ 878 h 888"/>
              <a:gd name="T2" fmla="*/ 252 w 490"/>
              <a:gd name="T3" fmla="*/ 834 h 888"/>
              <a:gd name="T4" fmla="*/ 196 w 490"/>
              <a:gd name="T5" fmla="*/ 838 h 888"/>
              <a:gd name="T6" fmla="*/ 170 w 490"/>
              <a:gd name="T7" fmla="*/ 842 h 888"/>
              <a:gd name="T8" fmla="*/ 136 w 490"/>
              <a:gd name="T9" fmla="*/ 824 h 888"/>
              <a:gd name="T10" fmla="*/ 106 w 490"/>
              <a:gd name="T11" fmla="*/ 804 h 888"/>
              <a:gd name="T12" fmla="*/ 56 w 490"/>
              <a:gd name="T13" fmla="*/ 800 h 888"/>
              <a:gd name="T14" fmla="*/ 12 w 490"/>
              <a:gd name="T15" fmla="*/ 776 h 888"/>
              <a:gd name="T16" fmla="*/ 20 w 490"/>
              <a:gd name="T17" fmla="*/ 744 h 888"/>
              <a:gd name="T18" fmla="*/ 8 w 490"/>
              <a:gd name="T19" fmla="*/ 726 h 888"/>
              <a:gd name="T20" fmla="*/ 0 w 490"/>
              <a:gd name="T21" fmla="*/ 706 h 888"/>
              <a:gd name="T22" fmla="*/ 62 w 490"/>
              <a:gd name="T23" fmla="*/ 696 h 888"/>
              <a:gd name="T24" fmla="*/ 66 w 490"/>
              <a:gd name="T25" fmla="*/ 648 h 888"/>
              <a:gd name="T26" fmla="*/ 52 w 490"/>
              <a:gd name="T27" fmla="*/ 602 h 888"/>
              <a:gd name="T28" fmla="*/ 56 w 490"/>
              <a:gd name="T29" fmla="*/ 536 h 888"/>
              <a:gd name="T30" fmla="*/ 104 w 490"/>
              <a:gd name="T31" fmla="*/ 530 h 888"/>
              <a:gd name="T32" fmla="*/ 168 w 490"/>
              <a:gd name="T33" fmla="*/ 548 h 888"/>
              <a:gd name="T34" fmla="*/ 172 w 490"/>
              <a:gd name="T35" fmla="*/ 504 h 888"/>
              <a:gd name="T36" fmla="*/ 190 w 490"/>
              <a:gd name="T37" fmla="*/ 494 h 888"/>
              <a:gd name="T38" fmla="*/ 214 w 490"/>
              <a:gd name="T39" fmla="*/ 500 h 888"/>
              <a:gd name="T40" fmla="*/ 248 w 490"/>
              <a:gd name="T41" fmla="*/ 478 h 888"/>
              <a:gd name="T42" fmla="*/ 246 w 490"/>
              <a:gd name="T43" fmla="*/ 416 h 888"/>
              <a:gd name="T44" fmla="*/ 256 w 490"/>
              <a:gd name="T45" fmla="*/ 384 h 888"/>
              <a:gd name="T46" fmla="*/ 240 w 490"/>
              <a:gd name="T47" fmla="*/ 362 h 888"/>
              <a:gd name="T48" fmla="*/ 196 w 490"/>
              <a:gd name="T49" fmla="*/ 334 h 888"/>
              <a:gd name="T50" fmla="*/ 152 w 490"/>
              <a:gd name="T51" fmla="*/ 318 h 888"/>
              <a:gd name="T52" fmla="*/ 126 w 490"/>
              <a:gd name="T53" fmla="*/ 296 h 888"/>
              <a:gd name="T54" fmla="*/ 130 w 490"/>
              <a:gd name="T55" fmla="*/ 244 h 888"/>
              <a:gd name="T56" fmla="*/ 148 w 490"/>
              <a:gd name="T57" fmla="*/ 222 h 888"/>
              <a:gd name="T58" fmla="*/ 184 w 490"/>
              <a:gd name="T59" fmla="*/ 226 h 888"/>
              <a:gd name="T60" fmla="*/ 270 w 490"/>
              <a:gd name="T61" fmla="*/ 220 h 888"/>
              <a:gd name="T62" fmla="*/ 278 w 490"/>
              <a:gd name="T63" fmla="*/ 162 h 888"/>
              <a:gd name="T64" fmla="*/ 280 w 490"/>
              <a:gd name="T65" fmla="*/ 130 h 888"/>
              <a:gd name="T66" fmla="*/ 304 w 490"/>
              <a:gd name="T67" fmla="*/ 104 h 888"/>
              <a:gd name="T68" fmla="*/ 364 w 490"/>
              <a:gd name="T69" fmla="*/ 38 h 888"/>
              <a:gd name="T70" fmla="*/ 404 w 490"/>
              <a:gd name="T71" fmla="*/ 28 h 888"/>
              <a:gd name="T72" fmla="*/ 416 w 490"/>
              <a:gd name="T73" fmla="*/ 22 h 888"/>
              <a:gd name="T74" fmla="*/ 440 w 490"/>
              <a:gd name="T75" fmla="*/ 2 h 888"/>
              <a:gd name="T76" fmla="*/ 462 w 490"/>
              <a:gd name="T77" fmla="*/ 20 h 888"/>
              <a:gd name="T78" fmla="*/ 452 w 490"/>
              <a:gd name="T79" fmla="*/ 52 h 888"/>
              <a:gd name="T80" fmla="*/ 438 w 490"/>
              <a:gd name="T81" fmla="*/ 108 h 888"/>
              <a:gd name="T82" fmla="*/ 422 w 490"/>
              <a:gd name="T83" fmla="*/ 138 h 888"/>
              <a:gd name="T84" fmla="*/ 430 w 490"/>
              <a:gd name="T85" fmla="*/ 228 h 888"/>
              <a:gd name="T86" fmla="*/ 408 w 490"/>
              <a:gd name="T87" fmla="*/ 284 h 888"/>
              <a:gd name="T88" fmla="*/ 398 w 490"/>
              <a:gd name="T89" fmla="*/ 384 h 888"/>
              <a:gd name="T90" fmla="*/ 418 w 490"/>
              <a:gd name="T91" fmla="*/ 454 h 888"/>
              <a:gd name="T92" fmla="*/ 412 w 490"/>
              <a:gd name="T93" fmla="*/ 526 h 888"/>
              <a:gd name="T94" fmla="*/ 428 w 490"/>
              <a:gd name="T95" fmla="*/ 556 h 888"/>
              <a:gd name="T96" fmla="*/ 432 w 490"/>
              <a:gd name="T97" fmla="*/ 600 h 888"/>
              <a:gd name="T98" fmla="*/ 476 w 490"/>
              <a:gd name="T99" fmla="*/ 690 h 888"/>
              <a:gd name="T100" fmla="*/ 462 w 490"/>
              <a:gd name="T101" fmla="*/ 726 h 888"/>
              <a:gd name="T102" fmla="*/ 362 w 490"/>
              <a:gd name="T103" fmla="*/ 728 h 888"/>
              <a:gd name="T104" fmla="*/ 354 w 490"/>
              <a:gd name="T105" fmla="*/ 744 h 888"/>
              <a:gd name="T106" fmla="*/ 398 w 490"/>
              <a:gd name="T107" fmla="*/ 792 h 888"/>
              <a:gd name="T108" fmla="*/ 350 w 490"/>
              <a:gd name="T109" fmla="*/ 828 h 888"/>
              <a:gd name="T110" fmla="*/ 344 w 490"/>
              <a:gd name="T111" fmla="*/ 888 h 88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90" h="888">
                <a:moveTo>
                  <a:pt x="344" y="888"/>
                </a:moveTo>
                <a:lnTo>
                  <a:pt x="344" y="888"/>
                </a:lnTo>
                <a:lnTo>
                  <a:pt x="330" y="884"/>
                </a:lnTo>
                <a:lnTo>
                  <a:pt x="320" y="878"/>
                </a:lnTo>
                <a:lnTo>
                  <a:pt x="304" y="866"/>
                </a:lnTo>
                <a:lnTo>
                  <a:pt x="278" y="842"/>
                </a:lnTo>
                <a:lnTo>
                  <a:pt x="252" y="834"/>
                </a:lnTo>
                <a:lnTo>
                  <a:pt x="232" y="834"/>
                </a:lnTo>
                <a:lnTo>
                  <a:pt x="214" y="834"/>
                </a:lnTo>
                <a:lnTo>
                  <a:pt x="196" y="838"/>
                </a:lnTo>
                <a:lnTo>
                  <a:pt x="188" y="840"/>
                </a:lnTo>
                <a:lnTo>
                  <a:pt x="180" y="844"/>
                </a:lnTo>
                <a:lnTo>
                  <a:pt x="170" y="842"/>
                </a:lnTo>
                <a:lnTo>
                  <a:pt x="160" y="836"/>
                </a:lnTo>
                <a:lnTo>
                  <a:pt x="146" y="826"/>
                </a:lnTo>
                <a:lnTo>
                  <a:pt x="136" y="824"/>
                </a:lnTo>
                <a:lnTo>
                  <a:pt x="128" y="822"/>
                </a:lnTo>
                <a:lnTo>
                  <a:pt x="120" y="818"/>
                </a:lnTo>
                <a:lnTo>
                  <a:pt x="114" y="814"/>
                </a:lnTo>
                <a:lnTo>
                  <a:pt x="106" y="804"/>
                </a:lnTo>
                <a:lnTo>
                  <a:pt x="102" y="802"/>
                </a:lnTo>
                <a:lnTo>
                  <a:pt x="98" y="800"/>
                </a:lnTo>
                <a:lnTo>
                  <a:pt x="56" y="800"/>
                </a:lnTo>
                <a:lnTo>
                  <a:pt x="12" y="784"/>
                </a:lnTo>
                <a:lnTo>
                  <a:pt x="12" y="776"/>
                </a:lnTo>
                <a:lnTo>
                  <a:pt x="14" y="770"/>
                </a:lnTo>
                <a:lnTo>
                  <a:pt x="20" y="758"/>
                </a:lnTo>
                <a:lnTo>
                  <a:pt x="20" y="744"/>
                </a:lnTo>
                <a:lnTo>
                  <a:pt x="18" y="734"/>
                </a:lnTo>
                <a:lnTo>
                  <a:pt x="14" y="728"/>
                </a:lnTo>
                <a:lnTo>
                  <a:pt x="8" y="726"/>
                </a:lnTo>
                <a:lnTo>
                  <a:pt x="2" y="718"/>
                </a:lnTo>
                <a:lnTo>
                  <a:pt x="0" y="714"/>
                </a:lnTo>
                <a:lnTo>
                  <a:pt x="0" y="708"/>
                </a:lnTo>
                <a:lnTo>
                  <a:pt x="0" y="706"/>
                </a:lnTo>
                <a:lnTo>
                  <a:pt x="58" y="704"/>
                </a:lnTo>
                <a:lnTo>
                  <a:pt x="62" y="696"/>
                </a:lnTo>
                <a:lnTo>
                  <a:pt x="66" y="686"/>
                </a:lnTo>
                <a:lnTo>
                  <a:pt x="66" y="676"/>
                </a:lnTo>
                <a:lnTo>
                  <a:pt x="68" y="666"/>
                </a:lnTo>
                <a:lnTo>
                  <a:pt x="66" y="648"/>
                </a:lnTo>
                <a:lnTo>
                  <a:pt x="64" y="632"/>
                </a:lnTo>
                <a:lnTo>
                  <a:pt x="52" y="602"/>
                </a:lnTo>
                <a:lnTo>
                  <a:pt x="46" y="564"/>
                </a:lnTo>
                <a:lnTo>
                  <a:pt x="46" y="550"/>
                </a:lnTo>
                <a:lnTo>
                  <a:pt x="50" y="542"/>
                </a:lnTo>
                <a:lnTo>
                  <a:pt x="56" y="536"/>
                </a:lnTo>
                <a:lnTo>
                  <a:pt x="68" y="532"/>
                </a:lnTo>
                <a:lnTo>
                  <a:pt x="84" y="530"/>
                </a:lnTo>
                <a:lnTo>
                  <a:pt x="104" y="530"/>
                </a:lnTo>
                <a:lnTo>
                  <a:pt x="150" y="552"/>
                </a:lnTo>
                <a:lnTo>
                  <a:pt x="162" y="550"/>
                </a:lnTo>
                <a:lnTo>
                  <a:pt x="168" y="548"/>
                </a:lnTo>
                <a:lnTo>
                  <a:pt x="172" y="546"/>
                </a:lnTo>
                <a:lnTo>
                  <a:pt x="172" y="504"/>
                </a:lnTo>
                <a:lnTo>
                  <a:pt x="174" y="500"/>
                </a:lnTo>
                <a:lnTo>
                  <a:pt x="178" y="496"/>
                </a:lnTo>
                <a:lnTo>
                  <a:pt x="182" y="494"/>
                </a:lnTo>
                <a:lnTo>
                  <a:pt x="190" y="494"/>
                </a:lnTo>
                <a:lnTo>
                  <a:pt x="204" y="494"/>
                </a:lnTo>
                <a:lnTo>
                  <a:pt x="210" y="496"/>
                </a:lnTo>
                <a:lnTo>
                  <a:pt x="214" y="500"/>
                </a:lnTo>
                <a:lnTo>
                  <a:pt x="242" y="500"/>
                </a:lnTo>
                <a:lnTo>
                  <a:pt x="246" y="490"/>
                </a:lnTo>
                <a:lnTo>
                  <a:pt x="248" y="478"/>
                </a:lnTo>
                <a:lnTo>
                  <a:pt x="250" y="454"/>
                </a:lnTo>
                <a:lnTo>
                  <a:pt x="250" y="432"/>
                </a:lnTo>
                <a:lnTo>
                  <a:pt x="248" y="424"/>
                </a:lnTo>
                <a:lnTo>
                  <a:pt x="246" y="416"/>
                </a:lnTo>
                <a:lnTo>
                  <a:pt x="248" y="404"/>
                </a:lnTo>
                <a:lnTo>
                  <a:pt x="250" y="396"/>
                </a:lnTo>
                <a:lnTo>
                  <a:pt x="256" y="384"/>
                </a:lnTo>
                <a:lnTo>
                  <a:pt x="256" y="364"/>
                </a:lnTo>
                <a:lnTo>
                  <a:pt x="240" y="362"/>
                </a:lnTo>
                <a:lnTo>
                  <a:pt x="224" y="352"/>
                </a:lnTo>
                <a:lnTo>
                  <a:pt x="210" y="342"/>
                </a:lnTo>
                <a:lnTo>
                  <a:pt x="196" y="334"/>
                </a:lnTo>
                <a:lnTo>
                  <a:pt x="188" y="328"/>
                </a:lnTo>
                <a:lnTo>
                  <a:pt x="170" y="324"/>
                </a:lnTo>
                <a:lnTo>
                  <a:pt x="152" y="318"/>
                </a:lnTo>
                <a:lnTo>
                  <a:pt x="136" y="312"/>
                </a:lnTo>
                <a:lnTo>
                  <a:pt x="126" y="306"/>
                </a:lnTo>
                <a:lnTo>
                  <a:pt x="126" y="296"/>
                </a:lnTo>
                <a:lnTo>
                  <a:pt x="128" y="290"/>
                </a:lnTo>
                <a:lnTo>
                  <a:pt x="136" y="280"/>
                </a:lnTo>
                <a:lnTo>
                  <a:pt x="130" y="244"/>
                </a:lnTo>
                <a:lnTo>
                  <a:pt x="134" y="242"/>
                </a:lnTo>
                <a:lnTo>
                  <a:pt x="140" y="236"/>
                </a:lnTo>
                <a:lnTo>
                  <a:pt x="148" y="222"/>
                </a:lnTo>
                <a:lnTo>
                  <a:pt x="162" y="222"/>
                </a:lnTo>
                <a:lnTo>
                  <a:pt x="172" y="222"/>
                </a:lnTo>
                <a:lnTo>
                  <a:pt x="184" y="226"/>
                </a:lnTo>
                <a:lnTo>
                  <a:pt x="264" y="230"/>
                </a:lnTo>
                <a:lnTo>
                  <a:pt x="270" y="220"/>
                </a:lnTo>
                <a:lnTo>
                  <a:pt x="276" y="210"/>
                </a:lnTo>
                <a:lnTo>
                  <a:pt x="278" y="198"/>
                </a:lnTo>
                <a:lnTo>
                  <a:pt x="280" y="186"/>
                </a:lnTo>
                <a:lnTo>
                  <a:pt x="278" y="162"/>
                </a:lnTo>
                <a:lnTo>
                  <a:pt x="278" y="144"/>
                </a:lnTo>
                <a:lnTo>
                  <a:pt x="278" y="136"/>
                </a:lnTo>
                <a:lnTo>
                  <a:pt x="280" y="130"/>
                </a:lnTo>
                <a:lnTo>
                  <a:pt x="282" y="124"/>
                </a:lnTo>
                <a:lnTo>
                  <a:pt x="286" y="120"/>
                </a:lnTo>
                <a:lnTo>
                  <a:pt x="294" y="114"/>
                </a:lnTo>
                <a:lnTo>
                  <a:pt x="304" y="104"/>
                </a:lnTo>
                <a:lnTo>
                  <a:pt x="334" y="60"/>
                </a:lnTo>
                <a:lnTo>
                  <a:pt x="364" y="38"/>
                </a:lnTo>
                <a:lnTo>
                  <a:pt x="382" y="12"/>
                </a:lnTo>
                <a:lnTo>
                  <a:pt x="404" y="28"/>
                </a:lnTo>
                <a:lnTo>
                  <a:pt x="410" y="28"/>
                </a:lnTo>
                <a:lnTo>
                  <a:pt x="416" y="22"/>
                </a:lnTo>
                <a:lnTo>
                  <a:pt x="422" y="16"/>
                </a:lnTo>
                <a:lnTo>
                  <a:pt x="430" y="0"/>
                </a:lnTo>
                <a:lnTo>
                  <a:pt x="440" y="2"/>
                </a:lnTo>
                <a:lnTo>
                  <a:pt x="450" y="4"/>
                </a:lnTo>
                <a:lnTo>
                  <a:pt x="456" y="8"/>
                </a:lnTo>
                <a:lnTo>
                  <a:pt x="460" y="12"/>
                </a:lnTo>
                <a:lnTo>
                  <a:pt x="462" y="20"/>
                </a:lnTo>
                <a:lnTo>
                  <a:pt x="464" y="28"/>
                </a:lnTo>
                <a:lnTo>
                  <a:pt x="452" y="52"/>
                </a:lnTo>
                <a:lnTo>
                  <a:pt x="450" y="72"/>
                </a:lnTo>
                <a:lnTo>
                  <a:pt x="446" y="90"/>
                </a:lnTo>
                <a:lnTo>
                  <a:pt x="444" y="100"/>
                </a:lnTo>
                <a:lnTo>
                  <a:pt x="438" y="108"/>
                </a:lnTo>
                <a:lnTo>
                  <a:pt x="432" y="118"/>
                </a:lnTo>
                <a:lnTo>
                  <a:pt x="424" y="126"/>
                </a:lnTo>
                <a:lnTo>
                  <a:pt x="422" y="138"/>
                </a:lnTo>
                <a:lnTo>
                  <a:pt x="420" y="150"/>
                </a:lnTo>
                <a:lnTo>
                  <a:pt x="422" y="174"/>
                </a:lnTo>
                <a:lnTo>
                  <a:pt x="430" y="228"/>
                </a:lnTo>
                <a:lnTo>
                  <a:pt x="430" y="238"/>
                </a:lnTo>
                <a:lnTo>
                  <a:pt x="428" y="246"/>
                </a:lnTo>
                <a:lnTo>
                  <a:pt x="420" y="266"/>
                </a:lnTo>
                <a:lnTo>
                  <a:pt x="408" y="284"/>
                </a:lnTo>
                <a:lnTo>
                  <a:pt x="398" y="300"/>
                </a:lnTo>
                <a:lnTo>
                  <a:pt x="398" y="384"/>
                </a:lnTo>
                <a:lnTo>
                  <a:pt x="412" y="416"/>
                </a:lnTo>
                <a:lnTo>
                  <a:pt x="416" y="434"/>
                </a:lnTo>
                <a:lnTo>
                  <a:pt x="418" y="454"/>
                </a:lnTo>
                <a:lnTo>
                  <a:pt x="414" y="472"/>
                </a:lnTo>
                <a:lnTo>
                  <a:pt x="410" y="492"/>
                </a:lnTo>
                <a:lnTo>
                  <a:pt x="410" y="514"/>
                </a:lnTo>
                <a:lnTo>
                  <a:pt x="412" y="526"/>
                </a:lnTo>
                <a:lnTo>
                  <a:pt x="414" y="538"/>
                </a:lnTo>
                <a:lnTo>
                  <a:pt x="422" y="548"/>
                </a:lnTo>
                <a:lnTo>
                  <a:pt x="428" y="556"/>
                </a:lnTo>
                <a:lnTo>
                  <a:pt x="434" y="568"/>
                </a:lnTo>
                <a:lnTo>
                  <a:pt x="432" y="600"/>
                </a:lnTo>
                <a:lnTo>
                  <a:pt x="456" y="660"/>
                </a:lnTo>
                <a:lnTo>
                  <a:pt x="466" y="674"/>
                </a:lnTo>
                <a:lnTo>
                  <a:pt x="476" y="690"/>
                </a:lnTo>
                <a:lnTo>
                  <a:pt x="484" y="710"/>
                </a:lnTo>
                <a:lnTo>
                  <a:pt x="490" y="732"/>
                </a:lnTo>
                <a:lnTo>
                  <a:pt x="462" y="726"/>
                </a:lnTo>
                <a:lnTo>
                  <a:pt x="404" y="726"/>
                </a:lnTo>
                <a:lnTo>
                  <a:pt x="372" y="728"/>
                </a:lnTo>
                <a:lnTo>
                  <a:pt x="362" y="728"/>
                </a:lnTo>
                <a:lnTo>
                  <a:pt x="356" y="732"/>
                </a:lnTo>
                <a:lnTo>
                  <a:pt x="354" y="744"/>
                </a:lnTo>
                <a:lnTo>
                  <a:pt x="394" y="776"/>
                </a:lnTo>
                <a:lnTo>
                  <a:pt x="398" y="792"/>
                </a:lnTo>
                <a:lnTo>
                  <a:pt x="382" y="798"/>
                </a:lnTo>
                <a:lnTo>
                  <a:pt x="370" y="806"/>
                </a:lnTo>
                <a:lnTo>
                  <a:pt x="360" y="816"/>
                </a:lnTo>
                <a:lnTo>
                  <a:pt x="350" y="828"/>
                </a:lnTo>
                <a:lnTo>
                  <a:pt x="350" y="888"/>
                </a:lnTo>
                <a:lnTo>
                  <a:pt x="344" y="888"/>
                </a:lnTo>
                <a:close/>
              </a:path>
            </a:pathLst>
          </a:custGeom>
          <a:solidFill>
            <a:srgbClr val="31859C"/>
          </a:solidFill>
          <a:ln>
            <a:noFill/>
          </a:ln>
        </p:spPr>
        <p:txBody>
          <a:bodyPr/>
          <a:lstStyle/>
          <a:p>
            <a:endParaRPr lang="zh-CN" altLang="en-US" sz="1350"/>
          </a:p>
        </p:txBody>
      </p:sp>
      <p:sp>
        <p:nvSpPr>
          <p:cNvPr id="85" name="Freeform 28"/>
          <p:cNvSpPr/>
          <p:nvPr/>
        </p:nvSpPr>
        <p:spPr bwMode="auto">
          <a:xfrm>
            <a:off x="1922095" y="2600657"/>
            <a:ext cx="924504" cy="673183"/>
          </a:xfrm>
          <a:custGeom>
            <a:avLst/>
            <a:gdLst>
              <a:gd name="T0" fmla="*/ 494 w 1236"/>
              <a:gd name="T1" fmla="*/ 798 h 900"/>
              <a:gd name="T2" fmla="*/ 430 w 1236"/>
              <a:gd name="T3" fmla="*/ 762 h 900"/>
              <a:gd name="T4" fmla="*/ 278 w 1236"/>
              <a:gd name="T5" fmla="*/ 748 h 900"/>
              <a:gd name="T6" fmla="*/ 176 w 1236"/>
              <a:gd name="T7" fmla="*/ 704 h 900"/>
              <a:gd name="T8" fmla="*/ 148 w 1236"/>
              <a:gd name="T9" fmla="*/ 670 h 900"/>
              <a:gd name="T10" fmla="*/ 70 w 1236"/>
              <a:gd name="T11" fmla="*/ 640 h 900"/>
              <a:gd name="T12" fmla="*/ 24 w 1236"/>
              <a:gd name="T13" fmla="*/ 596 h 900"/>
              <a:gd name="T14" fmla="*/ 0 w 1236"/>
              <a:gd name="T15" fmla="*/ 412 h 900"/>
              <a:gd name="T16" fmla="*/ 16 w 1236"/>
              <a:gd name="T17" fmla="*/ 340 h 900"/>
              <a:gd name="T18" fmla="*/ 26 w 1236"/>
              <a:gd name="T19" fmla="*/ 328 h 900"/>
              <a:gd name="T20" fmla="*/ 52 w 1236"/>
              <a:gd name="T21" fmla="*/ 314 h 900"/>
              <a:gd name="T22" fmla="*/ 98 w 1236"/>
              <a:gd name="T23" fmla="*/ 336 h 900"/>
              <a:gd name="T24" fmla="*/ 150 w 1236"/>
              <a:gd name="T25" fmla="*/ 336 h 900"/>
              <a:gd name="T26" fmla="*/ 138 w 1236"/>
              <a:gd name="T27" fmla="*/ 274 h 900"/>
              <a:gd name="T28" fmla="*/ 168 w 1236"/>
              <a:gd name="T29" fmla="*/ 236 h 900"/>
              <a:gd name="T30" fmla="*/ 186 w 1236"/>
              <a:gd name="T31" fmla="*/ 192 h 900"/>
              <a:gd name="T32" fmla="*/ 152 w 1236"/>
              <a:gd name="T33" fmla="*/ 150 h 900"/>
              <a:gd name="T34" fmla="*/ 120 w 1236"/>
              <a:gd name="T35" fmla="*/ 120 h 900"/>
              <a:gd name="T36" fmla="*/ 118 w 1236"/>
              <a:gd name="T37" fmla="*/ 92 h 900"/>
              <a:gd name="T38" fmla="*/ 104 w 1236"/>
              <a:gd name="T39" fmla="*/ 58 h 900"/>
              <a:gd name="T40" fmla="*/ 234 w 1236"/>
              <a:gd name="T41" fmla="*/ 42 h 900"/>
              <a:gd name="T42" fmla="*/ 340 w 1236"/>
              <a:gd name="T43" fmla="*/ 4 h 900"/>
              <a:gd name="T44" fmla="*/ 430 w 1236"/>
              <a:gd name="T45" fmla="*/ 8 h 900"/>
              <a:gd name="T46" fmla="*/ 526 w 1236"/>
              <a:gd name="T47" fmla="*/ 22 h 900"/>
              <a:gd name="T48" fmla="*/ 654 w 1236"/>
              <a:gd name="T49" fmla="*/ 114 h 900"/>
              <a:gd name="T50" fmla="*/ 720 w 1236"/>
              <a:gd name="T51" fmla="*/ 110 h 900"/>
              <a:gd name="T52" fmla="*/ 720 w 1236"/>
              <a:gd name="T53" fmla="*/ 56 h 900"/>
              <a:gd name="T54" fmla="*/ 792 w 1236"/>
              <a:gd name="T55" fmla="*/ 72 h 900"/>
              <a:gd name="T56" fmla="*/ 930 w 1236"/>
              <a:gd name="T57" fmla="*/ 128 h 900"/>
              <a:gd name="T58" fmla="*/ 952 w 1236"/>
              <a:gd name="T59" fmla="*/ 142 h 900"/>
              <a:gd name="T60" fmla="*/ 1088 w 1236"/>
              <a:gd name="T61" fmla="*/ 224 h 900"/>
              <a:gd name="T62" fmla="*/ 1174 w 1236"/>
              <a:gd name="T63" fmla="*/ 250 h 900"/>
              <a:gd name="T64" fmla="*/ 1216 w 1236"/>
              <a:gd name="T65" fmla="*/ 368 h 900"/>
              <a:gd name="T66" fmla="*/ 1236 w 1236"/>
              <a:gd name="T67" fmla="*/ 452 h 900"/>
              <a:gd name="T68" fmla="*/ 1184 w 1236"/>
              <a:gd name="T69" fmla="*/ 496 h 900"/>
              <a:gd name="T70" fmla="*/ 1120 w 1236"/>
              <a:gd name="T71" fmla="*/ 584 h 900"/>
              <a:gd name="T72" fmla="*/ 1144 w 1236"/>
              <a:gd name="T73" fmla="*/ 626 h 900"/>
              <a:gd name="T74" fmla="*/ 1086 w 1236"/>
              <a:gd name="T75" fmla="*/ 606 h 900"/>
              <a:gd name="T76" fmla="*/ 1030 w 1236"/>
              <a:gd name="T77" fmla="*/ 642 h 900"/>
              <a:gd name="T78" fmla="*/ 1064 w 1236"/>
              <a:gd name="T79" fmla="*/ 694 h 900"/>
              <a:gd name="T80" fmla="*/ 1076 w 1236"/>
              <a:gd name="T81" fmla="*/ 792 h 900"/>
              <a:gd name="T82" fmla="*/ 1034 w 1236"/>
              <a:gd name="T83" fmla="*/ 804 h 900"/>
              <a:gd name="T84" fmla="*/ 996 w 1236"/>
              <a:gd name="T85" fmla="*/ 806 h 900"/>
              <a:gd name="T86" fmla="*/ 956 w 1236"/>
              <a:gd name="T87" fmla="*/ 788 h 900"/>
              <a:gd name="T88" fmla="*/ 920 w 1236"/>
              <a:gd name="T89" fmla="*/ 800 h 900"/>
              <a:gd name="T90" fmla="*/ 878 w 1236"/>
              <a:gd name="T91" fmla="*/ 780 h 900"/>
              <a:gd name="T92" fmla="*/ 828 w 1236"/>
              <a:gd name="T93" fmla="*/ 698 h 900"/>
              <a:gd name="T94" fmla="*/ 778 w 1236"/>
              <a:gd name="T95" fmla="*/ 654 h 900"/>
              <a:gd name="T96" fmla="*/ 700 w 1236"/>
              <a:gd name="T97" fmla="*/ 662 h 900"/>
              <a:gd name="T98" fmla="*/ 722 w 1236"/>
              <a:gd name="T99" fmla="*/ 746 h 900"/>
              <a:gd name="T100" fmla="*/ 694 w 1236"/>
              <a:gd name="T101" fmla="*/ 796 h 900"/>
              <a:gd name="T102" fmla="*/ 664 w 1236"/>
              <a:gd name="T103" fmla="*/ 862 h 900"/>
              <a:gd name="T104" fmla="*/ 634 w 1236"/>
              <a:gd name="T105" fmla="*/ 886 h 900"/>
              <a:gd name="T106" fmla="*/ 604 w 1236"/>
              <a:gd name="T107" fmla="*/ 884 h 900"/>
              <a:gd name="T108" fmla="*/ 568 w 1236"/>
              <a:gd name="T109" fmla="*/ 880 h 9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236" h="900">
                <a:moveTo>
                  <a:pt x="552" y="900"/>
                </a:moveTo>
                <a:lnTo>
                  <a:pt x="552" y="900"/>
                </a:lnTo>
                <a:lnTo>
                  <a:pt x="522" y="874"/>
                </a:lnTo>
                <a:lnTo>
                  <a:pt x="510" y="834"/>
                </a:lnTo>
                <a:lnTo>
                  <a:pt x="494" y="798"/>
                </a:lnTo>
                <a:lnTo>
                  <a:pt x="486" y="790"/>
                </a:lnTo>
                <a:lnTo>
                  <a:pt x="478" y="782"/>
                </a:lnTo>
                <a:lnTo>
                  <a:pt x="460" y="772"/>
                </a:lnTo>
                <a:lnTo>
                  <a:pt x="444" y="766"/>
                </a:lnTo>
                <a:lnTo>
                  <a:pt x="430" y="762"/>
                </a:lnTo>
                <a:lnTo>
                  <a:pt x="322" y="764"/>
                </a:lnTo>
                <a:lnTo>
                  <a:pt x="310" y="762"/>
                </a:lnTo>
                <a:lnTo>
                  <a:pt x="298" y="758"/>
                </a:lnTo>
                <a:lnTo>
                  <a:pt x="278" y="748"/>
                </a:lnTo>
                <a:lnTo>
                  <a:pt x="262" y="736"/>
                </a:lnTo>
                <a:lnTo>
                  <a:pt x="248" y="724"/>
                </a:lnTo>
                <a:lnTo>
                  <a:pt x="220" y="720"/>
                </a:lnTo>
                <a:lnTo>
                  <a:pt x="198" y="712"/>
                </a:lnTo>
                <a:lnTo>
                  <a:pt x="176" y="704"/>
                </a:lnTo>
                <a:lnTo>
                  <a:pt x="158" y="692"/>
                </a:lnTo>
                <a:lnTo>
                  <a:pt x="156" y="686"/>
                </a:lnTo>
                <a:lnTo>
                  <a:pt x="154" y="680"/>
                </a:lnTo>
                <a:lnTo>
                  <a:pt x="148" y="670"/>
                </a:lnTo>
                <a:lnTo>
                  <a:pt x="138" y="662"/>
                </a:lnTo>
                <a:lnTo>
                  <a:pt x="118" y="658"/>
                </a:lnTo>
                <a:lnTo>
                  <a:pt x="100" y="654"/>
                </a:lnTo>
                <a:lnTo>
                  <a:pt x="84" y="648"/>
                </a:lnTo>
                <a:lnTo>
                  <a:pt x="70" y="640"/>
                </a:lnTo>
                <a:lnTo>
                  <a:pt x="62" y="638"/>
                </a:lnTo>
                <a:lnTo>
                  <a:pt x="54" y="634"/>
                </a:lnTo>
                <a:lnTo>
                  <a:pt x="42" y="624"/>
                </a:lnTo>
                <a:lnTo>
                  <a:pt x="32" y="610"/>
                </a:lnTo>
                <a:lnTo>
                  <a:pt x="24" y="596"/>
                </a:lnTo>
                <a:lnTo>
                  <a:pt x="18" y="580"/>
                </a:lnTo>
                <a:lnTo>
                  <a:pt x="12" y="566"/>
                </a:lnTo>
                <a:lnTo>
                  <a:pt x="6" y="542"/>
                </a:lnTo>
                <a:lnTo>
                  <a:pt x="0" y="412"/>
                </a:lnTo>
                <a:lnTo>
                  <a:pt x="14" y="388"/>
                </a:lnTo>
                <a:lnTo>
                  <a:pt x="18" y="376"/>
                </a:lnTo>
                <a:lnTo>
                  <a:pt x="22" y="366"/>
                </a:lnTo>
                <a:lnTo>
                  <a:pt x="20" y="352"/>
                </a:lnTo>
                <a:lnTo>
                  <a:pt x="16" y="340"/>
                </a:lnTo>
                <a:lnTo>
                  <a:pt x="12" y="332"/>
                </a:lnTo>
                <a:lnTo>
                  <a:pt x="10" y="328"/>
                </a:lnTo>
                <a:lnTo>
                  <a:pt x="22" y="326"/>
                </a:lnTo>
                <a:lnTo>
                  <a:pt x="26" y="328"/>
                </a:lnTo>
                <a:lnTo>
                  <a:pt x="32" y="330"/>
                </a:lnTo>
                <a:lnTo>
                  <a:pt x="42" y="330"/>
                </a:lnTo>
                <a:lnTo>
                  <a:pt x="50" y="320"/>
                </a:lnTo>
                <a:lnTo>
                  <a:pt x="52" y="314"/>
                </a:lnTo>
                <a:lnTo>
                  <a:pt x="60" y="312"/>
                </a:lnTo>
                <a:lnTo>
                  <a:pt x="66" y="312"/>
                </a:lnTo>
                <a:lnTo>
                  <a:pt x="72" y="316"/>
                </a:lnTo>
                <a:lnTo>
                  <a:pt x="78" y="320"/>
                </a:lnTo>
                <a:lnTo>
                  <a:pt x="90" y="330"/>
                </a:lnTo>
                <a:lnTo>
                  <a:pt x="98" y="336"/>
                </a:lnTo>
                <a:lnTo>
                  <a:pt x="108" y="342"/>
                </a:lnTo>
                <a:lnTo>
                  <a:pt x="128" y="342"/>
                </a:lnTo>
                <a:lnTo>
                  <a:pt x="140" y="340"/>
                </a:lnTo>
                <a:lnTo>
                  <a:pt x="150" y="336"/>
                </a:lnTo>
                <a:lnTo>
                  <a:pt x="158" y="326"/>
                </a:lnTo>
                <a:lnTo>
                  <a:pt x="158" y="300"/>
                </a:lnTo>
                <a:lnTo>
                  <a:pt x="148" y="286"/>
                </a:lnTo>
                <a:lnTo>
                  <a:pt x="138" y="274"/>
                </a:lnTo>
                <a:lnTo>
                  <a:pt x="136" y="270"/>
                </a:lnTo>
                <a:lnTo>
                  <a:pt x="136" y="264"/>
                </a:lnTo>
                <a:lnTo>
                  <a:pt x="136" y="258"/>
                </a:lnTo>
                <a:lnTo>
                  <a:pt x="140" y="252"/>
                </a:lnTo>
                <a:lnTo>
                  <a:pt x="168" y="236"/>
                </a:lnTo>
                <a:lnTo>
                  <a:pt x="180" y="224"/>
                </a:lnTo>
                <a:lnTo>
                  <a:pt x="184" y="212"/>
                </a:lnTo>
                <a:lnTo>
                  <a:pt x="188" y="200"/>
                </a:lnTo>
                <a:lnTo>
                  <a:pt x="186" y="192"/>
                </a:lnTo>
                <a:lnTo>
                  <a:pt x="184" y="184"/>
                </a:lnTo>
                <a:lnTo>
                  <a:pt x="178" y="178"/>
                </a:lnTo>
                <a:lnTo>
                  <a:pt x="172" y="174"/>
                </a:lnTo>
                <a:lnTo>
                  <a:pt x="160" y="164"/>
                </a:lnTo>
                <a:lnTo>
                  <a:pt x="152" y="150"/>
                </a:lnTo>
                <a:lnTo>
                  <a:pt x="142" y="138"/>
                </a:lnTo>
                <a:lnTo>
                  <a:pt x="132" y="128"/>
                </a:lnTo>
                <a:lnTo>
                  <a:pt x="126" y="126"/>
                </a:lnTo>
                <a:lnTo>
                  <a:pt x="122" y="126"/>
                </a:lnTo>
                <a:lnTo>
                  <a:pt x="120" y="120"/>
                </a:lnTo>
                <a:lnTo>
                  <a:pt x="116" y="114"/>
                </a:lnTo>
                <a:lnTo>
                  <a:pt x="114" y="110"/>
                </a:lnTo>
                <a:lnTo>
                  <a:pt x="114" y="104"/>
                </a:lnTo>
                <a:lnTo>
                  <a:pt x="118" y="98"/>
                </a:lnTo>
                <a:lnTo>
                  <a:pt x="118" y="92"/>
                </a:lnTo>
                <a:lnTo>
                  <a:pt x="118" y="86"/>
                </a:lnTo>
                <a:lnTo>
                  <a:pt x="116" y="80"/>
                </a:lnTo>
                <a:lnTo>
                  <a:pt x="110" y="70"/>
                </a:lnTo>
                <a:lnTo>
                  <a:pt x="104" y="66"/>
                </a:lnTo>
                <a:lnTo>
                  <a:pt x="104" y="58"/>
                </a:lnTo>
                <a:lnTo>
                  <a:pt x="120" y="56"/>
                </a:lnTo>
                <a:lnTo>
                  <a:pt x="138" y="52"/>
                </a:lnTo>
                <a:lnTo>
                  <a:pt x="176" y="50"/>
                </a:lnTo>
                <a:lnTo>
                  <a:pt x="214" y="46"/>
                </a:lnTo>
                <a:lnTo>
                  <a:pt x="234" y="42"/>
                </a:lnTo>
                <a:lnTo>
                  <a:pt x="252" y="38"/>
                </a:lnTo>
                <a:lnTo>
                  <a:pt x="280" y="24"/>
                </a:lnTo>
                <a:lnTo>
                  <a:pt x="310" y="12"/>
                </a:lnTo>
                <a:lnTo>
                  <a:pt x="324" y="6"/>
                </a:lnTo>
                <a:lnTo>
                  <a:pt x="340" y="4"/>
                </a:lnTo>
                <a:lnTo>
                  <a:pt x="358" y="0"/>
                </a:lnTo>
                <a:lnTo>
                  <a:pt x="378" y="0"/>
                </a:lnTo>
                <a:lnTo>
                  <a:pt x="400" y="10"/>
                </a:lnTo>
                <a:lnTo>
                  <a:pt x="430" y="8"/>
                </a:lnTo>
                <a:lnTo>
                  <a:pt x="462" y="10"/>
                </a:lnTo>
                <a:lnTo>
                  <a:pt x="478" y="10"/>
                </a:lnTo>
                <a:lnTo>
                  <a:pt x="494" y="12"/>
                </a:lnTo>
                <a:lnTo>
                  <a:pt x="510" y="16"/>
                </a:lnTo>
                <a:lnTo>
                  <a:pt x="526" y="22"/>
                </a:lnTo>
                <a:lnTo>
                  <a:pt x="604" y="72"/>
                </a:lnTo>
                <a:lnTo>
                  <a:pt x="612" y="84"/>
                </a:lnTo>
                <a:lnTo>
                  <a:pt x="638" y="104"/>
                </a:lnTo>
                <a:lnTo>
                  <a:pt x="654" y="114"/>
                </a:lnTo>
                <a:lnTo>
                  <a:pt x="676" y="122"/>
                </a:lnTo>
                <a:lnTo>
                  <a:pt x="706" y="122"/>
                </a:lnTo>
                <a:lnTo>
                  <a:pt x="720" y="110"/>
                </a:lnTo>
                <a:lnTo>
                  <a:pt x="722" y="94"/>
                </a:lnTo>
                <a:lnTo>
                  <a:pt x="720" y="80"/>
                </a:lnTo>
                <a:lnTo>
                  <a:pt x="718" y="68"/>
                </a:lnTo>
                <a:lnTo>
                  <a:pt x="716" y="58"/>
                </a:lnTo>
                <a:lnTo>
                  <a:pt x="720" y="56"/>
                </a:lnTo>
                <a:lnTo>
                  <a:pt x="724" y="54"/>
                </a:lnTo>
                <a:lnTo>
                  <a:pt x="736" y="52"/>
                </a:lnTo>
                <a:lnTo>
                  <a:pt x="762" y="52"/>
                </a:lnTo>
                <a:lnTo>
                  <a:pt x="792" y="72"/>
                </a:lnTo>
                <a:lnTo>
                  <a:pt x="822" y="80"/>
                </a:lnTo>
                <a:lnTo>
                  <a:pt x="858" y="84"/>
                </a:lnTo>
                <a:lnTo>
                  <a:pt x="898" y="104"/>
                </a:lnTo>
                <a:lnTo>
                  <a:pt x="930" y="128"/>
                </a:lnTo>
                <a:lnTo>
                  <a:pt x="930" y="132"/>
                </a:lnTo>
                <a:lnTo>
                  <a:pt x="940" y="140"/>
                </a:lnTo>
                <a:lnTo>
                  <a:pt x="952" y="142"/>
                </a:lnTo>
                <a:lnTo>
                  <a:pt x="964" y="140"/>
                </a:lnTo>
                <a:lnTo>
                  <a:pt x="992" y="136"/>
                </a:lnTo>
                <a:lnTo>
                  <a:pt x="1032" y="184"/>
                </a:lnTo>
                <a:lnTo>
                  <a:pt x="1088" y="224"/>
                </a:lnTo>
                <a:lnTo>
                  <a:pt x="1116" y="238"/>
                </a:lnTo>
                <a:lnTo>
                  <a:pt x="1166" y="238"/>
                </a:lnTo>
                <a:lnTo>
                  <a:pt x="1174" y="250"/>
                </a:lnTo>
                <a:lnTo>
                  <a:pt x="1182" y="272"/>
                </a:lnTo>
                <a:lnTo>
                  <a:pt x="1188" y="294"/>
                </a:lnTo>
                <a:lnTo>
                  <a:pt x="1194" y="316"/>
                </a:lnTo>
                <a:lnTo>
                  <a:pt x="1216" y="368"/>
                </a:lnTo>
                <a:lnTo>
                  <a:pt x="1220" y="412"/>
                </a:lnTo>
                <a:lnTo>
                  <a:pt x="1228" y="422"/>
                </a:lnTo>
                <a:lnTo>
                  <a:pt x="1234" y="436"/>
                </a:lnTo>
                <a:lnTo>
                  <a:pt x="1236" y="444"/>
                </a:lnTo>
                <a:lnTo>
                  <a:pt x="1236" y="452"/>
                </a:lnTo>
                <a:lnTo>
                  <a:pt x="1232" y="458"/>
                </a:lnTo>
                <a:lnTo>
                  <a:pt x="1226" y="466"/>
                </a:lnTo>
                <a:lnTo>
                  <a:pt x="1200" y="482"/>
                </a:lnTo>
                <a:lnTo>
                  <a:pt x="1192" y="488"/>
                </a:lnTo>
                <a:lnTo>
                  <a:pt x="1184" y="496"/>
                </a:lnTo>
                <a:lnTo>
                  <a:pt x="1172" y="514"/>
                </a:lnTo>
                <a:lnTo>
                  <a:pt x="1156" y="542"/>
                </a:lnTo>
                <a:lnTo>
                  <a:pt x="1120" y="568"/>
                </a:lnTo>
                <a:lnTo>
                  <a:pt x="1120" y="584"/>
                </a:lnTo>
                <a:lnTo>
                  <a:pt x="1154" y="614"/>
                </a:lnTo>
                <a:lnTo>
                  <a:pt x="1152" y="620"/>
                </a:lnTo>
                <a:lnTo>
                  <a:pt x="1148" y="624"/>
                </a:lnTo>
                <a:lnTo>
                  <a:pt x="1144" y="626"/>
                </a:lnTo>
                <a:lnTo>
                  <a:pt x="1138" y="628"/>
                </a:lnTo>
                <a:lnTo>
                  <a:pt x="1128" y="628"/>
                </a:lnTo>
                <a:lnTo>
                  <a:pt x="1120" y="628"/>
                </a:lnTo>
                <a:lnTo>
                  <a:pt x="1086" y="606"/>
                </a:lnTo>
                <a:lnTo>
                  <a:pt x="1052" y="604"/>
                </a:lnTo>
                <a:lnTo>
                  <a:pt x="1038" y="606"/>
                </a:lnTo>
                <a:lnTo>
                  <a:pt x="1030" y="608"/>
                </a:lnTo>
                <a:lnTo>
                  <a:pt x="1030" y="632"/>
                </a:lnTo>
                <a:lnTo>
                  <a:pt x="1030" y="642"/>
                </a:lnTo>
                <a:lnTo>
                  <a:pt x="1032" y="652"/>
                </a:lnTo>
                <a:lnTo>
                  <a:pt x="1036" y="662"/>
                </a:lnTo>
                <a:lnTo>
                  <a:pt x="1042" y="672"/>
                </a:lnTo>
                <a:lnTo>
                  <a:pt x="1052" y="682"/>
                </a:lnTo>
                <a:lnTo>
                  <a:pt x="1064" y="694"/>
                </a:lnTo>
                <a:lnTo>
                  <a:pt x="1064" y="730"/>
                </a:lnTo>
                <a:lnTo>
                  <a:pt x="1080" y="780"/>
                </a:lnTo>
                <a:lnTo>
                  <a:pt x="1078" y="788"/>
                </a:lnTo>
                <a:lnTo>
                  <a:pt x="1076" y="792"/>
                </a:lnTo>
                <a:lnTo>
                  <a:pt x="1074" y="796"/>
                </a:lnTo>
                <a:lnTo>
                  <a:pt x="1068" y="798"/>
                </a:lnTo>
                <a:lnTo>
                  <a:pt x="1058" y="800"/>
                </a:lnTo>
                <a:lnTo>
                  <a:pt x="1046" y="800"/>
                </a:lnTo>
                <a:lnTo>
                  <a:pt x="1034" y="804"/>
                </a:lnTo>
                <a:lnTo>
                  <a:pt x="1028" y="808"/>
                </a:lnTo>
                <a:lnTo>
                  <a:pt x="1014" y="818"/>
                </a:lnTo>
                <a:lnTo>
                  <a:pt x="1004" y="818"/>
                </a:lnTo>
                <a:lnTo>
                  <a:pt x="996" y="806"/>
                </a:lnTo>
                <a:lnTo>
                  <a:pt x="968" y="804"/>
                </a:lnTo>
                <a:lnTo>
                  <a:pt x="968" y="798"/>
                </a:lnTo>
                <a:lnTo>
                  <a:pt x="964" y="794"/>
                </a:lnTo>
                <a:lnTo>
                  <a:pt x="956" y="788"/>
                </a:lnTo>
                <a:lnTo>
                  <a:pt x="936" y="786"/>
                </a:lnTo>
                <a:lnTo>
                  <a:pt x="934" y="792"/>
                </a:lnTo>
                <a:lnTo>
                  <a:pt x="926" y="796"/>
                </a:lnTo>
                <a:lnTo>
                  <a:pt x="920" y="800"/>
                </a:lnTo>
                <a:lnTo>
                  <a:pt x="914" y="800"/>
                </a:lnTo>
                <a:lnTo>
                  <a:pt x="908" y="786"/>
                </a:lnTo>
                <a:lnTo>
                  <a:pt x="878" y="780"/>
                </a:lnTo>
                <a:lnTo>
                  <a:pt x="836" y="732"/>
                </a:lnTo>
                <a:lnTo>
                  <a:pt x="830" y="722"/>
                </a:lnTo>
                <a:lnTo>
                  <a:pt x="830" y="710"/>
                </a:lnTo>
                <a:lnTo>
                  <a:pt x="828" y="698"/>
                </a:lnTo>
                <a:lnTo>
                  <a:pt x="824" y="690"/>
                </a:lnTo>
                <a:lnTo>
                  <a:pt x="820" y="682"/>
                </a:lnTo>
                <a:lnTo>
                  <a:pt x="808" y="670"/>
                </a:lnTo>
                <a:lnTo>
                  <a:pt x="796" y="658"/>
                </a:lnTo>
                <a:lnTo>
                  <a:pt x="778" y="654"/>
                </a:lnTo>
                <a:lnTo>
                  <a:pt x="758" y="652"/>
                </a:lnTo>
                <a:lnTo>
                  <a:pt x="724" y="654"/>
                </a:lnTo>
                <a:lnTo>
                  <a:pt x="706" y="656"/>
                </a:lnTo>
                <a:lnTo>
                  <a:pt x="702" y="660"/>
                </a:lnTo>
                <a:lnTo>
                  <a:pt x="700" y="662"/>
                </a:lnTo>
                <a:lnTo>
                  <a:pt x="698" y="674"/>
                </a:lnTo>
                <a:lnTo>
                  <a:pt x="698" y="694"/>
                </a:lnTo>
                <a:lnTo>
                  <a:pt x="722" y="726"/>
                </a:lnTo>
                <a:lnTo>
                  <a:pt x="722" y="746"/>
                </a:lnTo>
                <a:lnTo>
                  <a:pt x="712" y="758"/>
                </a:lnTo>
                <a:lnTo>
                  <a:pt x="700" y="772"/>
                </a:lnTo>
                <a:lnTo>
                  <a:pt x="696" y="778"/>
                </a:lnTo>
                <a:lnTo>
                  <a:pt x="694" y="786"/>
                </a:lnTo>
                <a:lnTo>
                  <a:pt x="694" y="796"/>
                </a:lnTo>
                <a:lnTo>
                  <a:pt x="698" y="804"/>
                </a:lnTo>
                <a:lnTo>
                  <a:pt x="698" y="810"/>
                </a:lnTo>
                <a:lnTo>
                  <a:pt x="694" y="818"/>
                </a:lnTo>
                <a:lnTo>
                  <a:pt x="684" y="834"/>
                </a:lnTo>
                <a:lnTo>
                  <a:pt x="664" y="862"/>
                </a:lnTo>
                <a:lnTo>
                  <a:pt x="658" y="870"/>
                </a:lnTo>
                <a:lnTo>
                  <a:pt x="652" y="878"/>
                </a:lnTo>
                <a:lnTo>
                  <a:pt x="644" y="882"/>
                </a:lnTo>
                <a:lnTo>
                  <a:pt x="634" y="886"/>
                </a:lnTo>
                <a:lnTo>
                  <a:pt x="624" y="898"/>
                </a:lnTo>
                <a:lnTo>
                  <a:pt x="618" y="896"/>
                </a:lnTo>
                <a:lnTo>
                  <a:pt x="612" y="896"/>
                </a:lnTo>
                <a:lnTo>
                  <a:pt x="608" y="890"/>
                </a:lnTo>
                <a:lnTo>
                  <a:pt x="604" y="884"/>
                </a:lnTo>
                <a:lnTo>
                  <a:pt x="604" y="880"/>
                </a:lnTo>
                <a:lnTo>
                  <a:pt x="598" y="878"/>
                </a:lnTo>
                <a:lnTo>
                  <a:pt x="594" y="876"/>
                </a:lnTo>
                <a:lnTo>
                  <a:pt x="582" y="876"/>
                </a:lnTo>
                <a:lnTo>
                  <a:pt x="568" y="880"/>
                </a:lnTo>
                <a:lnTo>
                  <a:pt x="560" y="892"/>
                </a:lnTo>
                <a:lnTo>
                  <a:pt x="556" y="896"/>
                </a:lnTo>
                <a:lnTo>
                  <a:pt x="552" y="900"/>
                </a:lnTo>
                <a:close/>
              </a:path>
            </a:pathLst>
          </a:custGeom>
          <a:solidFill>
            <a:srgbClr val="31859C"/>
          </a:solidFill>
          <a:ln>
            <a:noFill/>
          </a:ln>
        </p:spPr>
        <p:txBody>
          <a:bodyPr/>
          <a:lstStyle/>
          <a:p>
            <a:endParaRPr lang="zh-CN" altLang="en-US" sz="1350"/>
          </a:p>
        </p:txBody>
      </p:sp>
      <p:sp>
        <p:nvSpPr>
          <p:cNvPr id="86" name="Freeform 29"/>
          <p:cNvSpPr/>
          <p:nvPr/>
        </p:nvSpPr>
        <p:spPr bwMode="auto">
          <a:xfrm>
            <a:off x="3361210" y="2509402"/>
            <a:ext cx="254313" cy="511619"/>
          </a:xfrm>
          <a:custGeom>
            <a:avLst/>
            <a:gdLst>
              <a:gd name="T0" fmla="*/ 24 w 340"/>
              <a:gd name="T1" fmla="*/ 676 h 684"/>
              <a:gd name="T2" fmla="*/ 10 w 340"/>
              <a:gd name="T3" fmla="*/ 654 h 684"/>
              <a:gd name="T4" fmla="*/ 10 w 340"/>
              <a:gd name="T5" fmla="*/ 624 h 684"/>
              <a:gd name="T6" fmla="*/ 18 w 340"/>
              <a:gd name="T7" fmla="*/ 560 h 684"/>
              <a:gd name="T8" fmla="*/ 0 w 340"/>
              <a:gd name="T9" fmla="*/ 514 h 684"/>
              <a:gd name="T10" fmla="*/ 8 w 340"/>
              <a:gd name="T11" fmla="*/ 426 h 684"/>
              <a:gd name="T12" fmla="*/ 30 w 340"/>
              <a:gd name="T13" fmla="*/ 386 h 684"/>
              <a:gd name="T14" fmla="*/ 24 w 340"/>
              <a:gd name="T15" fmla="*/ 326 h 684"/>
              <a:gd name="T16" fmla="*/ 22 w 340"/>
              <a:gd name="T17" fmla="*/ 282 h 684"/>
              <a:gd name="T18" fmla="*/ 44 w 340"/>
              <a:gd name="T19" fmla="*/ 248 h 684"/>
              <a:gd name="T20" fmla="*/ 50 w 340"/>
              <a:gd name="T21" fmla="*/ 218 h 684"/>
              <a:gd name="T22" fmla="*/ 64 w 340"/>
              <a:gd name="T23" fmla="*/ 170 h 684"/>
              <a:gd name="T24" fmla="*/ 70 w 340"/>
              <a:gd name="T25" fmla="*/ 150 h 684"/>
              <a:gd name="T26" fmla="*/ 94 w 340"/>
              <a:gd name="T27" fmla="*/ 122 h 684"/>
              <a:gd name="T28" fmla="*/ 128 w 340"/>
              <a:gd name="T29" fmla="*/ 82 h 684"/>
              <a:gd name="T30" fmla="*/ 152 w 340"/>
              <a:gd name="T31" fmla="*/ 58 h 684"/>
              <a:gd name="T32" fmla="*/ 170 w 340"/>
              <a:gd name="T33" fmla="*/ 40 h 684"/>
              <a:gd name="T34" fmla="*/ 224 w 340"/>
              <a:gd name="T35" fmla="*/ 40 h 684"/>
              <a:gd name="T36" fmla="*/ 238 w 340"/>
              <a:gd name="T37" fmla="*/ 32 h 684"/>
              <a:gd name="T38" fmla="*/ 270 w 340"/>
              <a:gd name="T39" fmla="*/ 20 h 684"/>
              <a:gd name="T40" fmla="*/ 290 w 340"/>
              <a:gd name="T41" fmla="*/ 0 h 684"/>
              <a:gd name="T42" fmla="*/ 308 w 340"/>
              <a:gd name="T43" fmla="*/ 12 h 684"/>
              <a:gd name="T44" fmla="*/ 290 w 340"/>
              <a:gd name="T45" fmla="*/ 34 h 684"/>
              <a:gd name="T46" fmla="*/ 276 w 340"/>
              <a:gd name="T47" fmla="*/ 54 h 684"/>
              <a:gd name="T48" fmla="*/ 286 w 340"/>
              <a:gd name="T49" fmla="*/ 64 h 684"/>
              <a:gd name="T50" fmla="*/ 310 w 340"/>
              <a:gd name="T51" fmla="*/ 82 h 684"/>
              <a:gd name="T52" fmla="*/ 340 w 340"/>
              <a:gd name="T53" fmla="*/ 124 h 684"/>
              <a:gd name="T54" fmla="*/ 328 w 340"/>
              <a:gd name="T55" fmla="*/ 158 h 684"/>
              <a:gd name="T56" fmla="*/ 290 w 340"/>
              <a:gd name="T57" fmla="*/ 186 h 684"/>
              <a:gd name="T58" fmla="*/ 268 w 340"/>
              <a:gd name="T59" fmla="*/ 228 h 684"/>
              <a:gd name="T60" fmla="*/ 274 w 340"/>
              <a:gd name="T61" fmla="*/ 256 h 684"/>
              <a:gd name="T62" fmla="*/ 300 w 340"/>
              <a:gd name="T63" fmla="*/ 278 h 684"/>
              <a:gd name="T64" fmla="*/ 320 w 340"/>
              <a:gd name="T65" fmla="*/ 312 h 684"/>
              <a:gd name="T66" fmla="*/ 328 w 340"/>
              <a:gd name="T67" fmla="*/ 344 h 684"/>
              <a:gd name="T68" fmla="*/ 316 w 340"/>
              <a:gd name="T69" fmla="*/ 384 h 684"/>
              <a:gd name="T70" fmla="*/ 298 w 340"/>
              <a:gd name="T71" fmla="*/ 412 h 684"/>
              <a:gd name="T72" fmla="*/ 276 w 340"/>
              <a:gd name="T73" fmla="*/ 436 h 684"/>
              <a:gd name="T74" fmla="*/ 298 w 340"/>
              <a:gd name="T75" fmla="*/ 474 h 684"/>
              <a:gd name="T76" fmla="*/ 302 w 340"/>
              <a:gd name="T77" fmla="*/ 506 h 684"/>
              <a:gd name="T78" fmla="*/ 296 w 340"/>
              <a:gd name="T79" fmla="*/ 544 h 684"/>
              <a:gd name="T80" fmla="*/ 236 w 340"/>
              <a:gd name="T81" fmla="*/ 602 h 684"/>
              <a:gd name="T82" fmla="*/ 164 w 340"/>
              <a:gd name="T83" fmla="*/ 620 h 684"/>
              <a:gd name="T84" fmla="*/ 112 w 340"/>
              <a:gd name="T85" fmla="*/ 644 h 684"/>
              <a:gd name="T86" fmla="*/ 66 w 340"/>
              <a:gd name="T87" fmla="*/ 664 h 684"/>
              <a:gd name="T88" fmla="*/ 48 w 340"/>
              <a:gd name="T89" fmla="*/ 678 h 6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40" h="684">
                <a:moveTo>
                  <a:pt x="32" y="684"/>
                </a:moveTo>
                <a:lnTo>
                  <a:pt x="32" y="684"/>
                </a:lnTo>
                <a:lnTo>
                  <a:pt x="24" y="676"/>
                </a:lnTo>
                <a:lnTo>
                  <a:pt x="16" y="668"/>
                </a:lnTo>
                <a:lnTo>
                  <a:pt x="12" y="662"/>
                </a:lnTo>
                <a:lnTo>
                  <a:pt x="10" y="654"/>
                </a:lnTo>
                <a:lnTo>
                  <a:pt x="10" y="638"/>
                </a:lnTo>
                <a:lnTo>
                  <a:pt x="10" y="624"/>
                </a:lnTo>
                <a:lnTo>
                  <a:pt x="20" y="594"/>
                </a:lnTo>
                <a:lnTo>
                  <a:pt x="18" y="560"/>
                </a:lnTo>
                <a:lnTo>
                  <a:pt x="0" y="514"/>
                </a:lnTo>
                <a:lnTo>
                  <a:pt x="0" y="440"/>
                </a:lnTo>
                <a:lnTo>
                  <a:pt x="8" y="426"/>
                </a:lnTo>
                <a:lnTo>
                  <a:pt x="16" y="412"/>
                </a:lnTo>
                <a:lnTo>
                  <a:pt x="30" y="386"/>
                </a:lnTo>
                <a:lnTo>
                  <a:pt x="30" y="358"/>
                </a:lnTo>
                <a:lnTo>
                  <a:pt x="24" y="326"/>
                </a:lnTo>
                <a:lnTo>
                  <a:pt x="22" y="310"/>
                </a:lnTo>
                <a:lnTo>
                  <a:pt x="20" y="296"/>
                </a:lnTo>
                <a:lnTo>
                  <a:pt x="22" y="282"/>
                </a:lnTo>
                <a:lnTo>
                  <a:pt x="24" y="270"/>
                </a:lnTo>
                <a:lnTo>
                  <a:pt x="32" y="258"/>
                </a:lnTo>
                <a:lnTo>
                  <a:pt x="44" y="248"/>
                </a:lnTo>
                <a:lnTo>
                  <a:pt x="48" y="232"/>
                </a:lnTo>
                <a:lnTo>
                  <a:pt x="50" y="218"/>
                </a:lnTo>
                <a:lnTo>
                  <a:pt x="52" y="192"/>
                </a:lnTo>
                <a:lnTo>
                  <a:pt x="64" y="170"/>
                </a:lnTo>
                <a:lnTo>
                  <a:pt x="66" y="158"/>
                </a:lnTo>
                <a:lnTo>
                  <a:pt x="70" y="150"/>
                </a:lnTo>
                <a:lnTo>
                  <a:pt x="74" y="142"/>
                </a:lnTo>
                <a:lnTo>
                  <a:pt x="80" y="134"/>
                </a:lnTo>
                <a:lnTo>
                  <a:pt x="94" y="122"/>
                </a:lnTo>
                <a:lnTo>
                  <a:pt x="110" y="110"/>
                </a:lnTo>
                <a:lnTo>
                  <a:pt x="128" y="82"/>
                </a:lnTo>
                <a:lnTo>
                  <a:pt x="140" y="68"/>
                </a:lnTo>
                <a:lnTo>
                  <a:pt x="146" y="62"/>
                </a:lnTo>
                <a:lnTo>
                  <a:pt x="152" y="58"/>
                </a:lnTo>
                <a:lnTo>
                  <a:pt x="170" y="40"/>
                </a:lnTo>
                <a:lnTo>
                  <a:pt x="204" y="42"/>
                </a:lnTo>
                <a:lnTo>
                  <a:pt x="214" y="42"/>
                </a:lnTo>
                <a:lnTo>
                  <a:pt x="224" y="40"/>
                </a:lnTo>
                <a:lnTo>
                  <a:pt x="232" y="38"/>
                </a:lnTo>
                <a:lnTo>
                  <a:pt x="238" y="32"/>
                </a:lnTo>
                <a:lnTo>
                  <a:pt x="250" y="30"/>
                </a:lnTo>
                <a:lnTo>
                  <a:pt x="260" y="26"/>
                </a:lnTo>
                <a:lnTo>
                  <a:pt x="270" y="20"/>
                </a:lnTo>
                <a:lnTo>
                  <a:pt x="282" y="10"/>
                </a:lnTo>
                <a:lnTo>
                  <a:pt x="290" y="0"/>
                </a:lnTo>
                <a:lnTo>
                  <a:pt x="308" y="12"/>
                </a:lnTo>
                <a:lnTo>
                  <a:pt x="306" y="18"/>
                </a:lnTo>
                <a:lnTo>
                  <a:pt x="302" y="24"/>
                </a:lnTo>
                <a:lnTo>
                  <a:pt x="290" y="34"/>
                </a:lnTo>
                <a:lnTo>
                  <a:pt x="284" y="40"/>
                </a:lnTo>
                <a:lnTo>
                  <a:pt x="280" y="46"/>
                </a:lnTo>
                <a:lnTo>
                  <a:pt x="276" y="54"/>
                </a:lnTo>
                <a:lnTo>
                  <a:pt x="278" y="62"/>
                </a:lnTo>
                <a:lnTo>
                  <a:pt x="286" y="64"/>
                </a:lnTo>
                <a:lnTo>
                  <a:pt x="296" y="68"/>
                </a:lnTo>
                <a:lnTo>
                  <a:pt x="302" y="74"/>
                </a:lnTo>
                <a:lnTo>
                  <a:pt x="310" y="82"/>
                </a:lnTo>
                <a:lnTo>
                  <a:pt x="324" y="100"/>
                </a:lnTo>
                <a:lnTo>
                  <a:pt x="340" y="124"/>
                </a:lnTo>
                <a:lnTo>
                  <a:pt x="340" y="142"/>
                </a:lnTo>
                <a:lnTo>
                  <a:pt x="328" y="158"/>
                </a:lnTo>
                <a:lnTo>
                  <a:pt x="318" y="168"/>
                </a:lnTo>
                <a:lnTo>
                  <a:pt x="290" y="186"/>
                </a:lnTo>
                <a:lnTo>
                  <a:pt x="280" y="202"/>
                </a:lnTo>
                <a:lnTo>
                  <a:pt x="272" y="218"/>
                </a:lnTo>
                <a:lnTo>
                  <a:pt x="268" y="228"/>
                </a:lnTo>
                <a:lnTo>
                  <a:pt x="268" y="238"/>
                </a:lnTo>
                <a:lnTo>
                  <a:pt x="268" y="248"/>
                </a:lnTo>
                <a:lnTo>
                  <a:pt x="274" y="256"/>
                </a:lnTo>
                <a:lnTo>
                  <a:pt x="300" y="278"/>
                </a:lnTo>
                <a:lnTo>
                  <a:pt x="308" y="290"/>
                </a:lnTo>
                <a:lnTo>
                  <a:pt x="316" y="302"/>
                </a:lnTo>
                <a:lnTo>
                  <a:pt x="320" y="312"/>
                </a:lnTo>
                <a:lnTo>
                  <a:pt x="324" y="320"/>
                </a:lnTo>
                <a:lnTo>
                  <a:pt x="326" y="332"/>
                </a:lnTo>
                <a:lnTo>
                  <a:pt x="328" y="344"/>
                </a:lnTo>
                <a:lnTo>
                  <a:pt x="322" y="364"/>
                </a:lnTo>
                <a:lnTo>
                  <a:pt x="316" y="384"/>
                </a:lnTo>
                <a:lnTo>
                  <a:pt x="308" y="398"/>
                </a:lnTo>
                <a:lnTo>
                  <a:pt x="298" y="412"/>
                </a:lnTo>
                <a:lnTo>
                  <a:pt x="286" y="426"/>
                </a:lnTo>
                <a:lnTo>
                  <a:pt x="276" y="436"/>
                </a:lnTo>
                <a:lnTo>
                  <a:pt x="274" y="448"/>
                </a:lnTo>
                <a:lnTo>
                  <a:pt x="298" y="474"/>
                </a:lnTo>
                <a:lnTo>
                  <a:pt x="302" y="488"/>
                </a:lnTo>
                <a:lnTo>
                  <a:pt x="302" y="506"/>
                </a:lnTo>
                <a:lnTo>
                  <a:pt x="300" y="524"/>
                </a:lnTo>
                <a:lnTo>
                  <a:pt x="296" y="544"/>
                </a:lnTo>
                <a:lnTo>
                  <a:pt x="282" y="560"/>
                </a:lnTo>
                <a:lnTo>
                  <a:pt x="268" y="574"/>
                </a:lnTo>
                <a:lnTo>
                  <a:pt x="236" y="602"/>
                </a:lnTo>
                <a:lnTo>
                  <a:pt x="164" y="620"/>
                </a:lnTo>
                <a:lnTo>
                  <a:pt x="146" y="632"/>
                </a:lnTo>
                <a:lnTo>
                  <a:pt x="128" y="640"/>
                </a:lnTo>
                <a:lnTo>
                  <a:pt x="112" y="644"/>
                </a:lnTo>
                <a:lnTo>
                  <a:pt x="92" y="648"/>
                </a:lnTo>
                <a:lnTo>
                  <a:pt x="66" y="664"/>
                </a:lnTo>
                <a:lnTo>
                  <a:pt x="56" y="672"/>
                </a:lnTo>
                <a:lnTo>
                  <a:pt x="48" y="678"/>
                </a:lnTo>
                <a:lnTo>
                  <a:pt x="32" y="684"/>
                </a:lnTo>
                <a:close/>
              </a:path>
            </a:pathLst>
          </a:custGeom>
          <a:solidFill>
            <a:srgbClr val="31859C"/>
          </a:solidFill>
          <a:ln>
            <a:noFill/>
          </a:ln>
        </p:spPr>
        <p:txBody>
          <a:bodyPr/>
          <a:lstStyle/>
          <a:p>
            <a:endParaRPr lang="zh-CN" altLang="en-US" sz="1350"/>
          </a:p>
        </p:txBody>
      </p:sp>
      <p:sp>
        <p:nvSpPr>
          <p:cNvPr id="87" name="Freeform 30"/>
          <p:cNvSpPr/>
          <p:nvPr/>
        </p:nvSpPr>
        <p:spPr bwMode="auto">
          <a:xfrm>
            <a:off x="3694809" y="2690414"/>
            <a:ext cx="478707" cy="320136"/>
          </a:xfrm>
          <a:custGeom>
            <a:avLst/>
            <a:gdLst>
              <a:gd name="T0" fmla="*/ 42 w 640"/>
              <a:gd name="T1" fmla="*/ 410 h 428"/>
              <a:gd name="T2" fmla="*/ 0 w 640"/>
              <a:gd name="T3" fmla="*/ 372 h 428"/>
              <a:gd name="T4" fmla="*/ 26 w 640"/>
              <a:gd name="T5" fmla="*/ 338 h 428"/>
              <a:gd name="T6" fmla="*/ 38 w 640"/>
              <a:gd name="T7" fmla="*/ 322 h 428"/>
              <a:gd name="T8" fmla="*/ 26 w 640"/>
              <a:gd name="T9" fmla="*/ 244 h 428"/>
              <a:gd name="T10" fmla="*/ 12 w 640"/>
              <a:gd name="T11" fmla="*/ 208 h 428"/>
              <a:gd name="T12" fmla="*/ 20 w 640"/>
              <a:gd name="T13" fmla="*/ 174 h 428"/>
              <a:gd name="T14" fmla="*/ 42 w 640"/>
              <a:gd name="T15" fmla="*/ 144 h 428"/>
              <a:gd name="T16" fmla="*/ 76 w 640"/>
              <a:gd name="T17" fmla="*/ 106 h 428"/>
              <a:gd name="T18" fmla="*/ 104 w 640"/>
              <a:gd name="T19" fmla="*/ 80 h 428"/>
              <a:gd name="T20" fmla="*/ 150 w 640"/>
              <a:gd name="T21" fmla="*/ 52 h 428"/>
              <a:gd name="T22" fmla="*/ 210 w 640"/>
              <a:gd name="T23" fmla="*/ 38 h 428"/>
              <a:gd name="T24" fmla="*/ 236 w 640"/>
              <a:gd name="T25" fmla="*/ 38 h 428"/>
              <a:gd name="T26" fmla="*/ 268 w 640"/>
              <a:gd name="T27" fmla="*/ 16 h 428"/>
              <a:gd name="T28" fmla="*/ 294 w 640"/>
              <a:gd name="T29" fmla="*/ 12 h 428"/>
              <a:gd name="T30" fmla="*/ 308 w 640"/>
              <a:gd name="T31" fmla="*/ 36 h 428"/>
              <a:gd name="T32" fmla="*/ 308 w 640"/>
              <a:gd name="T33" fmla="*/ 80 h 428"/>
              <a:gd name="T34" fmla="*/ 360 w 640"/>
              <a:gd name="T35" fmla="*/ 108 h 428"/>
              <a:gd name="T36" fmla="*/ 384 w 640"/>
              <a:gd name="T37" fmla="*/ 110 h 428"/>
              <a:gd name="T38" fmla="*/ 432 w 640"/>
              <a:gd name="T39" fmla="*/ 38 h 428"/>
              <a:gd name="T40" fmla="*/ 452 w 640"/>
              <a:gd name="T41" fmla="*/ 24 h 428"/>
              <a:gd name="T42" fmla="*/ 492 w 640"/>
              <a:gd name="T43" fmla="*/ 16 h 428"/>
              <a:gd name="T44" fmla="*/ 536 w 640"/>
              <a:gd name="T45" fmla="*/ 34 h 428"/>
              <a:gd name="T46" fmla="*/ 640 w 640"/>
              <a:gd name="T47" fmla="*/ 36 h 428"/>
              <a:gd name="T48" fmla="*/ 636 w 640"/>
              <a:gd name="T49" fmla="*/ 46 h 428"/>
              <a:gd name="T50" fmla="*/ 632 w 640"/>
              <a:gd name="T51" fmla="*/ 76 h 428"/>
              <a:gd name="T52" fmla="*/ 570 w 640"/>
              <a:gd name="T53" fmla="*/ 96 h 428"/>
              <a:gd name="T54" fmla="*/ 514 w 640"/>
              <a:gd name="T55" fmla="*/ 136 h 428"/>
              <a:gd name="T56" fmla="*/ 500 w 640"/>
              <a:gd name="T57" fmla="*/ 160 h 428"/>
              <a:gd name="T58" fmla="*/ 472 w 640"/>
              <a:gd name="T59" fmla="*/ 178 h 428"/>
              <a:gd name="T60" fmla="*/ 446 w 640"/>
              <a:gd name="T61" fmla="*/ 188 h 428"/>
              <a:gd name="T62" fmla="*/ 438 w 640"/>
              <a:gd name="T63" fmla="*/ 228 h 428"/>
              <a:gd name="T64" fmla="*/ 418 w 640"/>
              <a:gd name="T65" fmla="*/ 252 h 428"/>
              <a:gd name="T66" fmla="*/ 400 w 640"/>
              <a:gd name="T67" fmla="*/ 276 h 428"/>
              <a:gd name="T68" fmla="*/ 390 w 640"/>
              <a:gd name="T69" fmla="*/ 324 h 428"/>
              <a:gd name="T70" fmla="*/ 374 w 640"/>
              <a:gd name="T71" fmla="*/ 326 h 428"/>
              <a:gd name="T72" fmla="*/ 350 w 640"/>
              <a:gd name="T73" fmla="*/ 342 h 428"/>
              <a:gd name="T74" fmla="*/ 338 w 640"/>
              <a:gd name="T75" fmla="*/ 366 h 428"/>
              <a:gd name="T76" fmla="*/ 322 w 640"/>
              <a:gd name="T77" fmla="*/ 400 h 428"/>
              <a:gd name="T78" fmla="*/ 314 w 640"/>
              <a:gd name="T79" fmla="*/ 400 h 428"/>
              <a:gd name="T80" fmla="*/ 304 w 640"/>
              <a:gd name="T81" fmla="*/ 392 h 428"/>
              <a:gd name="T82" fmla="*/ 274 w 640"/>
              <a:gd name="T83" fmla="*/ 404 h 428"/>
              <a:gd name="T84" fmla="*/ 250 w 640"/>
              <a:gd name="T85" fmla="*/ 422 h 428"/>
              <a:gd name="T86" fmla="*/ 214 w 640"/>
              <a:gd name="T87" fmla="*/ 416 h 428"/>
              <a:gd name="T88" fmla="*/ 208 w 640"/>
              <a:gd name="T89" fmla="*/ 404 h 428"/>
              <a:gd name="T90" fmla="*/ 142 w 640"/>
              <a:gd name="T91" fmla="*/ 362 h 428"/>
              <a:gd name="T92" fmla="*/ 138 w 640"/>
              <a:gd name="T93" fmla="*/ 380 h 428"/>
              <a:gd name="T94" fmla="*/ 126 w 640"/>
              <a:gd name="T95" fmla="*/ 406 h 428"/>
              <a:gd name="T96" fmla="*/ 108 w 640"/>
              <a:gd name="T97" fmla="*/ 418 h 428"/>
              <a:gd name="T98" fmla="*/ 86 w 640"/>
              <a:gd name="T99" fmla="*/ 422 h 4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40" h="428">
                <a:moveTo>
                  <a:pt x="70" y="428"/>
                </a:moveTo>
                <a:lnTo>
                  <a:pt x="70" y="428"/>
                </a:lnTo>
                <a:lnTo>
                  <a:pt x="42" y="410"/>
                </a:lnTo>
                <a:lnTo>
                  <a:pt x="0" y="372"/>
                </a:lnTo>
                <a:lnTo>
                  <a:pt x="10" y="352"/>
                </a:lnTo>
                <a:lnTo>
                  <a:pt x="26" y="338"/>
                </a:lnTo>
                <a:lnTo>
                  <a:pt x="32" y="330"/>
                </a:lnTo>
                <a:lnTo>
                  <a:pt x="38" y="322"/>
                </a:lnTo>
                <a:lnTo>
                  <a:pt x="38" y="288"/>
                </a:lnTo>
                <a:lnTo>
                  <a:pt x="26" y="244"/>
                </a:lnTo>
                <a:lnTo>
                  <a:pt x="18" y="220"/>
                </a:lnTo>
                <a:lnTo>
                  <a:pt x="12" y="208"/>
                </a:lnTo>
                <a:lnTo>
                  <a:pt x="12" y="186"/>
                </a:lnTo>
                <a:lnTo>
                  <a:pt x="14" y="180"/>
                </a:lnTo>
                <a:lnTo>
                  <a:pt x="20" y="174"/>
                </a:lnTo>
                <a:lnTo>
                  <a:pt x="30" y="156"/>
                </a:lnTo>
                <a:lnTo>
                  <a:pt x="42" y="144"/>
                </a:lnTo>
                <a:lnTo>
                  <a:pt x="68" y="118"/>
                </a:lnTo>
                <a:lnTo>
                  <a:pt x="76" y="106"/>
                </a:lnTo>
                <a:lnTo>
                  <a:pt x="84" y="96"/>
                </a:lnTo>
                <a:lnTo>
                  <a:pt x="92" y="88"/>
                </a:lnTo>
                <a:lnTo>
                  <a:pt x="104" y="80"/>
                </a:lnTo>
                <a:lnTo>
                  <a:pt x="126" y="66"/>
                </a:lnTo>
                <a:lnTo>
                  <a:pt x="150" y="52"/>
                </a:lnTo>
                <a:lnTo>
                  <a:pt x="202" y="0"/>
                </a:lnTo>
                <a:lnTo>
                  <a:pt x="210" y="38"/>
                </a:lnTo>
                <a:lnTo>
                  <a:pt x="236" y="38"/>
                </a:lnTo>
                <a:lnTo>
                  <a:pt x="248" y="16"/>
                </a:lnTo>
                <a:lnTo>
                  <a:pt x="268" y="16"/>
                </a:lnTo>
                <a:lnTo>
                  <a:pt x="282" y="16"/>
                </a:lnTo>
                <a:lnTo>
                  <a:pt x="294" y="12"/>
                </a:lnTo>
                <a:lnTo>
                  <a:pt x="294" y="16"/>
                </a:lnTo>
                <a:lnTo>
                  <a:pt x="298" y="22"/>
                </a:lnTo>
                <a:lnTo>
                  <a:pt x="308" y="36"/>
                </a:lnTo>
                <a:lnTo>
                  <a:pt x="308" y="80"/>
                </a:lnTo>
                <a:lnTo>
                  <a:pt x="322" y="90"/>
                </a:lnTo>
                <a:lnTo>
                  <a:pt x="340" y="100"/>
                </a:lnTo>
                <a:lnTo>
                  <a:pt x="360" y="108"/>
                </a:lnTo>
                <a:lnTo>
                  <a:pt x="372" y="110"/>
                </a:lnTo>
                <a:lnTo>
                  <a:pt x="384" y="110"/>
                </a:lnTo>
                <a:lnTo>
                  <a:pt x="424" y="48"/>
                </a:lnTo>
                <a:lnTo>
                  <a:pt x="432" y="38"/>
                </a:lnTo>
                <a:lnTo>
                  <a:pt x="440" y="30"/>
                </a:lnTo>
                <a:lnTo>
                  <a:pt x="452" y="24"/>
                </a:lnTo>
                <a:lnTo>
                  <a:pt x="462" y="18"/>
                </a:lnTo>
                <a:lnTo>
                  <a:pt x="476" y="16"/>
                </a:lnTo>
                <a:lnTo>
                  <a:pt x="492" y="16"/>
                </a:lnTo>
                <a:lnTo>
                  <a:pt x="536" y="34"/>
                </a:lnTo>
                <a:lnTo>
                  <a:pt x="632" y="32"/>
                </a:lnTo>
                <a:lnTo>
                  <a:pt x="640" y="36"/>
                </a:lnTo>
                <a:lnTo>
                  <a:pt x="636" y="40"/>
                </a:lnTo>
                <a:lnTo>
                  <a:pt x="636" y="46"/>
                </a:lnTo>
                <a:lnTo>
                  <a:pt x="632" y="76"/>
                </a:lnTo>
                <a:lnTo>
                  <a:pt x="598" y="80"/>
                </a:lnTo>
                <a:lnTo>
                  <a:pt x="570" y="96"/>
                </a:lnTo>
                <a:lnTo>
                  <a:pt x="540" y="114"/>
                </a:lnTo>
                <a:lnTo>
                  <a:pt x="526" y="124"/>
                </a:lnTo>
                <a:lnTo>
                  <a:pt x="514" y="136"/>
                </a:lnTo>
                <a:lnTo>
                  <a:pt x="506" y="148"/>
                </a:lnTo>
                <a:lnTo>
                  <a:pt x="500" y="160"/>
                </a:lnTo>
                <a:lnTo>
                  <a:pt x="478" y="170"/>
                </a:lnTo>
                <a:lnTo>
                  <a:pt x="472" y="178"/>
                </a:lnTo>
                <a:lnTo>
                  <a:pt x="464" y="182"/>
                </a:lnTo>
                <a:lnTo>
                  <a:pt x="446" y="188"/>
                </a:lnTo>
                <a:lnTo>
                  <a:pt x="440" y="194"/>
                </a:lnTo>
                <a:lnTo>
                  <a:pt x="438" y="228"/>
                </a:lnTo>
                <a:lnTo>
                  <a:pt x="430" y="240"/>
                </a:lnTo>
                <a:lnTo>
                  <a:pt x="418" y="252"/>
                </a:lnTo>
                <a:lnTo>
                  <a:pt x="408" y="264"/>
                </a:lnTo>
                <a:lnTo>
                  <a:pt x="400" y="276"/>
                </a:lnTo>
                <a:lnTo>
                  <a:pt x="400" y="298"/>
                </a:lnTo>
                <a:lnTo>
                  <a:pt x="396" y="312"/>
                </a:lnTo>
                <a:lnTo>
                  <a:pt x="390" y="324"/>
                </a:lnTo>
                <a:lnTo>
                  <a:pt x="382" y="324"/>
                </a:lnTo>
                <a:lnTo>
                  <a:pt x="374" y="326"/>
                </a:lnTo>
                <a:lnTo>
                  <a:pt x="366" y="328"/>
                </a:lnTo>
                <a:lnTo>
                  <a:pt x="360" y="332"/>
                </a:lnTo>
                <a:lnTo>
                  <a:pt x="350" y="342"/>
                </a:lnTo>
                <a:lnTo>
                  <a:pt x="342" y="352"/>
                </a:lnTo>
                <a:lnTo>
                  <a:pt x="338" y="366"/>
                </a:lnTo>
                <a:lnTo>
                  <a:pt x="334" y="380"/>
                </a:lnTo>
                <a:lnTo>
                  <a:pt x="326" y="394"/>
                </a:lnTo>
                <a:lnTo>
                  <a:pt x="322" y="400"/>
                </a:lnTo>
                <a:lnTo>
                  <a:pt x="314" y="404"/>
                </a:lnTo>
                <a:lnTo>
                  <a:pt x="314" y="400"/>
                </a:lnTo>
                <a:lnTo>
                  <a:pt x="304" y="392"/>
                </a:lnTo>
                <a:lnTo>
                  <a:pt x="286" y="390"/>
                </a:lnTo>
                <a:lnTo>
                  <a:pt x="274" y="404"/>
                </a:lnTo>
                <a:lnTo>
                  <a:pt x="262" y="420"/>
                </a:lnTo>
                <a:lnTo>
                  <a:pt x="250" y="422"/>
                </a:lnTo>
                <a:lnTo>
                  <a:pt x="236" y="422"/>
                </a:lnTo>
                <a:lnTo>
                  <a:pt x="222" y="420"/>
                </a:lnTo>
                <a:lnTo>
                  <a:pt x="214" y="416"/>
                </a:lnTo>
                <a:lnTo>
                  <a:pt x="208" y="404"/>
                </a:lnTo>
                <a:lnTo>
                  <a:pt x="168" y="364"/>
                </a:lnTo>
                <a:lnTo>
                  <a:pt x="142" y="362"/>
                </a:lnTo>
                <a:lnTo>
                  <a:pt x="140" y="370"/>
                </a:lnTo>
                <a:lnTo>
                  <a:pt x="138" y="380"/>
                </a:lnTo>
                <a:lnTo>
                  <a:pt x="136" y="404"/>
                </a:lnTo>
                <a:lnTo>
                  <a:pt x="126" y="406"/>
                </a:lnTo>
                <a:lnTo>
                  <a:pt x="118" y="410"/>
                </a:lnTo>
                <a:lnTo>
                  <a:pt x="112" y="414"/>
                </a:lnTo>
                <a:lnTo>
                  <a:pt x="108" y="418"/>
                </a:lnTo>
                <a:lnTo>
                  <a:pt x="96" y="420"/>
                </a:lnTo>
                <a:lnTo>
                  <a:pt x="86" y="422"/>
                </a:lnTo>
                <a:lnTo>
                  <a:pt x="70" y="428"/>
                </a:lnTo>
                <a:close/>
              </a:path>
            </a:pathLst>
          </a:custGeom>
          <a:solidFill>
            <a:srgbClr val="31859C"/>
          </a:solidFill>
          <a:ln>
            <a:noFill/>
          </a:ln>
        </p:spPr>
        <p:txBody>
          <a:bodyPr/>
          <a:lstStyle/>
          <a:p>
            <a:endParaRPr lang="zh-CN" altLang="en-US" sz="1350"/>
          </a:p>
        </p:txBody>
      </p:sp>
      <p:sp>
        <p:nvSpPr>
          <p:cNvPr id="88" name="Freeform 31"/>
          <p:cNvSpPr/>
          <p:nvPr/>
        </p:nvSpPr>
        <p:spPr bwMode="auto">
          <a:xfrm>
            <a:off x="2951316" y="2642544"/>
            <a:ext cx="206443" cy="321632"/>
          </a:xfrm>
          <a:custGeom>
            <a:avLst/>
            <a:gdLst>
              <a:gd name="T0" fmla="*/ 106 w 276"/>
              <a:gd name="T1" fmla="*/ 398 h 430"/>
              <a:gd name="T2" fmla="*/ 98 w 276"/>
              <a:gd name="T3" fmla="*/ 364 h 430"/>
              <a:gd name="T4" fmla="*/ 92 w 276"/>
              <a:gd name="T5" fmla="*/ 318 h 430"/>
              <a:gd name="T6" fmla="*/ 86 w 276"/>
              <a:gd name="T7" fmla="*/ 280 h 430"/>
              <a:gd name="T8" fmla="*/ 52 w 276"/>
              <a:gd name="T9" fmla="*/ 240 h 430"/>
              <a:gd name="T10" fmla="*/ 26 w 276"/>
              <a:gd name="T11" fmla="*/ 214 h 430"/>
              <a:gd name="T12" fmla="*/ 0 w 276"/>
              <a:gd name="T13" fmla="*/ 200 h 430"/>
              <a:gd name="T14" fmla="*/ 4 w 276"/>
              <a:gd name="T15" fmla="*/ 196 h 430"/>
              <a:gd name="T16" fmla="*/ 28 w 276"/>
              <a:gd name="T17" fmla="*/ 186 h 430"/>
              <a:gd name="T18" fmla="*/ 68 w 276"/>
              <a:gd name="T19" fmla="*/ 180 h 430"/>
              <a:gd name="T20" fmla="*/ 84 w 276"/>
              <a:gd name="T21" fmla="*/ 166 h 430"/>
              <a:gd name="T22" fmla="*/ 112 w 276"/>
              <a:gd name="T23" fmla="*/ 160 h 430"/>
              <a:gd name="T24" fmla="*/ 130 w 276"/>
              <a:gd name="T25" fmla="*/ 138 h 430"/>
              <a:gd name="T26" fmla="*/ 128 w 276"/>
              <a:gd name="T27" fmla="*/ 98 h 430"/>
              <a:gd name="T28" fmla="*/ 158 w 276"/>
              <a:gd name="T29" fmla="*/ 42 h 430"/>
              <a:gd name="T30" fmla="*/ 162 w 276"/>
              <a:gd name="T31" fmla="*/ 12 h 430"/>
              <a:gd name="T32" fmla="*/ 170 w 276"/>
              <a:gd name="T33" fmla="*/ 10 h 430"/>
              <a:gd name="T34" fmla="*/ 190 w 276"/>
              <a:gd name="T35" fmla="*/ 2 h 430"/>
              <a:gd name="T36" fmla="*/ 204 w 276"/>
              <a:gd name="T37" fmla="*/ 0 h 430"/>
              <a:gd name="T38" fmla="*/ 220 w 276"/>
              <a:gd name="T39" fmla="*/ 6 h 430"/>
              <a:gd name="T40" fmla="*/ 226 w 276"/>
              <a:gd name="T41" fmla="*/ 22 h 430"/>
              <a:gd name="T42" fmla="*/ 218 w 276"/>
              <a:gd name="T43" fmla="*/ 40 h 430"/>
              <a:gd name="T44" fmla="*/ 212 w 276"/>
              <a:gd name="T45" fmla="*/ 58 h 430"/>
              <a:gd name="T46" fmla="*/ 196 w 276"/>
              <a:gd name="T47" fmla="*/ 82 h 430"/>
              <a:gd name="T48" fmla="*/ 192 w 276"/>
              <a:gd name="T49" fmla="*/ 108 h 430"/>
              <a:gd name="T50" fmla="*/ 194 w 276"/>
              <a:gd name="T51" fmla="*/ 132 h 430"/>
              <a:gd name="T52" fmla="*/ 232 w 276"/>
              <a:gd name="T53" fmla="*/ 138 h 430"/>
              <a:gd name="T54" fmla="*/ 248 w 276"/>
              <a:gd name="T55" fmla="*/ 154 h 430"/>
              <a:gd name="T56" fmla="*/ 268 w 276"/>
              <a:gd name="T57" fmla="*/ 168 h 430"/>
              <a:gd name="T58" fmla="*/ 276 w 276"/>
              <a:gd name="T59" fmla="*/ 170 h 430"/>
              <a:gd name="T60" fmla="*/ 270 w 276"/>
              <a:gd name="T61" fmla="*/ 184 h 430"/>
              <a:gd name="T62" fmla="*/ 258 w 276"/>
              <a:gd name="T63" fmla="*/ 198 h 430"/>
              <a:gd name="T64" fmla="*/ 252 w 276"/>
              <a:gd name="T65" fmla="*/ 206 h 430"/>
              <a:gd name="T66" fmla="*/ 228 w 276"/>
              <a:gd name="T67" fmla="*/ 226 h 430"/>
              <a:gd name="T68" fmla="*/ 216 w 276"/>
              <a:gd name="T69" fmla="*/ 228 h 430"/>
              <a:gd name="T70" fmla="*/ 202 w 276"/>
              <a:gd name="T71" fmla="*/ 232 h 430"/>
              <a:gd name="T72" fmla="*/ 202 w 276"/>
              <a:gd name="T73" fmla="*/ 248 h 430"/>
              <a:gd name="T74" fmla="*/ 198 w 276"/>
              <a:gd name="T75" fmla="*/ 270 h 430"/>
              <a:gd name="T76" fmla="*/ 188 w 276"/>
              <a:gd name="T77" fmla="*/ 284 h 430"/>
              <a:gd name="T78" fmla="*/ 180 w 276"/>
              <a:gd name="T79" fmla="*/ 308 h 430"/>
              <a:gd name="T80" fmla="*/ 178 w 276"/>
              <a:gd name="T81" fmla="*/ 332 h 430"/>
              <a:gd name="T82" fmla="*/ 194 w 276"/>
              <a:gd name="T83" fmla="*/ 346 h 430"/>
              <a:gd name="T84" fmla="*/ 214 w 276"/>
              <a:gd name="T85" fmla="*/ 352 h 430"/>
              <a:gd name="T86" fmla="*/ 222 w 276"/>
              <a:gd name="T87" fmla="*/ 364 h 430"/>
              <a:gd name="T88" fmla="*/ 222 w 276"/>
              <a:gd name="T89" fmla="*/ 382 h 430"/>
              <a:gd name="T90" fmla="*/ 216 w 276"/>
              <a:gd name="T91" fmla="*/ 394 h 430"/>
              <a:gd name="T92" fmla="*/ 198 w 276"/>
              <a:gd name="T93" fmla="*/ 400 h 430"/>
              <a:gd name="T94" fmla="*/ 184 w 276"/>
              <a:gd name="T95" fmla="*/ 406 h 430"/>
              <a:gd name="T96" fmla="*/ 154 w 276"/>
              <a:gd name="T97" fmla="*/ 430 h 430"/>
              <a:gd name="T98" fmla="*/ 142 w 276"/>
              <a:gd name="T99" fmla="*/ 428 h 430"/>
              <a:gd name="T100" fmla="*/ 106 w 276"/>
              <a:gd name="T101" fmla="*/ 398 h 43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6" h="430">
                <a:moveTo>
                  <a:pt x="106" y="398"/>
                </a:moveTo>
                <a:lnTo>
                  <a:pt x="106" y="398"/>
                </a:lnTo>
                <a:lnTo>
                  <a:pt x="98" y="364"/>
                </a:lnTo>
                <a:lnTo>
                  <a:pt x="96" y="340"/>
                </a:lnTo>
                <a:lnTo>
                  <a:pt x="92" y="318"/>
                </a:lnTo>
                <a:lnTo>
                  <a:pt x="86" y="280"/>
                </a:lnTo>
                <a:lnTo>
                  <a:pt x="68" y="258"/>
                </a:lnTo>
                <a:lnTo>
                  <a:pt x="52" y="240"/>
                </a:lnTo>
                <a:lnTo>
                  <a:pt x="36" y="226"/>
                </a:lnTo>
                <a:lnTo>
                  <a:pt x="26" y="214"/>
                </a:lnTo>
                <a:lnTo>
                  <a:pt x="0" y="200"/>
                </a:lnTo>
                <a:lnTo>
                  <a:pt x="4" y="196"/>
                </a:lnTo>
                <a:lnTo>
                  <a:pt x="10" y="192"/>
                </a:lnTo>
                <a:lnTo>
                  <a:pt x="28" y="186"/>
                </a:lnTo>
                <a:lnTo>
                  <a:pt x="68" y="180"/>
                </a:lnTo>
                <a:lnTo>
                  <a:pt x="78" y="170"/>
                </a:lnTo>
                <a:lnTo>
                  <a:pt x="84" y="166"/>
                </a:lnTo>
                <a:lnTo>
                  <a:pt x="94" y="162"/>
                </a:lnTo>
                <a:lnTo>
                  <a:pt x="112" y="160"/>
                </a:lnTo>
                <a:lnTo>
                  <a:pt x="130" y="138"/>
                </a:lnTo>
                <a:lnTo>
                  <a:pt x="128" y="98"/>
                </a:lnTo>
                <a:lnTo>
                  <a:pt x="158" y="42"/>
                </a:lnTo>
                <a:lnTo>
                  <a:pt x="162" y="12"/>
                </a:lnTo>
                <a:lnTo>
                  <a:pt x="170" y="10"/>
                </a:lnTo>
                <a:lnTo>
                  <a:pt x="176" y="8"/>
                </a:lnTo>
                <a:lnTo>
                  <a:pt x="190" y="2"/>
                </a:lnTo>
                <a:lnTo>
                  <a:pt x="198" y="0"/>
                </a:lnTo>
                <a:lnTo>
                  <a:pt x="204" y="0"/>
                </a:lnTo>
                <a:lnTo>
                  <a:pt x="212" y="2"/>
                </a:lnTo>
                <a:lnTo>
                  <a:pt x="220" y="6"/>
                </a:lnTo>
                <a:lnTo>
                  <a:pt x="226" y="22"/>
                </a:lnTo>
                <a:lnTo>
                  <a:pt x="218" y="40"/>
                </a:lnTo>
                <a:lnTo>
                  <a:pt x="212" y="58"/>
                </a:lnTo>
                <a:lnTo>
                  <a:pt x="198" y="74"/>
                </a:lnTo>
                <a:lnTo>
                  <a:pt x="196" y="82"/>
                </a:lnTo>
                <a:lnTo>
                  <a:pt x="192" y="90"/>
                </a:lnTo>
                <a:lnTo>
                  <a:pt x="192" y="108"/>
                </a:lnTo>
                <a:lnTo>
                  <a:pt x="194" y="132"/>
                </a:lnTo>
                <a:lnTo>
                  <a:pt x="232" y="138"/>
                </a:lnTo>
                <a:lnTo>
                  <a:pt x="238" y="146"/>
                </a:lnTo>
                <a:lnTo>
                  <a:pt x="248" y="154"/>
                </a:lnTo>
                <a:lnTo>
                  <a:pt x="260" y="164"/>
                </a:lnTo>
                <a:lnTo>
                  <a:pt x="268" y="168"/>
                </a:lnTo>
                <a:lnTo>
                  <a:pt x="276" y="170"/>
                </a:lnTo>
                <a:lnTo>
                  <a:pt x="274" y="176"/>
                </a:lnTo>
                <a:lnTo>
                  <a:pt x="270" y="184"/>
                </a:lnTo>
                <a:lnTo>
                  <a:pt x="264" y="192"/>
                </a:lnTo>
                <a:lnTo>
                  <a:pt x="258" y="198"/>
                </a:lnTo>
                <a:lnTo>
                  <a:pt x="252" y="206"/>
                </a:lnTo>
                <a:lnTo>
                  <a:pt x="244" y="214"/>
                </a:lnTo>
                <a:lnTo>
                  <a:pt x="228" y="226"/>
                </a:lnTo>
                <a:lnTo>
                  <a:pt x="216" y="228"/>
                </a:lnTo>
                <a:lnTo>
                  <a:pt x="206" y="228"/>
                </a:lnTo>
                <a:lnTo>
                  <a:pt x="202" y="232"/>
                </a:lnTo>
                <a:lnTo>
                  <a:pt x="200" y="236"/>
                </a:lnTo>
                <a:lnTo>
                  <a:pt x="202" y="248"/>
                </a:lnTo>
                <a:lnTo>
                  <a:pt x="200" y="258"/>
                </a:lnTo>
                <a:lnTo>
                  <a:pt x="198" y="270"/>
                </a:lnTo>
                <a:lnTo>
                  <a:pt x="188" y="284"/>
                </a:lnTo>
                <a:lnTo>
                  <a:pt x="182" y="296"/>
                </a:lnTo>
                <a:lnTo>
                  <a:pt x="180" y="308"/>
                </a:lnTo>
                <a:lnTo>
                  <a:pt x="178" y="332"/>
                </a:lnTo>
                <a:lnTo>
                  <a:pt x="194" y="346"/>
                </a:lnTo>
                <a:lnTo>
                  <a:pt x="202" y="348"/>
                </a:lnTo>
                <a:lnTo>
                  <a:pt x="214" y="352"/>
                </a:lnTo>
                <a:lnTo>
                  <a:pt x="218" y="358"/>
                </a:lnTo>
                <a:lnTo>
                  <a:pt x="222" y="364"/>
                </a:lnTo>
                <a:lnTo>
                  <a:pt x="224" y="372"/>
                </a:lnTo>
                <a:lnTo>
                  <a:pt x="222" y="382"/>
                </a:lnTo>
                <a:lnTo>
                  <a:pt x="216" y="394"/>
                </a:lnTo>
                <a:lnTo>
                  <a:pt x="198" y="400"/>
                </a:lnTo>
                <a:lnTo>
                  <a:pt x="184" y="406"/>
                </a:lnTo>
                <a:lnTo>
                  <a:pt x="160" y="426"/>
                </a:lnTo>
                <a:lnTo>
                  <a:pt x="154" y="430"/>
                </a:lnTo>
                <a:lnTo>
                  <a:pt x="148" y="430"/>
                </a:lnTo>
                <a:lnTo>
                  <a:pt x="142" y="428"/>
                </a:lnTo>
                <a:lnTo>
                  <a:pt x="134" y="422"/>
                </a:lnTo>
                <a:lnTo>
                  <a:pt x="106" y="398"/>
                </a:lnTo>
                <a:close/>
              </a:path>
            </a:pathLst>
          </a:custGeom>
          <a:solidFill>
            <a:srgbClr val="31859C"/>
          </a:solidFill>
          <a:ln>
            <a:noFill/>
          </a:ln>
        </p:spPr>
        <p:txBody>
          <a:bodyPr/>
          <a:lstStyle/>
          <a:p>
            <a:endParaRPr lang="zh-CN" altLang="en-US" sz="1350"/>
          </a:p>
        </p:txBody>
      </p:sp>
      <p:sp>
        <p:nvSpPr>
          <p:cNvPr id="89" name="Freeform 32"/>
          <p:cNvSpPr/>
          <p:nvPr/>
        </p:nvSpPr>
        <p:spPr bwMode="auto">
          <a:xfrm>
            <a:off x="3564660" y="2310440"/>
            <a:ext cx="400917" cy="574449"/>
          </a:xfrm>
          <a:custGeom>
            <a:avLst/>
            <a:gdLst>
              <a:gd name="T0" fmla="*/ 108 w 536"/>
              <a:gd name="T1" fmla="*/ 754 h 768"/>
              <a:gd name="T2" fmla="*/ 22 w 536"/>
              <a:gd name="T3" fmla="*/ 720 h 768"/>
              <a:gd name="T4" fmla="*/ 52 w 536"/>
              <a:gd name="T5" fmla="*/ 664 h 768"/>
              <a:gd name="T6" fmla="*/ 58 w 536"/>
              <a:gd name="T7" fmla="*/ 572 h 768"/>
              <a:gd name="T8" fmla="*/ 6 w 536"/>
              <a:gd name="T9" fmla="*/ 508 h 768"/>
              <a:gd name="T10" fmla="*/ 32 w 536"/>
              <a:gd name="T11" fmla="*/ 458 h 768"/>
              <a:gd name="T12" fmla="*/ 78 w 536"/>
              <a:gd name="T13" fmla="*/ 412 h 768"/>
              <a:gd name="T14" fmla="*/ 40 w 536"/>
              <a:gd name="T15" fmla="*/ 334 h 768"/>
              <a:gd name="T16" fmla="*/ 18 w 536"/>
              <a:gd name="T17" fmla="*/ 316 h 768"/>
              <a:gd name="T18" fmla="*/ 46 w 536"/>
              <a:gd name="T19" fmla="*/ 282 h 768"/>
              <a:gd name="T20" fmla="*/ 24 w 536"/>
              <a:gd name="T21" fmla="*/ 236 h 768"/>
              <a:gd name="T22" fmla="*/ 0 w 536"/>
              <a:gd name="T23" fmla="*/ 164 h 768"/>
              <a:gd name="T24" fmla="*/ 28 w 536"/>
              <a:gd name="T25" fmla="*/ 142 h 768"/>
              <a:gd name="T26" fmla="*/ 44 w 536"/>
              <a:gd name="T27" fmla="*/ 84 h 768"/>
              <a:gd name="T28" fmla="*/ 70 w 536"/>
              <a:gd name="T29" fmla="*/ 88 h 768"/>
              <a:gd name="T30" fmla="*/ 72 w 536"/>
              <a:gd name="T31" fmla="*/ 118 h 768"/>
              <a:gd name="T32" fmla="*/ 82 w 536"/>
              <a:gd name="T33" fmla="*/ 150 h 768"/>
              <a:gd name="T34" fmla="*/ 124 w 536"/>
              <a:gd name="T35" fmla="*/ 154 h 768"/>
              <a:gd name="T36" fmla="*/ 136 w 536"/>
              <a:gd name="T37" fmla="*/ 134 h 768"/>
              <a:gd name="T38" fmla="*/ 180 w 536"/>
              <a:gd name="T39" fmla="*/ 106 h 768"/>
              <a:gd name="T40" fmla="*/ 252 w 536"/>
              <a:gd name="T41" fmla="*/ 92 h 768"/>
              <a:gd name="T42" fmla="*/ 266 w 536"/>
              <a:gd name="T43" fmla="*/ 22 h 768"/>
              <a:gd name="T44" fmla="*/ 310 w 536"/>
              <a:gd name="T45" fmla="*/ 0 h 768"/>
              <a:gd name="T46" fmla="*/ 332 w 536"/>
              <a:gd name="T47" fmla="*/ 40 h 768"/>
              <a:gd name="T48" fmla="*/ 378 w 536"/>
              <a:gd name="T49" fmla="*/ 128 h 768"/>
              <a:gd name="T50" fmla="*/ 424 w 536"/>
              <a:gd name="T51" fmla="*/ 138 h 768"/>
              <a:gd name="T52" fmla="*/ 444 w 536"/>
              <a:gd name="T53" fmla="*/ 152 h 768"/>
              <a:gd name="T54" fmla="*/ 430 w 536"/>
              <a:gd name="T55" fmla="*/ 188 h 768"/>
              <a:gd name="T56" fmla="*/ 448 w 536"/>
              <a:gd name="T57" fmla="*/ 210 h 768"/>
              <a:gd name="T58" fmla="*/ 520 w 536"/>
              <a:gd name="T59" fmla="*/ 250 h 768"/>
              <a:gd name="T60" fmla="*/ 488 w 536"/>
              <a:gd name="T61" fmla="*/ 330 h 768"/>
              <a:gd name="T62" fmla="*/ 450 w 536"/>
              <a:gd name="T63" fmla="*/ 370 h 768"/>
              <a:gd name="T64" fmla="*/ 398 w 536"/>
              <a:gd name="T65" fmla="*/ 384 h 768"/>
              <a:gd name="T66" fmla="*/ 350 w 536"/>
              <a:gd name="T67" fmla="*/ 340 h 768"/>
              <a:gd name="T68" fmla="*/ 344 w 536"/>
              <a:gd name="T69" fmla="*/ 288 h 768"/>
              <a:gd name="T70" fmla="*/ 310 w 536"/>
              <a:gd name="T71" fmla="*/ 252 h 768"/>
              <a:gd name="T72" fmla="*/ 294 w 536"/>
              <a:gd name="T73" fmla="*/ 200 h 768"/>
              <a:gd name="T74" fmla="*/ 258 w 536"/>
              <a:gd name="T75" fmla="*/ 184 h 768"/>
              <a:gd name="T76" fmla="*/ 226 w 536"/>
              <a:gd name="T77" fmla="*/ 190 h 768"/>
              <a:gd name="T78" fmla="*/ 194 w 536"/>
              <a:gd name="T79" fmla="*/ 228 h 768"/>
              <a:gd name="T80" fmla="*/ 178 w 536"/>
              <a:gd name="T81" fmla="*/ 266 h 768"/>
              <a:gd name="T82" fmla="*/ 172 w 536"/>
              <a:gd name="T83" fmla="*/ 298 h 768"/>
              <a:gd name="T84" fmla="*/ 142 w 536"/>
              <a:gd name="T85" fmla="*/ 314 h 768"/>
              <a:gd name="T86" fmla="*/ 142 w 536"/>
              <a:gd name="T87" fmla="*/ 360 h 768"/>
              <a:gd name="T88" fmla="*/ 222 w 536"/>
              <a:gd name="T89" fmla="*/ 346 h 768"/>
              <a:gd name="T90" fmla="*/ 252 w 536"/>
              <a:gd name="T91" fmla="*/ 342 h 768"/>
              <a:gd name="T92" fmla="*/ 274 w 536"/>
              <a:gd name="T93" fmla="*/ 360 h 768"/>
              <a:gd name="T94" fmla="*/ 300 w 536"/>
              <a:gd name="T95" fmla="*/ 436 h 768"/>
              <a:gd name="T96" fmla="*/ 352 w 536"/>
              <a:gd name="T97" fmla="*/ 468 h 768"/>
              <a:gd name="T98" fmla="*/ 354 w 536"/>
              <a:gd name="T99" fmla="*/ 512 h 768"/>
              <a:gd name="T100" fmla="*/ 328 w 536"/>
              <a:gd name="T101" fmla="*/ 540 h 768"/>
              <a:gd name="T102" fmla="*/ 266 w 536"/>
              <a:gd name="T103" fmla="*/ 582 h 768"/>
              <a:gd name="T104" fmla="*/ 202 w 536"/>
              <a:gd name="T105" fmla="*/ 650 h 768"/>
              <a:gd name="T106" fmla="*/ 180 w 536"/>
              <a:gd name="T107" fmla="*/ 730 h 76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36" h="768">
                <a:moveTo>
                  <a:pt x="192" y="768"/>
                </a:moveTo>
                <a:lnTo>
                  <a:pt x="192" y="768"/>
                </a:lnTo>
                <a:lnTo>
                  <a:pt x="178" y="754"/>
                </a:lnTo>
                <a:lnTo>
                  <a:pt x="108" y="754"/>
                </a:lnTo>
                <a:lnTo>
                  <a:pt x="44" y="740"/>
                </a:lnTo>
                <a:lnTo>
                  <a:pt x="32" y="730"/>
                </a:lnTo>
                <a:lnTo>
                  <a:pt x="22" y="720"/>
                </a:lnTo>
                <a:lnTo>
                  <a:pt x="16" y="712"/>
                </a:lnTo>
                <a:lnTo>
                  <a:pt x="14" y="708"/>
                </a:lnTo>
                <a:lnTo>
                  <a:pt x="52" y="664"/>
                </a:lnTo>
                <a:lnTo>
                  <a:pt x="62" y="630"/>
                </a:lnTo>
                <a:lnTo>
                  <a:pt x="66" y="608"/>
                </a:lnTo>
                <a:lnTo>
                  <a:pt x="64" y="588"/>
                </a:lnTo>
                <a:lnTo>
                  <a:pt x="58" y="572"/>
                </a:lnTo>
                <a:lnTo>
                  <a:pt x="50" y="558"/>
                </a:lnTo>
                <a:lnTo>
                  <a:pt x="42" y="544"/>
                </a:lnTo>
                <a:lnTo>
                  <a:pt x="30" y="532"/>
                </a:lnTo>
                <a:lnTo>
                  <a:pt x="6" y="508"/>
                </a:lnTo>
                <a:lnTo>
                  <a:pt x="6" y="494"/>
                </a:lnTo>
                <a:lnTo>
                  <a:pt x="10" y="482"/>
                </a:lnTo>
                <a:lnTo>
                  <a:pt x="16" y="474"/>
                </a:lnTo>
                <a:lnTo>
                  <a:pt x="22" y="464"/>
                </a:lnTo>
                <a:lnTo>
                  <a:pt x="32" y="458"/>
                </a:lnTo>
                <a:lnTo>
                  <a:pt x="40" y="450"/>
                </a:lnTo>
                <a:lnTo>
                  <a:pt x="62" y="438"/>
                </a:lnTo>
                <a:lnTo>
                  <a:pt x="78" y="412"/>
                </a:lnTo>
                <a:lnTo>
                  <a:pt x="78" y="382"/>
                </a:lnTo>
                <a:lnTo>
                  <a:pt x="64" y="362"/>
                </a:lnTo>
                <a:lnTo>
                  <a:pt x="52" y="346"/>
                </a:lnTo>
                <a:lnTo>
                  <a:pt x="40" y="334"/>
                </a:lnTo>
                <a:lnTo>
                  <a:pt x="26" y="322"/>
                </a:lnTo>
                <a:lnTo>
                  <a:pt x="18" y="320"/>
                </a:lnTo>
                <a:lnTo>
                  <a:pt x="18" y="316"/>
                </a:lnTo>
                <a:lnTo>
                  <a:pt x="38" y="300"/>
                </a:lnTo>
                <a:lnTo>
                  <a:pt x="44" y="288"/>
                </a:lnTo>
                <a:lnTo>
                  <a:pt x="46" y="282"/>
                </a:lnTo>
                <a:lnTo>
                  <a:pt x="48" y="276"/>
                </a:lnTo>
                <a:lnTo>
                  <a:pt x="24" y="256"/>
                </a:lnTo>
                <a:lnTo>
                  <a:pt x="24" y="236"/>
                </a:lnTo>
                <a:lnTo>
                  <a:pt x="10" y="220"/>
                </a:lnTo>
                <a:lnTo>
                  <a:pt x="0" y="208"/>
                </a:lnTo>
                <a:lnTo>
                  <a:pt x="0" y="164"/>
                </a:lnTo>
                <a:lnTo>
                  <a:pt x="16" y="146"/>
                </a:lnTo>
                <a:lnTo>
                  <a:pt x="22" y="144"/>
                </a:lnTo>
                <a:lnTo>
                  <a:pt x="28" y="142"/>
                </a:lnTo>
                <a:lnTo>
                  <a:pt x="34" y="140"/>
                </a:lnTo>
                <a:lnTo>
                  <a:pt x="34" y="94"/>
                </a:lnTo>
                <a:lnTo>
                  <a:pt x="44" y="84"/>
                </a:lnTo>
                <a:lnTo>
                  <a:pt x="50" y="80"/>
                </a:lnTo>
                <a:lnTo>
                  <a:pt x="58" y="78"/>
                </a:lnTo>
                <a:lnTo>
                  <a:pt x="64" y="82"/>
                </a:lnTo>
                <a:lnTo>
                  <a:pt x="70" y="88"/>
                </a:lnTo>
                <a:lnTo>
                  <a:pt x="76" y="98"/>
                </a:lnTo>
                <a:lnTo>
                  <a:pt x="78" y="104"/>
                </a:lnTo>
                <a:lnTo>
                  <a:pt x="80" y="112"/>
                </a:lnTo>
                <a:lnTo>
                  <a:pt x="72" y="118"/>
                </a:lnTo>
                <a:lnTo>
                  <a:pt x="68" y="124"/>
                </a:lnTo>
                <a:lnTo>
                  <a:pt x="68" y="130"/>
                </a:lnTo>
                <a:lnTo>
                  <a:pt x="70" y="136"/>
                </a:lnTo>
                <a:lnTo>
                  <a:pt x="76" y="142"/>
                </a:lnTo>
                <a:lnTo>
                  <a:pt x="82" y="150"/>
                </a:lnTo>
                <a:lnTo>
                  <a:pt x="98" y="164"/>
                </a:lnTo>
                <a:lnTo>
                  <a:pt x="108" y="164"/>
                </a:lnTo>
                <a:lnTo>
                  <a:pt x="124" y="154"/>
                </a:lnTo>
                <a:lnTo>
                  <a:pt x="124" y="148"/>
                </a:lnTo>
                <a:lnTo>
                  <a:pt x="128" y="142"/>
                </a:lnTo>
                <a:lnTo>
                  <a:pt x="132" y="138"/>
                </a:lnTo>
                <a:lnTo>
                  <a:pt x="136" y="134"/>
                </a:lnTo>
                <a:lnTo>
                  <a:pt x="148" y="126"/>
                </a:lnTo>
                <a:lnTo>
                  <a:pt x="162" y="120"/>
                </a:lnTo>
                <a:lnTo>
                  <a:pt x="170" y="110"/>
                </a:lnTo>
                <a:lnTo>
                  <a:pt x="180" y="106"/>
                </a:lnTo>
                <a:lnTo>
                  <a:pt x="190" y="104"/>
                </a:lnTo>
                <a:lnTo>
                  <a:pt x="202" y="102"/>
                </a:lnTo>
                <a:lnTo>
                  <a:pt x="228" y="100"/>
                </a:lnTo>
                <a:lnTo>
                  <a:pt x="240" y="98"/>
                </a:lnTo>
                <a:lnTo>
                  <a:pt x="252" y="92"/>
                </a:lnTo>
                <a:lnTo>
                  <a:pt x="250" y="40"/>
                </a:lnTo>
                <a:lnTo>
                  <a:pt x="258" y="30"/>
                </a:lnTo>
                <a:lnTo>
                  <a:pt x="266" y="22"/>
                </a:lnTo>
                <a:lnTo>
                  <a:pt x="288" y="8"/>
                </a:lnTo>
                <a:lnTo>
                  <a:pt x="296" y="2"/>
                </a:lnTo>
                <a:lnTo>
                  <a:pt x="304" y="0"/>
                </a:lnTo>
                <a:lnTo>
                  <a:pt x="310" y="0"/>
                </a:lnTo>
                <a:lnTo>
                  <a:pt x="314" y="4"/>
                </a:lnTo>
                <a:lnTo>
                  <a:pt x="318" y="10"/>
                </a:lnTo>
                <a:lnTo>
                  <a:pt x="322" y="18"/>
                </a:lnTo>
                <a:lnTo>
                  <a:pt x="332" y="40"/>
                </a:lnTo>
                <a:lnTo>
                  <a:pt x="370" y="100"/>
                </a:lnTo>
                <a:lnTo>
                  <a:pt x="372" y="112"/>
                </a:lnTo>
                <a:lnTo>
                  <a:pt x="374" y="122"/>
                </a:lnTo>
                <a:lnTo>
                  <a:pt x="378" y="128"/>
                </a:lnTo>
                <a:lnTo>
                  <a:pt x="382" y="132"/>
                </a:lnTo>
                <a:lnTo>
                  <a:pt x="388" y="136"/>
                </a:lnTo>
                <a:lnTo>
                  <a:pt x="398" y="140"/>
                </a:lnTo>
                <a:lnTo>
                  <a:pt x="424" y="138"/>
                </a:lnTo>
                <a:lnTo>
                  <a:pt x="442" y="138"/>
                </a:lnTo>
                <a:lnTo>
                  <a:pt x="458" y="140"/>
                </a:lnTo>
                <a:lnTo>
                  <a:pt x="450" y="146"/>
                </a:lnTo>
                <a:lnTo>
                  <a:pt x="444" y="152"/>
                </a:lnTo>
                <a:lnTo>
                  <a:pt x="436" y="158"/>
                </a:lnTo>
                <a:lnTo>
                  <a:pt x="430" y="166"/>
                </a:lnTo>
                <a:lnTo>
                  <a:pt x="430" y="178"/>
                </a:lnTo>
                <a:lnTo>
                  <a:pt x="430" y="188"/>
                </a:lnTo>
                <a:lnTo>
                  <a:pt x="432" y="192"/>
                </a:lnTo>
                <a:lnTo>
                  <a:pt x="436" y="198"/>
                </a:lnTo>
                <a:lnTo>
                  <a:pt x="440" y="204"/>
                </a:lnTo>
                <a:lnTo>
                  <a:pt x="448" y="210"/>
                </a:lnTo>
                <a:lnTo>
                  <a:pt x="458" y="212"/>
                </a:lnTo>
                <a:lnTo>
                  <a:pt x="466" y="216"/>
                </a:lnTo>
                <a:lnTo>
                  <a:pt x="482" y="226"/>
                </a:lnTo>
                <a:lnTo>
                  <a:pt x="500" y="238"/>
                </a:lnTo>
                <a:lnTo>
                  <a:pt x="520" y="250"/>
                </a:lnTo>
                <a:lnTo>
                  <a:pt x="536" y="264"/>
                </a:lnTo>
                <a:lnTo>
                  <a:pt x="488" y="330"/>
                </a:lnTo>
                <a:lnTo>
                  <a:pt x="486" y="336"/>
                </a:lnTo>
                <a:lnTo>
                  <a:pt x="482" y="344"/>
                </a:lnTo>
                <a:lnTo>
                  <a:pt x="476" y="352"/>
                </a:lnTo>
                <a:lnTo>
                  <a:pt x="468" y="358"/>
                </a:lnTo>
                <a:lnTo>
                  <a:pt x="450" y="370"/>
                </a:lnTo>
                <a:lnTo>
                  <a:pt x="436" y="376"/>
                </a:lnTo>
                <a:lnTo>
                  <a:pt x="416" y="380"/>
                </a:lnTo>
                <a:lnTo>
                  <a:pt x="398" y="384"/>
                </a:lnTo>
                <a:lnTo>
                  <a:pt x="382" y="372"/>
                </a:lnTo>
                <a:lnTo>
                  <a:pt x="370" y="360"/>
                </a:lnTo>
                <a:lnTo>
                  <a:pt x="360" y="348"/>
                </a:lnTo>
                <a:lnTo>
                  <a:pt x="350" y="340"/>
                </a:lnTo>
                <a:lnTo>
                  <a:pt x="346" y="332"/>
                </a:lnTo>
                <a:lnTo>
                  <a:pt x="346" y="324"/>
                </a:lnTo>
                <a:lnTo>
                  <a:pt x="346" y="308"/>
                </a:lnTo>
                <a:lnTo>
                  <a:pt x="344" y="294"/>
                </a:lnTo>
                <a:lnTo>
                  <a:pt x="344" y="288"/>
                </a:lnTo>
                <a:lnTo>
                  <a:pt x="342" y="284"/>
                </a:lnTo>
                <a:lnTo>
                  <a:pt x="310" y="272"/>
                </a:lnTo>
                <a:lnTo>
                  <a:pt x="310" y="252"/>
                </a:lnTo>
                <a:lnTo>
                  <a:pt x="312" y="232"/>
                </a:lnTo>
                <a:lnTo>
                  <a:pt x="314" y="214"/>
                </a:lnTo>
                <a:lnTo>
                  <a:pt x="314" y="202"/>
                </a:lnTo>
                <a:lnTo>
                  <a:pt x="294" y="200"/>
                </a:lnTo>
                <a:lnTo>
                  <a:pt x="278" y="198"/>
                </a:lnTo>
                <a:lnTo>
                  <a:pt x="270" y="196"/>
                </a:lnTo>
                <a:lnTo>
                  <a:pt x="264" y="192"/>
                </a:lnTo>
                <a:lnTo>
                  <a:pt x="260" y="188"/>
                </a:lnTo>
                <a:lnTo>
                  <a:pt x="258" y="184"/>
                </a:lnTo>
                <a:lnTo>
                  <a:pt x="238" y="184"/>
                </a:lnTo>
                <a:lnTo>
                  <a:pt x="232" y="184"/>
                </a:lnTo>
                <a:lnTo>
                  <a:pt x="228" y="186"/>
                </a:lnTo>
                <a:lnTo>
                  <a:pt x="226" y="190"/>
                </a:lnTo>
                <a:lnTo>
                  <a:pt x="224" y="196"/>
                </a:lnTo>
                <a:lnTo>
                  <a:pt x="220" y="214"/>
                </a:lnTo>
                <a:lnTo>
                  <a:pt x="206" y="220"/>
                </a:lnTo>
                <a:lnTo>
                  <a:pt x="194" y="228"/>
                </a:lnTo>
                <a:lnTo>
                  <a:pt x="172" y="244"/>
                </a:lnTo>
                <a:lnTo>
                  <a:pt x="172" y="250"/>
                </a:lnTo>
                <a:lnTo>
                  <a:pt x="174" y="258"/>
                </a:lnTo>
                <a:lnTo>
                  <a:pt x="178" y="266"/>
                </a:lnTo>
                <a:lnTo>
                  <a:pt x="184" y="278"/>
                </a:lnTo>
                <a:lnTo>
                  <a:pt x="182" y="286"/>
                </a:lnTo>
                <a:lnTo>
                  <a:pt x="176" y="292"/>
                </a:lnTo>
                <a:lnTo>
                  <a:pt x="172" y="298"/>
                </a:lnTo>
                <a:lnTo>
                  <a:pt x="164" y="300"/>
                </a:lnTo>
                <a:lnTo>
                  <a:pt x="152" y="306"/>
                </a:lnTo>
                <a:lnTo>
                  <a:pt x="146" y="310"/>
                </a:lnTo>
                <a:lnTo>
                  <a:pt x="142" y="314"/>
                </a:lnTo>
                <a:lnTo>
                  <a:pt x="142" y="326"/>
                </a:lnTo>
                <a:lnTo>
                  <a:pt x="140" y="338"/>
                </a:lnTo>
                <a:lnTo>
                  <a:pt x="138" y="350"/>
                </a:lnTo>
                <a:lnTo>
                  <a:pt x="140" y="356"/>
                </a:lnTo>
                <a:lnTo>
                  <a:pt x="142" y="360"/>
                </a:lnTo>
                <a:lnTo>
                  <a:pt x="206" y="360"/>
                </a:lnTo>
                <a:lnTo>
                  <a:pt x="214" y="352"/>
                </a:lnTo>
                <a:lnTo>
                  <a:pt x="222" y="346"/>
                </a:lnTo>
                <a:lnTo>
                  <a:pt x="228" y="342"/>
                </a:lnTo>
                <a:lnTo>
                  <a:pt x="234" y="342"/>
                </a:lnTo>
                <a:lnTo>
                  <a:pt x="242" y="340"/>
                </a:lnTo>
                <a:lnTo>
                  <a:pt x="252" y="342"/>
                </a:lnTo>
                <a:lnTo>
                  <a:pt x="256" y="348"/>
                </a:lnTo>
                <a:lnTo>
                  <a:pt x="260" y="350"/>
                </a:lnTo>
                <a:lnTo>
                  <a:pt x="266" y="356"/>
                </a:lnTo>
                <a:lnTo>
                  <a:pt x="274" y="360"/>
                </a:lnTo>
                <a:lnTo>
                  <a:pt x="282" y="378"/>
                </a:lnTo>
                <a:lnTo>
                  <a:pt x="290" y="422"/>
                </a:lnTo>
                <a:lnTo>
                  <a:pt x="300" y="436"/>
                </a:lnTo>
                <a:lnTo>
                  <a:pt x="314" y="448"/>
                </a:lnTo>
                <a:lnTo>
                  <a:pt x="330" y="460"/>
                </a:lnTo>
                <a:lnTo>
                  <a:pt x="340" y="464"/>
                </a:lnTo>
                <a:lnTo>
                  <a:pt x="352" y="468"/>
                </a:lnTo>
                <a:lnTo>
                  <a:pt x="372" y="502"/>
                </a:lnTo>
                <a:lnTo>
                  <a:pt x="368" y="502"/>
                </a:lnTo>
                <a:lnTo>
                  <a:pt x="362" y="504"/>
                </a:lnTo>
                <a:lnTo>
                  <a:pt x="354" y="512"/>
                </a:lnTo>
                <a:lnTo>
                  <a:pt x="346" y="520"/>
                </a:lnTo>
                <a:lnTo>
                  <a:pt x="340" y="526"/>
                </a:lnTo>
                <a:lnTo>
                  <a:pt x="336" y="534"/>
                </a:lnTo>
                <a:lnTo>
                  <a:pt x="328" y="540"/>
                </a:lnTo>
                <a:lnTo>
                  <a:pt x="312" y="554"/>
                </a:lnTo>
                <a:lnTo>
                  <a:pt x="296" y="564"/>
                </a:lnTo>
                <a:lnTo>
                  <a:pt x="280" y="570"/>
                </a:lnTo>
                <a:lnTo>
                  <a:pt x="266" y="582"/>
                </a:lnTo>
                <a:lnTo>
                  <a:pt x="254" y="592"/>
                </a:lnTo>
                <a:lnTo>
                  <a:pt x="244" y="606"/>
                </a:lnTo>
                <a:lnTo>
                  <a:pt x="234" y="620"/>
                </a:lnTo>
                <a:lnTo>
                  <a:pt x="202" y="650"/>
                </a:lnTo>
                <a:lnTo>
                  <a:pt x="190" y="662"/>
                </a:lnTo>
                <a:lnTo>
                  <a:pt x="182" y="676"/>
                </a:lnTo>
                <a:lnTo>
                  <a:pt x="176" y="690"/>
                </a:lnTo>
                <a:lnTo>
                  <a:pt x="176" y="708"/>
                </a:lnTo>
                <a:lnTo>
                  <a:pt x="180" y="730"/>
                </a:lnTo>
                <a:lnTo>
                  <a:pt x="190" y="756"/>
                </a:lnTo>
                <a:lnTo>
                  <a:pt x="192" y="768"/>
                </a:lnTo>
                <a:close/>
              </a:path>
            </a:pathLst>
          </a:custGeom>
          <a:solidFill>
            <a:srgbClr val="31859C"/>
          </a:solidFill>
          <a:ln>
            <a:noFill/>
          </a:ln>
        </p:spPr>
        <p:txBody>
          <a:bodyPr/>
          <a:lstStyle/>
          <a:p>
            <a:endParaRPr lang="zh-CN" altLang="en-US" sz="1350"/>
          </a:p>
        </p:txBody>
      </p:sp>
      <p:sp>
        <p:nvSpPr>
          <p:cNvPr id="90" name="Freeform 33"/>
          <p:cNvSpPr/>
          <p:nvPr/>
        </p:nvSpPr>
        <p:spPr bwMode="auto">
          <a:xfrm>
            <a:off x="948224" y="1716543"/>
            <a:ext cx="1481001" cy="1133939"/>
          </a:xfrm>
          <a:custGeom>
            <a:avLst/>
            <a:gdLst>
              <a:gd name="T0" fmla="*/ 1348 w 1980"/>
              <a:gd name="T1" fmla="*/ 1486 h 1516"/>
              <a:gd name="T2" fmla="*/ 1296 w 1980"/>
              <a:gd name="T3" fmla="*/ 1480 h 1516"/>
              <a:gd name="T4" fmla="*/ 1206 w 1980"/>
              <a:gd name="T5" fmla="*/ 1418 h 1516"/>
              <a:gd name="T6" fmla="*/ 1068 w 1980"/>
              <a:gd name="T7" fmla="*/ 1416 h 1516"/>
              <a:gd name="T8" fmla="*/ 938 w 1980"/>
              <a:gd name="T9" fmla="*/ 1464 h 1516"/>
              <a:gd name="T10" fmla="*/ 842 w 1980"/>
              <a:gd name="T11" fmla="*/ 1464 h 1516"/>
              <a:gd name="T12" fmla="*/ 720 w 1980"/>
              <a:gd name="T13" fmla="*/ 1458 h 1516"/>
              <a:gd name="T14" fmla="*/ 664 w 1980"/>
              <a:gd name="T15" fmla="*/ 1408 h 1516"/>
              <a:gd name="T16" fmla="*/ 580 w 1980"/>
              <a:gd name="T17" fmla="*/ 1446 h 1516"/>
              <a:gd name="T18" fmla="*/ 528 w 1980"/>
              <a:gd name="T19" fmla="*/ 1412 h 1516"/>
              <a:gd name="T20" fmla="*/ 420 w 1980"/>
              <a:gd name="T21" fmla="*/ 1446 h 1516"/>
              <a:gd name="T22" fmla="*/ 332 w 1980"/>
              <a:gd name="T23" fmla="*/ 1490 h 1516"/>
              <a:gd name="T24" fmla="*/ 278 w 1980"/>
              <a:gd name="T25" fmla="*/ 1444 h 1516"/>
              <a:gd name="T26" fmla="*/ 256 w 1980"/>
              <a:gd name="T27" fmla="*/ 1350 h 1516"/>
              <a:gd name="T28" fmla="*/ 190 w 1980"/>
              <a:gd name="T29" fmla="*/ 1318 h 1516"/>
              <a:gd name="T30" fmla="*/ 112 w 1980"/>
              <a:gd name="T31" fmla="*/ 1224 h 1516"/>
              <a:gd name="T32" fmla="*/ 98 w 1980"/>
              <a:gd name="T33" fmla="*/ 1128 h 1516"/>
              <a:gd name="T34" fmla="*/ 36 w 1980"/>
              <a:gd name="T35" fmla="*/ 1054 h 1516"/>
              <a:gd name="T36" fmla="*/ 86 w 1980"/>
              <a:gd name="T37" fmla="*/ 920 h 1516"/>
              <a:gd name="T38" fmla="*/ 20 w 1980"/>
              <a:gd name="T39" fmla="*/ 884 h 1516"/>
              <a:gd name="T40" fmla="*/ 0 w 1980"/>
              <a:gd name="T41" fmla="*/ 864 h 1516"/>
              <a:gd name="T42" fmla="*/ 8 w 1980"/>
              <a:gd name="T43" fmla="*/ 798 h 1516"/>
              <a:gd name="T44" fmla="*/ 106 w 1980"/>
              <a:gd name="T45" fmla="*/ 726 h 1516"/>
              <a:gd name="T46" fmla="*/ 236 w 1980"/>
              <a:gd name="T47" fmla="*/ 732 h 1516"/>
              <a:gd name="T48" fmla="*/ 308 w 1980"/>
              <a:gd name="T49" fmla="*/ 746 h 1516"/>
              <a:gd name="T50" fmla="*/ 418 w 1980"/>
              <a:gd name="T51" fmla="*/ 684 h 1516"/>
              <a:gd name="T52" fmla="*/ 510 w 1980"/>
              <a:gd name="T53" fmla="*/ 688 h 1516"/>
              <a:gd name="T54" fmla="*/ 638 w 1980"/>
              <a:gd name="T55" fmla="*/ 620 h 1516"/>
              <a:gd name="T56" fmla="*/ 708 w 1980"/>
              <a:gd name="T57" fmla="*/ 536 h 1516"/>
              <a:gd name="T58" fmla="*/ 728 w 1980"/>
              <a:gd name="T59" fmla="*/ 392 h 1516"/>
              <a:gd name="T60" fmla="*/ 772 w 1980"/>
              <a:gd name="T61" fmla="*/ 326 h 1516"/>
              <a:gd name="T62" fmla="*/ 904 w 1980"/>
              <a:gd name="T63" fmla="*/ 356 h 1516"/>
              <a:gd name="T64" fmla="*/ 926 w 1980"/>
              <a:gd name="T65" fmla="*/ 302 h 1516"/>
              <a:gd name="T66" fmla="*/ 1008 w 1980"/>
              <a:gd name="T67" fmla="*/ 172 h 1516"/>
              <a:gd name="T68" fmla="*/ 1092 w 1980"/>
              <a:gd name="T69" fmla="*/ 186 h 1516"/>
              <a:gd name="T70" fmla="*/ 1196 w 1980"/>
              <a:gd name="T71" fmla="*/ 202 h 1516"/>
              <a:gd name="T72" fmla="*/ 1246 w 1980"/>
              <a:gd name="T73" fmla="*/ 76 h 1516"/>
              <a:gd name="T74" fmla="*/ 1352 w 1980"/>
              <a:gd name="T75" fmla="*/ 36 h 1516"/>
              <a:gd name="T76" fmla="*/ 1426 w 1980"/>
              <a:gd name="T77" fmla="*/ 22 h 1516"/>
              <a:gd name="T78" fmla="*/ 1568 w 1980"/>
              <a:gd name="T79" fmla="*/ 164 h 1516"/>
              <a:gd name="T80" fmla="*/ 1612 w 1980"/>
              <a:gd name="T81" fmla="*/ 320 h 1516"/>
              <a:gd name="T82" fmla="*/ 1568 w 1980"/>
              <a:gd name="T83" fmla="*/ 390 h 1516"/>
              <a:gd name="T84" fmla="*/ 1614 w 1980"/>
              <a:gd name="T85" fmla="*/ 488 h 1516"/>
              <a:gd name="T86" fmla="*/ 1778 w 1980"/>
              <a:gd name="T87" fmla="*/ 526 h 1516"/>
              <a:gd name="T88" fmla="*/ 1918 w 1980"/>
              <a:gd name="T89" fmla="*/ 628 h 1516"/>
              <a:gd name="T90" fmla="*/ 1974 w 1980"/>
              <a:gd name="T91" fmla="*/ 736 h 1516"/>
              <a:gd name="T92" fmla="*/ 1952 w 1980"/>
              <a:gd name="T93" fmla="*/ 832 h 1516"/>
              <a:gd name="T94" fmla="*/ 1878 w 1980"/>
              <a:gd name="T95" fmla="*/ 908 h 1516"/>
              <a:gd name="T96" fmla="*/ 1774 w 1980"/>
              <a:gd name="T97" fmla="*/ 980 h 1516"/>
              <a:gd name="T98" fmla="*/ 1672 w 1980"/>
              <a:gd name="T99" fmla="*/ 1034 h 1516"/>
              <a:gd name="T100" fmla="*/ 1646 w 1980"/>
              <a:gd name="T101" fmla="*/ 1106 h 1516"/>
              <a:gd name="T102" fmla="*/ 1580 w 1980"/>
              <a:gd name="T103" fmla="*/ 1194 h 1516"/>
              <a:gd name="T104" fmla="*/ 1396 w 1980"/>
              <a:gd name="T105" fmla="*/ 1236 h 1516"/>
              <a:gd name="T106" fmla="*/ 1404 w 1980"/>
              <a:gd name="T107" fmla="*/ 1294 h 1516"/>
              <a:gd name="T108" fmla="*/ 1474 w 1980"/>
              <a:gd name="T109" fmla="*/ 1370 h 1516"/>
              <a:gd name="T110" fmla="*/ 1434 w 1980"/>
              <a:gd name="T111" fmla="*/ 1426 h 1516"/>
              <a:gd name="T112" fmla="*/ 1450 w 1980"/>
              <a:gd name="T113" fmla="*/ 1504 h 15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980" h="1516">
                <a:moveTo>
                  <a:pt x="1416" y="1516"/>
                </a:moveTo>
                <a:lnTo>
                  <a:pt x="1416" y="1516"/>
                </a:lnTo>
                <a:lnTo>
                  <a:pt x="1402" y="1508"/>
                </a:lnTo>
                <a:lnTo>
                  <a:pt x="1378" y="1484"/>
                </a:lnTo>
                <a:lnTo>
                  <a:pt x="1362" y="1484"/>
                </a:lnTo>
                <a:lnTo>
                  <a:pt x="1352" y="1484"/>
                </a:lnTo>
                <a:lnTo>
                  <a:pt x="1348" y="1486"/>
                </a:lnTo>
                <a:lnTo>
                  <a:pt x="1346" y="1488"/>
                </a:lnTo>
                <a:lnTo>
                  <a:pt x="1340" y="1502"/>
                </a:lnTo>
                <a:lnTo>
                  <a:pt x="1330" y="1498"/>
                </a:lnTo>
                <a:lnTo>
                  <a:pt x="1304" y="1500"/>
                </a:lnTo>
                <a:lnTo>
                  <a:pt x="1298" y="1490"/>
                </a:lnTo>
                <a:lnTo>
                  <a:pt x="1296" y="1480"/>
                </a:lnTo>
                <a:lnTo>
                  <a:pt x="1294" y="1466"/>
                </a:lnTo>
                <a:lnTo>
                  <a:pt x="1276" y="1458"/>
                </a:lnTo>
                <a:lnTo>
                  <a:pt x="1252" y="1438"/>
                </a:lnTo>
                <a:lnTo>
                  <a:pt x="1242" y="1430"/>
                </a:lnTo>
                <a:lnTo>
                  <a:pt x="1230" y="1424"/>
                </a:lnTo>
                <a:lnTo>
                  <a:pt x="1218" y="1420"/>
                </a:lnTo>
                <a:lnTo>
                  <a:pt x="1206" y="1418"/>
                </a:lnTo>
                <a:lnTo>
                  <a:pt x="1194" y="1418"/>
                </a:lnTo>
                <a:lnTo>
                  <a:pt x="1180" y="1422"/>
                </a:lnTo>
                <a:lnTo>
                  <a:pt x="1142" y="1428"/>
                </a:lnTo>
                <a:lnTo>
                  <a:pt x="1122" y="1428"/>
                </a:lnTo>
                <a:lnTo>
                  <a:pt x="1104" y="1428"/>
                </a:lnTo>
                <a:lnTo>
                  <a:pt x="1068" y="1416"/>
                </a:lnTo>
                <a:lnTo>
                  <a:pt x="1038" y="1416"/>
                </a:lnTo>
                <a:lnTo>
                  <a:pt x="1018" y="1426"/>
                </a:lnTo>
                <a:lnTo>
                  <a:pt x="1000" y="1436"/>
                </a:lnTo>
                <a:lnTo>
                  <a:pt x="984" y="1450"/>
                </a:lnTo>
                <a:lnTo>
                  <a:pt x="978" y="1458"/>
                </a:lnTo>
                <a:lnTo>
                  <a:pt x="972" y="1466"/>
                </a:lnTo>
                <a:lnTo>
                  <a:pt x="938" y="1464"/>
                </a:lnTo>
                <a:lnTo>
                  <a:pt x="906" y="1450"/>
                </a:lnTo>
                <a:lnTo>
                  <a:pt x="884" y="1450"/>
                </a:lnTo>
                <a:lnTo>
                  <a:pt x="876" y="1452"/>
                </a:lnTo>
                <a:lnTo>
                  <a:pt x="870" y="1458"/>
                </a:lnTo>
                <a:lnTo>
                  <a:pt x="842" y="1464"/>
                </a:lnTo>
                <a:lnTo>
                  <a:pt x="826" y="1466"/>
                </a:lnTo>
                <a:lnTo>
                  <a:pt x="814" y="1470"/>
                </a:lnTo>
                <a:lnTo>
                  <a:pt x="802" y="1476"/>
                </a:lnTo>
                <a:lnTo>
                  <a:pt x="788" y="1480"/>
                </a:lnTo>
                <a:lnTo>
                  <a:pt x="776" y="1480"/>
                </a:lnTo>
                <a:lnTo>
                  <a:pt x="764" y="1476"/>
                </a:lnTo>
                <a:lnTo>
                  <a:pt x="740" y="1468"/>
                </a:lnTo>
                <a:lnTo>
                  <a:pt x="720" y="1458"/>
                </a:lnTo>
                <a:lnTo>
                  <a:pt x="708" y="1448"/>
                </a:lnTo>
                <a:lnTo>
                  <a:pt x="706" y="1428"/>
                </a:lnTo>
                <a:lnTo>
                  <a:pt x="704" y="1424"/>
                </a:lnTo>
                <a:lnTo>
                  <a:pt x="702" y="1420"/>
                </a:lnTo>
                <a:lnTo>
                  <a:pt x="694" y="1414"/>
                </a:lnTo>
                <a:lnTo>
                  <a:pt x="684" y="1406"/>
                </a:lnTo>
                <a:lnTo>
                  <a:pt x="664" y="1408"/>
                </a:lnTo>
                <a:lnTo>
                  <a:pt x="658" y="1408"/>
                </a:lnTo>
                <a:lnTo>
                  <a:pt x="654" y="1410"/>
                </a:lnTo>
                <a:lnTo>
                  <a:pt x="646" y="1418"/>
                </a:lnTo>
                <a:lnTo>
                  <a:pt x="634" y="1434"/>
                </a:lnTo>
                <a:lnTo>
                  <a:pt x="618" y="1438"/>
                </a:lnTo>
                <a:lnTo>
                  <a:pt x="602" y="1440"/>
                </a:lnTo>
                <a:lnTo>
                  <a:pt x="586" y="1442"/>
                </a:lnTo>
                <a:lnTo>
                  <a:pt x="580" y="1446"/>
                </a:lnTo>
                <a:lnTo>
                  <a:pt x="572" y="1448"/>
                </a:lnTo>
                <a:lnTo>
                  <a:pt x="566" y="1448"/>
                </a:lnTo>
                <a:lnTo>
                  <a:pt x="562" y="1438"/>
                </a:lnTo>
                <a:lnTo>
                  <a:pt x="550" y="1428"/>
                </a:lnTo>
                <a:lnTo>
                  <a:pt x="540" y="1420"/>
                </a:lnTo>
                <a:lnTo>
                  <a:pt x="528" y="1412"/>
                </a:lnTo>
                <a:lnTo>
                  <a:pt x="516" y="1406"/>
                </a:lnTo>
                <a:lnTo>
                  <a:pt x="504" y="1400"/>
                </a:lnTo>
                <a:lnTo>
                  <a:pt x="492" y="1398"/>
                </a:lnTo>
                <a:lnTo>
                  <a:pt x="482" y="1396"/>
                </a:lnTo>
                <a:lnTo>
                  <a:pt x="470" y="1398"/>
                </a:lnTo>
                <a:lnTo>
                  <a:pt x="448" y="1414"/>
                </a:lnTo>
                <a:lnTo>
                  <a:pt x="432" y="1428"/>
                </a:lnTo>
                <a:lnTo>
                  <a:pt x="420" y="1446"/>
                </a:lnTo>
                <a:lnTo>
                  <a:pt x="408" y="1468"/>
                </a:lnTo>
                <a:lnTo>
                  <a:pt x="398" y="1480"/>
                </a:lnTo>
                <a:lnTo>
                  <a:pt x="388" y="1488"/>
                </a:lnTo>
                <a:lnTo>
                  <a:pt x="376" y="1494"/>
                </a:lnTo>
                <a:lnTo>
                  <a:pt x="362" y="1498"/>
                </a:lnTo>
                <a:lnTo>
                  <a:pt x="332" y="1490"/>
                </a:lnTo>
                <a:lnTo>
                  <a:pt x="322" y="1484"/>
                </a:lnTo>
                <a:lnTo>
                  <a:pt x="318" y="1482"/>
                </a:lnTo>
                <a:lnTo>
                  <a:pt x="312" y="1482"/>
                </a:lnTo>
                <a:lnTo>
                  <a:pt x="308" y="1472"/>
                </a:lnTo>
                <a:lnTo>
                  <a:pt x="304" y="1464"/>
                </a:lnTo>
                <a:lnTo>
                  <a:pt x="298" y="1456"/>
                </a:lnTo>
                <a:lnTo>
                  <a:pt x="292" y="1452"/>
                </a:lnTo>
                <a:lnTo>
                  <a:pt x="278" y="1444"/>
                </a:lnTo>
                <a:lnTo>
                  <a:pt x="264" y="1438"/>
                </a:lnTo>
                <a:lnTo>
                  <a:pt x="252" y="1420"/>
                </a:lnTo>
                <a:lnTo>
                  <a:pt x="252" y="1378"/>
                </a:lnTo>
                <a:lnTo>
                  <a:pt x="256" y="1372"/>
                </a:lnTo>
                <a:lnTo>
                  <a:pt x="256" y="1364"/>
                </a:lnTo>
                <a:lnTo>
                  <a:pt x="256" y="1350"/>
                </a:lnTo>
                <a:lnTo>
                  <a:pt x="250" y="1340"/>
                </a:lnTo>
                <a:lnTo>
                  <a:pt x="244" y="1332"/>
                </a:lnTo>
                <a:lnTo>
                  <a:pt x="234" y="1326"/>
                </a:lnTo>
                <a:lnTo>
                  <a:pt x="226" y="1324"/>
                </a:lnTo>
                <a:lnTo>
                  <a:pt x="206" y="1322"/>
                </a:lnTo>
                <a:lnTo>
                  <a:pt x="198" y="1320"/>
                </a:lnTo>
                <a:lnTo>
                  <a:pt x="190" y="1318"/>
                </a:lnTo>
                <a:lnTo>
                  <a:pt x="174" y="1302"/>
                </a:lnTo>
                <a:lnTo>
                  <a:pt x="150" y="1258"/>
                </a:lnTo>
                <a:lnTo>
                  <a:pt x="114" y="1250"/>
                </a:lnTo>
                <a:lnTo>
                  <a:pt x="112" y="1242"/>
                </a:lnTo>
                <a:lnTo>
                  <a:pt x="112" y="1232"/>
                </a:lnTo>
                <a:lnTo>
                  <a:pt x="112" y="1224"/>
                </a:lnTo>
                <a:lnTo>
                  <a:pt x="114" y="1216"/>
                </a:lnTo>
                <a:lnTo>
                  <a:pt x="120" y="1200"/>
                </a:lnTo>
                <a:lnTo>
                  <a:pt x="126" y="1186"/>
                </a:lnTo>
                <a:lnTo>
                  <a:pt x="124" y="1174"/>
                </a:lnTo>
                <a:lnTo>
                  <a:pt x="122" y="1162"/>
                </a:lnTo>
                <a:lnTo>
                  <a:pt x="118" y="1152"/>
                </a:lnTo>
                <a:lnTo>
                  <a:pt x="112" y="1144"/>
                </a:lnTo>
                <a:lnTo>
                  <a:pt x="98" y="1128"/>
                </a:lnTo>
                <a:lnTo>
                  <a:pt x="84" y="1114"/>
                </a:lnTo>
                <a:lnTo>
                  <a:pt x="38" y="1092"/>
                </a:lnTo>
                <a:lnTo>
                  <a:pt x="32" y="1084"/>
                </a:lnTo>
                <a:lnTo>
                  <a:pt x="32" y="1062"/>
                </a:lnTo>
                <a:lnTo>
                  <a:pt x="32" y="1056"/>
                </a:lnTo>
                <a:lnTo>
                  <a:pt x="36" y="1054"/>
                </a:lnTo>
                <a:lnTo>
                  <a:pt x="40" y="1050"/>
                </a:lnTo>
                <a:lnTo>
                  <a:pt x="46" y="1048"/>
                </a:lnTo>
                <a:lnTo>
                  <a:pt x="66" y="1038"/>
                </a:lnTo>
                <a:lnTo>
                  <a:pt x="78" y="1028"/>
                </a:lnTo>
                <a:lnTo>
                  <a:pt x="82" y="1024"/>
                </a:lnTo>
                <a:lnTo>
                  <a:pt x="86" y="1018"/>
                </a:lnTo>
                <a:lnTo>
                  <a:pt x="86" y="920"/>
                </a:lnTo>
                <a:lnTo>
                  <a:pt x="82" y="904"/>
                </a:lnTo>
                <a:lnTo>
                  <a:pt x="76" y="894"/>
                </a:lnTo>
                <a:lnTo>
                  <a:pt x="68" y="888"/>
                </a:lnTo>
                <a:lnTo>
                  <a:pt x="60" y="886"/>
                </a:lnTo>
                <a:lnTo>
                  <a:pt x="50" y="884"/>
                </a:lnTo>
                <a:lnTo>
                  <a:pt x="40" y="884"/>
                </a:lnTo>
                <a:lnTo>
                  <a:pt x="20" y="884"/>
                </a:lnTo>
                <a:lnTo>
                  <a:pt x="14" y="888"/>
                </a:lnTo>
                <a:lnTo>
                  <a:pt x="10" y="894"/>
                </a:lnTo>
                <a:lnTo>
                  <a:pt x="8" y="894"/>
                </a:lnTo>
                <a:lnTo>
                  <a:pt x="8" y="898"/>
                </a:lnTo>
                <a:lnTo>
                  <a:pt x="2" y="882"/>
                </a:lnTo>
                <a:lnTo>
                  <a:pt x="0" y="872"/>
                </a:lnTo>
                <a:lnTo>
                  <a:pt x="0" y="864"/>
                </a:lnTo>
                <a:lnTo>
                  <a:pt x="2" y="856"/>
                </a:lnTo>
                <a:lnTo>
                  <a:pt x="26" y="844"/>
                </a:lnTo>
                <a:lnTo>
                  <a:pt x="26" y="820"/>
                </a:lnTo>
                <a:lnTo>
                  <a:pt x="18" y="808"/>
                </a:lnTo>
                <a:lnTo>
                  <a:pt x="12" y="802"/>
                </a:lnTo>
                <a:lnTo>
                  <a:pt x="8" y="798"/>
                </a:lnTo>
                <a:lnTo>
                  <a:pt x="8" y="796"/>
                </a:lnTo>
                <a:lnTo>
                  <a:pt x="16" y="792"/>
                </a:lnTo>
                <a:lnTo>
                  <a:pt x="26" y="786"/>
                </a:lnTo>
                <a:lnTo>
                  <a:pt x="40" y="778"/>
                </a:lnTo>
                <a:lnTo>
                  <a:pt x="64" y="742"/>
                </a:lnTo>
                <a:lnTo>
                  <a:pt x="106" y="726"/>
                </a:lnTo>
                <a:lnTo>
                  <a:pt x="136" y="724"/>
                </a:lnTo>
                <a:lnTo>
                  <a:pt x="160" y="722"/>
                </a:lnTo>
                <a:lnTo>
                  <a:pt x="186" y="716"/>
                </a:lnTo>
                <a:lnTo>
                  <a:pt x="214" y="704"/>
                </a:lnTo>
                <a:lnTo>
                  <a:pt x="232" y="704"/>
                </a:lnTo>
                <a:lnTo>
                  <a:pt x="232" y="716"/>
                </a:lnTo>
                <a:lnTo>
                  <a:pt x="236" y="732"/>
                </a:lnTo>
                <a:lnTo>
                  <a:pt x="240" y="738"/>
                </a:lnTo>
                <a:lnTo>
                  <a:pt x="246" y="746"/>
                </a:lnTo>
                <a:lnTo>
                  <a:pt x="254" y="752"/>
                </a:lnTo>
                <a:lnTo>
                  <a:pt x="262" y="756"/>
                </a:lnTo>
                <a:lnTo>
                  <a:pt x="274" y="756"/>
                </a:lnTo>
                <a:lnTo>
                  <a:pt x="284" y="754"/>
                </a:lnTo>
                <a:lnTo>
                  <a:pt x="296" y="752"/>
                </a:lnTo>
                <a:lnTo>
                  <a:pt x="308" y="746"/>
                </a:lnTo>
                <a:lnTo>
                  <a:pt x="338" y="706"/>
                </a:lnTo>
                <a:lnTo>
                  <a:pt x="362" y="708"/>
                </a:lnTo>
                <a:lnTo>
                  <a:pt x="374" y="708"/>
                </a:lnTo>
                <a:lnTo>
                  <a:pt x="388" y="706"/>
                </a:lnTo>
                <a:lnTo>
                  <a:pt x="402" y="694"/>
                </a:lnTo>
                <a:lnTo>
                  <a:pt x="418" y="684"/>
                </a:lnTo>
                <a:lnTo>
                  <a:pt x="436" y="682"/>
                </a:lnTo>
                <a:lnTo>
                  <a:pt x="458" y="690"/>
                </a:lnTo>
                <a:lnTo>
                  <a:pt x="472" y="694"/>
                </a:lnTo>
                <a:lnTo>
                  <a:pt x="488" y="696"/>
                </a:lnTo>
                <a:lnTo>
                  <a:pt x="498" y="692"/>
                </a:lnTo>
                <a:lnTo>
                  <a:pt x="510" y="688"/>
                </a:lnTo>
                <a:lnTo>
                  <a:pt x="536" y="686"/>
                </a:lnTo>
                <a:lnTo>
                  <a:pt x="562" y="682"/>
                </a:lnTo>
                <a:lnTo>
                  <a:pt x="576" y="678"/>
                </a:lnTo>
                <a:lnTo>
                  <a:pt x="588" y="674"/>
                </a:lnTo>
                <a:lnTo>
                  <a:pt x="628" y="650"/>
                </a:lnTo>
                <a:lnTo>
                  <a:pt x="638" y="620"/>
                </a:lnTo>
                <a:lnTo>
                  <a:pt x="648" y="616"/>
                </a:lnTo>
                <a:lnTo>
                  <a:pt x="656" y="608"/>
                </a:lnTo>
                <a:lnTo>
                  <a:pt x="662" y="600"/>
                </a:lnTo>
                <a:lnTo>
                  <a:pt x="668" y="590"/>
                </a:lnTo>
                <a:lnTo>
                  <a:pt x="676" y="568"/>
                </a:lnTo>
                <a:lnTo>
                  <a:pt x="682" y="550"/>
                </a:lnTo>
                <a:lnTo>
                  <a:pt x="700" y="542"/>
                </a:lnTo>
                <a:lnTo>
                  <a:pt x="708" y="536"/>
                </a:lnTo>
                <a:lnTo>
                  <a:pt x="716" y="528"/>
                </a:lnTo>
                <a:lnTo>
                  <a:pt x="730" y="496"/>
                </a:lnTo>
                <a:lnTo>
                  <a:pt x="732" y="438"/>
                </a:lnTo>
                <a:lnTo>
                  <a:pt x="726" y="414"/>
                </a:lnTo>
                <a:lnTo>
                  <a:pt x="728" y="392"/>
                </a:lnTo>
                <a:lnTo>
                  <a:pt x="732" y="370"/>
                </a:lnTo>
                <a:lnTo>
                  <a:pt x="732" y="358"/>
                </a:lnTo>
                <a:lnTo>
                  <a:pt x="732" y="350"/>
                </a:lnTo>
                <a:lnTo>
                  <a:pt x="730" y="342"/>
                </a:lnTo>
                <a:lnTo>
                  <a:pt x="726" y="334"/>
                </a:lnTo>
                <a:lnTo>
                  <a:pt x="722" y="324"/>
                </a:lnTo>
                <a:lnTo>
                  <a:pt x="772" y="326"/>
                </a:lnTo>
                <a:lnTo>
                  <a:pt x="798" y="328"/>
                </a:lnTo>
                <a:lnTo>
                  <a:pt x="824" y="332"/>
                </a:lnTo>
                <a:lnTo>
                  <a:pt x="834" y="334"/>
                </a:lnTo>
                <a:lnTo>
                  <a:pt x="842" y="338"/>
                </a:lnTo>
                <a:lnTo>
                  <a:pt x="860" y="340"/>
                </a:lnTo>
                <a:lnTo>
                  <a:pt x="882" y="344"/>
                </a:lnTo>
                <a:lnTo>
                  <a:pt x="892" y="350"/>
                </a:lnTo>
                <a:lnTo>
                  <a:pt x="904" y="356"/>
                </a:lnTo>
                <a:lnTo>
                  <a:pt x="918" y="356"/>
                </a:lnTo>
                <a:lnTo>
                  <a:pt x="932" y="342"/>
                </a:lnTo>
                <a:lnTo>
                  <a:pt x="932" y="328"/>
                </a:lnTo>
                <a:lnTo>
                  <a:pt x="928" y="314"/>
                </a:lnTo>
                <a:lnTo>
                  <a:pt x="926" y="302"/>
                </a:lnTo>
                <a:lnTo>
                  <a:pt x="930" y="290"/>
                </a:lnTo>
                <a:lnTo>
                  <a:pt x="934" y="280"/>
                </a:lnTo>
                <a:lnTo>
                  <a:pt x="972" y="234"/>
                </a:lnTo>
                <a:lnTo>
                  <a:pt x="978" y="214"/>
                </a:lnTo>
                <a:lnTo>
                  <a:pt x="984" y="200"/>
                </a:lnTo>
                <a:lnTo>
                  <a:pt x="994" y="186"/>
                </a:lnTo>
                <a:lnTo>
                  <a:pt x="1008" y="172"/>
                </a:lnTo>
                <a:lnTo>
                  <a:pt x="1012" y="160"/>
                </a:lnTo>
                <a:lnTo>
                  <a:pt x="1016" y="154"/>
                </a:lnTo>
                <a:lnTo>
                  <a:pt x="1018" y="152"/>
                </a:lnTo>
                <a:lnTo>
                  <a:pt x="1022" y="150"/>
                </a:lnTo>
                <a:lnTo>
                  <a:pt x="1034" y="150"/>
                </a:lnTo>
                <a:lnTo>
                  <a:pt x="1092" y="186"/>
                </a:lnTo>
                <a:lnTo>
                  <a:pt x="1104" y="188"/>
                </a:lnTo>
                <a:lnTo>
                  <a:pt x="1118" y="190"/>
                </a:lnTo>
                <a:lnTo>
                  <a:pt x="1134" y="194"/>
                </a:lnTo>
                <a:lnTo>
                  <a:pt x="1142" y="198"/>
                </a:lnTo>
                <a:lnTo>
                  <a:pt x="1150" y="204"/>
                </a:lnTo>
                <a:lnTo>
                  <a:pt x="1172" y="204"/>
                </a:lnTo>
                <a:lnTo>
                  <a:pt x="1184" y="204"/>
                </a:lnTo>
                <a:lnTo>
                  <a:pt x="1196" y="202"/>
                </a:lnTo>
                <a:lnTo>
                  <a:pt x="1208" y="198"/>
                </a:lnTo>
                <a:lnTo>
                  <a:pt x="1218" y="194"/>
                </a:lnTo>
                <a:lnTo>
                  <a:pt x="1226" y="186"/>
                </a:lnTo>
                <a:lnTo>
                  <a:pt x="1232" y="174"/>
                </a:lnTo>
                <a:lnTo>
                  <a:pt x="1226" y="106"/>
                </a:lnTo>
                <a:lnTo>
                  <a:pt x="1236" y="88"/>
                </a:lnTo>
                <a:lnTo>
                  <a:pt x="1246" y="76"/>
                </a:lnTo>
                <a:lnTo>
                  <a:pt x="1258" y="68"/>
                </a:lnTo>
                <a:lnTo>
                  <a:pt x="1270" y="62"/>
                </a:lnTo>
                <a:lnTo>
                  <a:pt x="1284" y="58"/>
                </a:lnTo>
                <a:lnTo>
                  <a:pt x="1298" y="56"/>
                </a:lnTo>
                <a:lnTo>
                  <a:pt x="1336" y="52"/>
                </a:lnTo>
                <a:lnTo>
                  <a:pt x="1340" y="50"/>
                </a:lnTo>
                <a:lnTo>
                  <a:pt x="1344" y="46"/>
                </a:lnTo>
                <a:lnTo>
                  <a:pt x="1352" y="36"/>
                </a:lnTo>
                <a:lnTo>
                  <a:pt x="1360" y="14"/>
                </a:lnTo>
                <a:lnTo>
                  <a:pt x="1374" y="0"/>
                </a:lnTo>
                <a:lnTo>
                  <a:pt x="1418" y="0"/>
                </a:lnTo>
                <a:lnTo>
                  <a:pt x="1420" y="2"/>
                </a:lnTo>
                <a:lnTo>
                  <a:pt x="1424" y="8"/>
                </a:lnTo>
                <a:lnTo>
                  <a:pt x="1426" y="22"/>
                </a:lnTo>
                <a:lnTo>
                  <a:pt x="1430" y="40"/>
                </a:lnTo>
                <a:lnTo>
                  <a:pt x="1436" y="58"/>
                </a:lnTo>
                <a:lnTo>
                  <a:pt x="1480" y="124"/>
                </a:lnTo>
                <a:lnTo>
                  <a:pt x="1504" y="134"/>
                </a:lnTo>
                <a:lnTo>
                  <a:pt x="1538" y="144"/>
                </a:lnTo>
                <a:lnTo>
                  <a:pt x="1568" y="164"/>
                </a:lnTo>
                <a:lnTo>
                  <a:pt x="1584" y="190"/>
                </a:lnTo>
                <a:lnTo>
                  <a:pt x="1590" y="242"/>
                </a:lnTo>
                <a:lnTo>
                  <a:pt x="1610" y="280"/>
                </a:lnTo>
                <a:lnTo>
                  <a:pt x="1612" y="298"/>
                </a:lnTo>
                <a:lnTo>
                  <a:pt x="1612" y="320"/>
                </a:lnTo>
                <a:lnTo>
                  <a:pt x="1612" y="332"/>
                </a:lnTo>
                <a:lnTo>
                  <a:pt x="1610" y="342"/>
                </a:lnTo>
                <a:lnTo>
                  <a:pt x="1606" y="354"/>
                </a:lnTo>
                <a:lnTo>
                  <a:pt x="1602" y="364"/>
                </a:lnTo>
                <a:lnTo>
                  <a:pt x="1580" y="378"/>
                </a:lnTo>
                <a:lnTo>
                  <a:pt x="1574" y="382"/>
                </a:lnTo>
                <a:lnTo>
                  <a:pt x="1572" y="386"/>
                </a:lnTo>
                <a:lnTo>
                  <a:pt x="1568" y="390"/>
                </a:lnTo>
                <a:lnTo>
                  <a:pt x="1568" y="396"/>
                </a:lnTo>
                <a:lnTo>
                  <a:pt x="1566" y="420"/>
                </a:lnTo>
                <a:lnTo>
                  <a:pt x="1570" y="440"/>
                </a:lnTo>
                <a:lnTo>
                  <a:pt x="1574" y="452"/>
                </a:lnTo>
                <a:lnTo>
                  <a:pt x="1582" y="466"/>
                </a:lnTo>
                <a:lnTo>
                  <a:pt x="1614" y="488"/>
                </a:lnTo>
                <a:lnTo>
                  <a:pt x="1662" y="500"/>
                </a:lnTo>
                <a:lnTo>
                  <a:pt x="1674" y="506"/>
                </a:lnTo>
                <a:lnTo>
                  <a:pt x="1688" y="512"/>
                </a:lnTo>
                <a:lnTo>
                  <a:pt x="1700" y="516"/>
                </a:lnTo>
                <a:lnTo>
                  <a:pt x="1714" y="520"/>
                </a:lnTo>
                <a:lnTo>
                  <a:pt x="1744" y="524"/>
                </a:lnTo>
                <a:lnTo>
                  <a:pt x="1778" y="526"/>
                </a:lnTo>
                <a:lnTo>
                  <a:pt x="1790" y="534"/>
                </a:lnTo>
                <a:lnTo>
                  <a:pt x="1806" y="546"/>
                </a:lnTo>
                <a:lnTo>
                  <a:pt x="1836" y="576"/>
                </a:lnTo>
                <a:lnTo>
                  <a:pt x="1882" y="614"/>
                </a:lnTo>
                <a:lnTo>
                  <a:pt x="1894" y="616"/>
                </a:lnTo>
                <a:lnTo>
                  <a:pt x="1906" y="620"/>
                </a:lnTo>
                <a:lnTo>
                  <a:pt x="1918" y="628"/>
                </a:lnTo>
                <a:lnTo>
                  <a:pt x="1930" y="640"/>
                </a:lnTo>
                <a:lnTo>
                  <a:pt x="1938" y="672"/>
                </a:lnTo>
                <a:lnTo>
                  <a:pt x="1944" y="690"/>
                </a:lnTo>
                <a:lnTo>
                  <a:pt x="1952" y="710"/>
                </a:lnTo>
                <a:lnTo>
                  <a:pt x="1964" y="718"/>
                </a:lnTo>
                <a:lnTo>
                  <a:pt x="1968" y="724"/>
                </a:lnTo>
                <a:lnTo>
                  <a:pt x="1974" y="736"/>
                </a:lnTo>
                <a:lnTo>
                  <a:pt x="1972" y="766"/>
                </a:lnTo>
                <a:lnTo>
                  <a:pt x="1980" y="788"/>
                </a:lnTo>
                <a:lnTo>
                  <a:pt x="1968" y="796"/>
                </a:lnTo>
                <a:lnTo>
                  <a:pt x="1960" y="804"/>
                </a:lnTo>
                <a:lnTo>
                  <a:pt x="1956" y="814"/>
                </a:lnTo>
                <a:lnTo>
                  <a:pt x="1952" y="832"/>
                </a:lnTo>
                <a:lnTo>
                  <a:pt x="1952" y="864"/>
                </a:lnTo>
                <a:lnTo>
                  <a:pt x="1958" y="902"/>
                </a:lnTo>
                <a:lnTo>
                  <a:pt x="1952" y="906"/>
                </a:lnTo>
                <a:lnTo>
                  <a:pt x="1878" y="908"/>
                </a:lnTo>
                <a:lnTo>
                  <a:pt x="1844" y="914"/>
                </a:lnTo>
                <a:lnTo>
                  <a:pt x="1830" y="918"/>
                </a:lnTo>
                <a:lnTo>
                  <a:pt x="1818" y="922"/>
                </a:lnTo>
                <a:lnTo>
                  <a:pt x="1808" y="930"/>
                </a:lnTo>
                <a:lnTo>
                  <a:pt x="1798" y="940"/>
                </a:lnTo>
                <a:lnTo>
                  <a:pt x="1792" y="952"/>
                </a:lnTo>
                <a:lnTo>
                  <a:pt x="1786" y="968"/>
                </a:lnTo>
                <a:lnTo>
                  <a:pt x="1774" y="980"/>
                </a:lnTo>
                <a:lnTo>
                  <a:pt x="1766" y="990"/>
                </a:lnTo>
                <a:lnTo>
                  <a:pt x="1760" y="1002"/>
                </a:lnTo>
                <a:lnTo>
                  <a:pt x="1754" y="1018"/>
                </a:lnTo>
                <a:lnTo>
                  <a:pt x="1744" y="1024"/>
                </a:lnTo>
                <a:lnTo>
                  <a:pt x="1732" y="1028"/>
                </a:lnTo>
                <a:lnTo>
                  <a:pt x="1710" y="1032"/>
                </a:lnTo>
                <a:lnTo>
                  <a:pt x="1690" y="1034"/>
                </a:lnTo>
                <a:lnTo>
                  <a:pt x="1672" y="1034"/>
                </a:lnTo>
                <a:lnTo>
                  <a:pt x="1670" y="1044"/>
                </a:lnTo>
                <a:lnTo>
                  <a:pt x="1664" y="1056"/>
                </a:lnTo>
                <a:lnTo>
                  <a:pt x="1656" y="1066"/>
                </a:lnTo>
                <a:lnTo>
                  <a:pt x="1648" y="1074"/>
                </a:lnTo>
                <a:lnTo>
                  <a:pt x="1644" y="1082"/>
                </a:lnTo>
                <a:lnTo>
                  <a:pt x="1644" y="1090"/>
                </a:lnTo>
                <a:lnTo>
                  <a:pt x="1646" y="1106"/>
                </a:lnTo>
                <a:lnTo>
                  <a:pt x="1652" y="1124"/>
                </a:lnTo>
                <a:lnTo>
                  <a:pt x="1658" y="1146"/>
                </a:lnTo>
                <a:lnTo>
                  <a:pt x="1660" y="1170"/>
                </a:lnTo>
                <a:lnTo>
                  <a:pt x="1604" y="1182"/>
                </a:lnTo>
                <a:lnTo>
                  <a:pt x="1592" y="1188"/>
                </a:lnTo>
                <a:lnTo>
                  <a:pt x="1580" y="1194"/>
                </a:lnTo>
                <a:lnTo>
                  <a:pt x="1560" y="1206"/>
                </a:lnTo>
                <a:lnTo>
                  <a:pt x="1526" y="1214"/>
                </a:lnTo>
                <a:lnTo>
                  <a:pt x="1490" y="1220"/>
                </a:lnTo>
                <a:lnTo>
                  <a:pt x="1458" y="1224"/>
                </a:lnTo>
                <a:lnTo>
                  <a:pt x="1426" y="1224"/>
                </a:lnTo>
                <a:lnTo>
                  <a:pt x="1408" y="1228"/>
                </a:lnTo>
                <a:lnTo>
                  <a:pt x="1396" y="1236"/>
                </a:lnTo>
                <a:lnTo>
                  <a:pt x="1396" y="1244"/>
                </a:lnTo>
                <a:lnTo>
                  <a:pt x="1398" y="1250"/>
                </a:lnTo>
                <a:lnTo>
                  <a:pt x="1402" y="1258"/>
                </a:lnTo>
                <a:lnTo>
                  <a:pt x="1412" y="1272"/>
                </a:lnTo>
                <a:lnTo>
                  <a:pt x="1406" y="1280"/>
                </a:lnTo>
                <a:lnTo>
                  <a:pt x="1404" y="1288"/>
                </a:lnTo>
                <a:lnTo>
                  <a:pt x="1404" y="1294"/>
                </a:lnTo>
                <a:lnTo>
                  <a:pt x="1408" y="1302"/>
                </a:lnTo>
                <a:lnTo>
                  <a:pt x="1412" y="1308"/>
                </a:lnTo>
                <a:lnTo>
                  <a:pt x="1420" y="1314"/>
                </a:lnTo>
                <a:lnTo>
                  <a:pt x="1438" y="1328"/>
                </a:lnTo>
                <a:lnTo>
                  <a:pt x="1460" y="1360"/>
                </a:lnTo>
                <a:lnTo>
                  <a:pt x="1468" y="1364"/>
                </a:lnTo>
                <a:lnTo>
                  <a:pt x="1474" y="1370"/>
                </a:lnTo>
                <a:lnTo>
                  <a:pt x="1476" y="1374"/>
                </a:lnTo>
                <a:lnTo>
                  <a:pt x="1476" y="1380"/>
                </a:lnTo>
                <a:lnTo>
                  <a:pt x="1476" y="1396"/>
                </a:lnTo>
                <a:lnTo>
                  <a:pt x="1464" y="1408"/>
                </a:lnTo>
                <a:lnTo>
                  <a:pt x="1444" y="1418"/>
                </a:lnTo>
                <a:lnTo>
                  <a:pt x="1438" y="1422"/>
                </a:lnTo>
                <a:lnTo>
                  <a:pt x="1434" y="1426"/>
                </a:lnTo>
                <a:lnTo>
                  <a:pt x="1430" y="1432"/>
                </a:lnTo>
                <a:lnTo>
                  <a:pt x="1428" y="1438"/>
                </a:lnTo>
                <a:lnTo>
                  <a:pt x="1428" y="1460"/>
                </a:lnTo>
                <a:lnTo>
                  <a:pt x="1434" y="1466"/>
                </a:lnTo>
                <a:lnTo>
                  <a:pt x="1442" y="1476"/>
                </a:lnTo>
                <a:lnTo>
                  <a:pt x="1448" y="1488"/>
                </a:lnTo>
                <a:lnTo>
                  <a:pt x="1450" y="1496"/>
                </a:lnTo>
                <a:lnTo>
                  <a:pt x="1450" y="1504"/>
                </a:lnTo>
                <a:lnTo>
                  <a:pt x="1440" y="1510"/>
                </a:lnTo>
                <a:lnTo>
                  <a:pt x="1430" y="1512"/>
                </a:lnTo>
                <a:lnTo>
                  <a:pt x="1416" y="1516"/>
                </a:lnTo>
                <a:close/>
              </a:path>
            </a:pathLst>
          </a:custGeom>
          <a:solidFill>
            <a:srgbClr val="31859C"/>
          </a:solidFill>
          <a:ln>
            <a:noFill/>
          </a:ln>
        </p:spPr>
        <p:txBody>
          <a:bodyPr/>
          <a:lstStyle/>
          <a:p>
            <a:endParaRPr lang="zh-CN" altLang="en-US" sz="1350"/>
          </a:p>
        </p:txBody>
      </p:sp>
      <p:sp>
        <p:nvSpPr>
          <p:cNvPr id="91" name="Freeform 34"/>
          <p:cNvSpPr/>
          <p:nvPr/>
        </p:nvSpPr>
        <p:spPr bwMode="auto">
          <a:xfrm>
            <a:off x="2515992" y="1399399"/>
            <a:ext cx="1632094" cy="1397228"/>
          </a:xfrm>
          <a:custGeom>
            <a:avLst/>
            <a:gdLst>
              <a:gd name="T0" fmla="*/ 538 w 2182"/>
              <a:gd name="T1" fmla="*/ 1714 h 1868"/>
              <a:gd name="T2" fmla="*/ 526 w 2182"/>
              <a:gd name="T3" fmla="*/ 1632 h 1868"/>
              <a:gd name="T4" fmla="*/ 362 w 2182"/>
              <a:gd name="T5" fmla="*/ 1664 h 1868"/>
              <a:gd name="T6" fmla="*/ 286 w 2182"/>
              <a:gd name="T7" fmla="*/ 1690 h 1868"/>
              <a:gd name="T8" fmla="*/ 168 w 2182"/>
              <a:gd name="T9" fmla="*/ 1576 h 1868"/>
              <a:gd name="T10" fmla="*/ 220 w 2182"/>
              <a:gd name="T11" fmla="*/ 1468 h 1868"/>
              <a:gd name="T12" fmla="*/ 66 w 2182"/>
              <a:gd name="T13" fmla="*/ 1450 h 1868"/>
              <a:gd name="T14" fmla="*/ 20 w 2182"/>
              <a:gd name="T15" fmla="*/ 1304 h 1868"/>
              <a:gd name="T16" fmla="*/ 400 w 2182"/>
              <a:gd name="T17" fmla="*/ 1336 h 1868"/>
              <a:gd name="T18" fmla="*/ 594 w 2182"/>
              <a:gd name="T19" fmla="*/ 1418 h 1868"/>
              <a:gd name="T20" fmla="*/ 724 w 2182"/>
              <a:gd name="T21" fmla="*/ 1354 h 1868"/>
              <a:gd name="T22" fmla="*/ 828 w 2182"/>
              <a:gd name="T23" fmla="*/ 1308 h 1868"/>
              <a:gd name="T24" fmla="*/ 1006 w 2182"/>
              <a:gd name="T25" fmla="*/ 1300 h 1868"/>
              <a:gd name="T26" fmla="*/ 1170 w 2182"/>
              <a:gd name="T27" fmla="*/ 1170 h 1868"/>
              <a:gd name="T28" fmla="*/ 1178 w 2182"/>
              <a:gd name="T29" fmla="*/ 1032 h 1868"/>
              <a:gd name="T30" fmla="*/ 1260 w 2182"/>
              <a:gd name="T31" fmla="*/ 1006 h 1868"/>
              <a:gd name="T32" fmla="*/ 1410 w 2182"/>
              <a:gd name="T33" fmla="*/ 924 h 1868"/>
              <a:gd name="T34" fmla="*/ 1524 w 2182"/>
              <a:gd name="T35" fmla="*/ 876 h 1868"/>
              <a:gd name="T36" fmla="*/ 1632 w 2182"/>
              <a:gd name="T37" fmla="*/ 776 h 1868"/>
              <a:gd name="T38" fmla="*/ 1798 w 2182"/>
              <a:gd name="T39" fmla="*/ 740 h 1868"/>
              <a:gd name="T40" fmla="*/ 1712 w 2182"/>
              <a:gd name="T41" fmla="*/ 614 h 1868"/>
              <a:gd name="T42" fmla="*/ 1586 w 2182"/>
              <a:gd name="T43" fmla="*/ 646 h 1868"/>
              <a:gd name="T44" fmla="*/ 1456 w 2182"/>
              <a:gd name="T45" fmla="*/ 650 h 1868"/>
              <a:gd name="T46" fmla="*/ 1480 w 2182"/>
              <a:gd name="T47" fmla="*/ 512 h 1868"/>
              <a:gd name="T48" fmla="*/ 1602 w 2182"/>
              <a:gd name="T49" fmla="*/ 428 h 1868"/>
              <a:gd name="T50" fmla="*/ 1698 w 2182"/>
              <a:gd name="T51" fmla="*/ 250 h 1868"/>
              <a:gd name="T52" fmla="*/ 1738 w 2182"/>
              <a:gd name="T53" fmla="*/ 108 h 1868"/>
              <a:gd name="T54" fmla="*/ 1736 w 2182"/>
              <a:gd name="T55" fmla="*/ 20 h 1868"/>
              <a:gd name="T56" fmla="*/ 1800 w 2182"/>
              <a:gd name="T57" fmla="*/ 42 h 1868"/>
              <a:gd name="T58" fmla="*/ 1848 w 2182"/>
              <a:gd name="T59" fmla="*/ 80 h 1868"/>
              <a:gd name="T60" fmla="*/ 1926 w 2182"/>
              <a:gd name="T61" fmla="*/ 178 h 1868"/>
              <a:gd name="T62" fmla="*/ 2052 w 2182"/>
              <a:gd name="T63" fmla="*/ 152 h 1868"/>
              <a:gd name="T64" fmla="*/ 2136 w 2182"/>
              <a:gd name="T65" fmla="*/ 246 h 1868"/>
              <a:gd name="T66" fmla="*/ 2136 w 2182"/>
              <a:gd name="T67" fmla="*/ 440 h 1868"/>
              <a:gd name="T68" fmla="*/ 2118 w 2182"/>
              <a:gd name="T69" fmla="*/ 476 h 1868"/>
              <a:gd name="T70" fmla="*/ 2064 w 2182"/>
              <a:gd name="T71" fmla="*/ 514 h 1868"/>
              <a:gd name="T72" fmla="*/ 2020 w 2182"/>
              <a:gd name="T73" fmla="*/ 674 h 1868"/>
              <a:gd name="T74" fmla="*/ 2068 w 2182"/>
              <a:gd name="T75" fmla="*/ 716 h 1868"/>
              <a:gd name="T76" fmla="*/ 2026 w 2182"/>
              <a:gd name="T77" fmla="*/ 796 h 1868"/>
              <a:gd name="T78" fmla="*/ 1968 w 2182"/>
              <a:gd name="T79" fmla="*/ 828 h 1868"/>
              <a:gd name="T80" fmla="*/ 2054 w 2182"/>
              <a:gd name="T81" fmla="*/ 986 h 1868"/>
              <a:gd name="T82" fmla="*/ 2154 w 2182"/>
              <a:gd name="T83" fmla="*/ 1034 h 1868"/>
              <a:gd name="T84" fmla="*/ 2156 w 2182"/>
              <a:gd name="T85" fmla="*/ 1130 h 1868"/>
              <a:gd name="T86" fmla="*/ 2054 w 2182"/>
              <a:gd name="T87" fmla="*/ 1170 h 1868"/>
              <a:gd name="T88" fmla="*/ 1920 w 2182"/>
              <a:gd name="T89" fmla="*/ 1272 h 1868"/>
              <a:gd name="T90" fmla="*/ 1850 w 2182"/>
              <a:gd name="T91" fmla="*/ 1260 h 1868"/>
              <a:gd name="T92" fmla="*/ 1786 w 2182"/>
              <a:gd name="T93" fmla="*/ 1338 h 1868"/>
              <a:gd name="T94" fmla="*/ 1696 w 2182"/>
              <a:gd name="T95" fmla="*/ 1206 h 1868"/>
              <a:gd name="T96" fmla="*/ 1524 w 2182"/>
              <a:gd name="T97" fmla="*/ 1346 h 1868"/>
              <a:gd name="T98" fmla="*/ 1494 w 2182"/>
              <a:gd name="T99" fmla="*/ 1334 h 1868"/>
              <a:gd name="T100" fmla="*/ 1424 w 2182"/>
              <a:gd name="T101" fmla="*/ 1310 h 1868"/>
              <a:gd name="T102" fmla="*/ 1392 w 2182"/>
              <a:gd name="T103" fmla="*/ 1430 h 1868"/>
              <a:gd name="T104" fmla="*/ 1288 w 2182"/>
              <a:gd name="T105" fmla="*/ 1520 h 1868"/>
              <a:gd name="T106" fmla="*/ 1140 w 2182"/>
              <a:gd name="T107" fmla="*/ 1612 h 1868"/>
              <a:gd name="T108" fmla="*/ 1076 w 2182"/>
              <a:gd name="T109" fmla="*/ 1650 h 1868"/>
              <a:gd name="T110" fmla="*/ 988 w 2182"/>
              <a:gd name="T111" fmla="*/ 1790 h 1868"/>
              <a:gd name="T112" fmla="*/ 838 w 2182"/>
              <a:gd name="T113" fmla="*/ 1810 h 1868"/>
              <a:gd name="T114" fmla="*/ 814 w 2182"/>
              <a:gd name="T115" fmla="*/ 1666 h 1868"/>
              <a:gd name="T116" fmla="*/ 732 w 2182"/>
              <a:gd name="T117" fmla="*/ 1678 h 1868"/>
              <a:gd name="T118" fmla="*/ 662 w 2182"/>
              <a:gd name="T119" fmla="*/ 1816 h 186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82" h="1868">
                <a:moveTo>
                  <a:pt x="556" y="1868"/>
                </a:moveTo>
                <a:lnTo>
                  <a:pt x="556" y="1868"/>
                </a:lnTo>
                <a:lnTo>
                  <a:pt x="518" y="1832"/>
                </a:lnTo>
                <a:lnTo>
                  <a:pt x="498" y="1792"/>
                </a:lnTo>
                <a:lnTo>
                  <a:pt x="500" y="1764"/>
                </a:lnTo>
                <a:lnTo>
                  <a:pt x="502" y="1754"/>
                </a:lnTo>
                <a:lnTo>
                  <a:pt x="506" y="1744"/>
                </a:lnTo>
                <a:lnTo>
                  <a:pt x="512" y="1736"/>
                </a:lnTo>
                <a:lnTo>
                  <a:pt x="518" y="1728"/>
                </a:lnTo>
                <a:lnTo>
                  <a:pt x="528" y="1720"/>
                </a:lnTo>
                <a:lnTo>
                  <a:pt x="538" y="1714"/>
                </a:lnTo>
                <a:lnTo>
                  <a:pt x="556" y="1698"/>
                </a:lnTo>
                <a:lnTo>
                  <a:pt x="572" y="1674"/>
                </a:lnTo>
                <a:lnTo>
                  <a:pt x="570" y="1658"/>
                </a:lnTo>
                <a:lnTo>
                  <a:pt x="562" y="1646"/>
                </a:lnTo>
                <a:lnTo>
                  <a:pt x="556" y="1638"/>
                </a:lnTo>
                <a:lnTo>
                  <a:pt x="548" y="1634"/>
                </a:lnTo>
                <a:lnTo>
                  <a:pt x="542" y="1632"/>
                </a:lnTo>
                <a:lnTo>
                  <a:pt x="534" y="1630"/>
                </a:lnTo>
                <a:lnTo>
                  <a:pt x="526" y="1632"/>
                </a:lnTo>
                <a:lnTo>
                  <a:pt x="506" y="1638"/>
                </a:lnTo>
                <a:lnTo>
                  <a:pt x="482" y="1658"/>
                </a:lnTo>
                <a:lnTo>
                  <a:pt x="448" y="1674"/>
                </a:lnTo>
                <a:lnTo>
                  <a:pt x="442" y="1668"/>
                </a:lnTo>
                <a:lnTo>
                  <a:pt x="436" y="1664"/>
                </a:lnTo>
                <a:lnTo>
                  <a:pt x="426" y="1658"/>
                </a:lnTo>
                <a:lnTo>
                  <a:pt x="384" y="1658"/>
                </a:lnTo>
                <a:lnTo>
                  <a:pt x="370" y="1660"/>
                </a:lnTo>
                <a:lnTo>
                  <a:pt x="362" y="1664"/>
                </a:lnTo>
                <a:lnTo>
                  <a:pt x="356" y="1672"/>
                </a:lnTo>
                <a:lnTo>
                  <a:pt x="352" y="1682"/>
                </a:lnTo>
                <a:lnTo>
                  <a:pt x="350" y="1700"/>
                </a:lnTo>
                <a:lnTo>
                  <a:pt x="348" y="1722"/>
                </a:lnTo>
                <a:lnTo>
                  <a:pt x="342" y="1726"/>
                </a:lnTo>
                <a:lnTo>
                  <a:pt x="336" y="1726"/>
                </a:lnTo>
                <a:lnTo>
                  <a:pt x="330" y="1726"/>
                </a:lnTo>
                <a:lnTo>
                  <a:pt x="324" y="1724"/>
                </a:lnTo>
                <a:lnTo>
                  <a:pt x="314" y="1718"/>
                </a:lnTo>
                <a:lnTo>
                  <a:pt x="306" y="1716"/>
                </a:lnTo>
                <a:lnTo>
                  <a:pt x="286" y="1690"/>
                </a:lnTo>
                <a:lnTo>
                  <a:pt x="270" y="1674"/>
                </a:lnTo>
                <a:lnTo>
                  <a:pt x="262" y="1654"/>
                </a:lnTo>
                <a:lnTo>
                  <a:pt x="252" y="1638"/>
                </a:lnTo>
                <a:lnTo>
                  <a:pt x="248" y="1632"/>
                </a:lnTo>
                <a:lnTo>
                  <a:pt x="242" y="1626"/>
                </a:lnTo>
                <a:lnTo>
                  <a:pt x="234" y="1624"/>
                </a:lnTo>
                <a:lnTo>
                  <a:pt x="226" y="1620"/>
                </a:lnTo>
                <a:lnTo>
                  <a:pt x="190" y="1582"/>
                </a:lnTo>
                <a:lnTo>
                  <a:pt x="168" y="1576"/>
                </a:lnTo>
                <a:lnTo>
                  <a:pt x="170" y="1568"/>
                </a:lnTo>
                <a:lnTo>
                  <a:pt x="172" y="1560"/>
                </a:lnTo>
                <a:lnTo>
                  <a:pt x="178" y="1554"/>
                </a:lnTo>
                <a:lnTo>
                  <a:pt x="184" y="1548"/>
                </a:lnTo>
                <a:lnTo>
                  <a:pt x="198" y="1538"/>
                </a:lnTo>
                <a:lnTo>
                  <a:pt x="206" y="1532"/>
                </a:lnTo>
                <a:lnTo>
                  <a:pt x="212" y="1526"/>
                </a:lnTo>
                <a:lnTo>
                  <a:pt x="226" y="1496"/>
                </a:lnTo>
                <a:lnTo>
                  <a:pt x="226" y="1484"/>
                </a:lnTo>
                <a:lnTo>
                  <a:pt x="224" y="1474"/>
                </a:lnTo>
                <a:lnTo>
                  <a:pt x="220" y="1468"/>
                </a:lnTo>
                <a:lnTo>
                  <a:pt x="216" y="1464"/>
                </a:lnTo>
                <a:lnTo>
                  <a:pt x="182" y="1464"/>
                </a:lnTo>
                <a:lnTo>
                  <a:pt x="150" y="1468"/>
                </a:lnTo>
                <a:lnTo>
                  <a:pt x="120" y="1474"/>
                </a:lnTo>
                <a:lnTo>
                  <a:pt x="92" y="1484"/>
                </a:lnTo>
                <a:lnTo>
                  <a:pt x="84" y="1490"/>
                </a:lnTo>
                <a:lnTo>
                  <a:pt x="76" y="1492"/>
                </a:lnTo>
                <a:lnTo>
                  <a:pt x="70" y="1492"/>
                </a:lnTo>
                <a:lnTo>
                  <a:pt x="64" y="1492"/>
                </a:lnTo>
                <a:lnTo>
                  <a:pt x="66" y="1450"/>
                </a:lnTo>
                <a:lnTo>
                  <a:pt x="50" y="1428"/>
                </a:lnTo>
                <a:lnTo>
                  <a:pt x="14" y="1398"/>
                </a:lnTo>
                <a:lnTo>
                  <a:pt x="14" y="1386"/>
                </a:lnTo>
                <a:lnTo>
                  <a:pt x="18" y="1376"/>
                </a:lnTo>
                <a:lnTo>
                  <a:pt x="26" y="1358"/>
                </a:lnTo>
                <a:lnTo>
                  <a:pt x="24" y="1328"/>
                </a:lnTo>
                <a:lnTo>
                  <a:pt x="24" y="1316"/>
                </a:lnTo>
                <a:lnTo>
                  <a:pt x="20" y="1304"/>
                </a:lnTo>
                <a:lnTo>
                  <a:pt x="0" y="1278"/>
                </a:lnTo>
                <a:lnTo>
                  <a:pt x="0" y="1244"/>
                </a:lnTo>
                <a:lnTo>
                  <a:pt x="100" y="1268"/>
                </a:lnTo>
                <a:lnTo>
                  <a:pt x="274" y="1270"/>
                </a:lnTo>
                <a:lnTo>
                  <a:pt x="306" y="1278"/>
                </a:lnTo>
                <a:lnTo>
                  <a:pt x="326" y="1284"/>
                </a:lnTo>
                <a:lnTo>
                  <a:pt x="344" y="1290"/>
                </a:lnTo>
                <a:lnTo>
                  <a:pt x="400" y="1336"/>
                </a:lnTo>
                <a:lnTo>
                  <a:pt x="414" y="1342"/>
                </a:lnTo>
                <a:lnTo>
                  <a:pt x="466" y="1350"/>
                </a:lnTo>
                <a:lnTo>
                  <a:pt x="490" y="1366"/>
                </a:lnTo>
                <a:lnTo>
                  <a:pt x="556" y="1388"/>
                </a:lnTo>
                <a:lnTo>
                  <a:pt x="562" y="1392"/>
                </a:lnTo>
                <a:lnTo>
                  <a:pt x="568" y="1398"/>
                </a:lnTo>
                <a:lnTo>
                  <a:pt x="584" y="1412"/>
                </a:lnTo>
                <a:lnTo>
                  <a:pt x="594" y="1418"/>
                </a:lnTo>
                <a:lnTo>
                  <a:pt x="604" y="1420"/>
                </a:lnTo>
                <a:lnTo>
                  <a:pt x="614" y="1418"/>
                </a:lnTo>
                <a:lnTo>
                  <a:pt x="628" y="1412"/>
                </a:lnTo>
                <a:lnTo>
                  <a:pt x="632" y="1406"/>
                </a:lnTo>
                <a:lnTo>
                  <a:pt x="638" y="1400"/>
                </a:lnTo>
                <a:lnTo>
                  <a:pt x="650" y="1392"/>
                </a:lnTo>
                <a:lnTo>
                  <a:pt x="666" y="1386"/>
                </a:lnTo>
                <a:lnTo>
                  <a:pt x="680" y="1380"/>
                </a:lnTo>
                <a:lnTo>
                  <a:pt x="696" y="1368"/>
                </a:lnTo>
                <a:lnTo>
                  <a:pt x="708" y="1360"/>
                </a:lnTo>
                <a:lnTo>
                  <a:pt x="724" y="1354"/>
                </a:lnTo>
                <a:lnTo>
                  <a:pt x="746" y="1350"/>
                </a:lnTo>
                <a:lnTo>
                  <a:pt x="746" y="1346"/>
                </a:lnTo>
                <a:lnTo>
                  <a:pt x="750" y="1344"/>
                </a:lnTo>
                <a:lnTo>
                  <a:pt x="758" y="1340"/>
                </a:lnTo>
                <a:lnTo>
                  <a:pt x="768" y="1336"/>
                </a:lnTo>
                <a:lnTo>
                  <a:pt x="778" y="1332"/>
                </a:lnTo>
                <a:lnTo>
                  <a:pt x="784" y="1332"/>
                </a:lnTo>
                <a:lnTo>
                  <a:pt x="792" y="1328"/>
                </a:lnTo>
                <a:lnTo>
                  <a:pt x="806" y="1320"/>
                </a:lnTo>
                <a:lnTo>
                  <a:pt x="820" y="1310"/>
                </a:lnTo>
                <a:lnTo>
                  <a:pt x="828" y="1308"/>
                </a:lnTo>
                <a:lnTo>
                  <a:pt x="836" y="1306"/>
                </a:lnTo>
                <a:lnTo>
                  <a:pt x="848" y="1300"/>
                </a:lnTo>
                <a:lnTo>
                  <a:pt x="862" y="1296"/>
                </a:lnTo>
                <a:lnTo>
                  <a:pt x="876" y="1296"/>
                </a:lnTo>
                <a:lnTo>
                  <a:pt x="894" y="1296"/>
                </a:lnTo>
                <a:lnTo>
                  <a:pt x="918" y="1302"/>
                </a:lnTo>
                <a:lnTo>
                  <a:pt x="952" y="1306"/>
                </a:lnTo>
                <a:lnTo>
                  <a:pt x="970" y="1306"/>
                </a:lnTo>
                <a:lnTo>
                  <a:pt x="986" y="1306"/>
                </a:lnTo>
                <a:lnTo>
                  <a:pt x="1000" y="1302"/>
                </a:lnTo>
                <a:lnTo>
                  <a:pt x="1006" y="1300"/>
                </a:lnTo>
                <a:lnTo>
                  <a:pt x="1010" y="1296"/>
                </a:lnTo>
                <a:lnTo>
                  <a:pt x="1028" y="1294"/>
                </a:lnTo>
                <a:lnTo>
                  <a:pt x="1044" y="1286"/>
                </a:lnTo>
                <a:lnTo>
                  <a:pt x="1060" y="1278"/>
                </a:lnTo>
                <a:lnTo>
                  <a:pt x="1074" y="1266"/>
                </a:lnTo>
                <a:lnTo>
                  <a:pt x="1086" y="1254"/>
                </a:lnTo>
                <a:lnTo>
                  <a:pt x="1100" y="1240"/>
                </a:lnTo>
                <a:lnTo>
                  <a:pt x="1122" y="1212"/>
                </a:lnTo>
                <a:lnTo>
                  <a:pt x="1156" y="1182"/>
                </a:lnTo>
                <a:lnTo>
                  <a:pt x="1170" y="1170"/>
                </a:lnTo>
                <a:lnTo>
                  <a:pt x="1186" y="1158"/>
                </a:lnTo>
                <a:lnTo>
                  <a:pt x="1202" y="1150"/>
                </a:lnTo>
                <a:lnTo>
                  <a:pt x="1210" y="1146"/>
                </a:lnTo>
                <a:lnTo>
                  <a:pt x="1218" y="1138"/>
                </a:lnTo>
                <a:lnTo>
                  <a:pt x="1216" y="1112"/>
                </a:lnTo>
                <a:lnTo>
                  <a:pt x="1182" y="1080"/>
                </a:lnTo>
                <a:lnTo>
                  <a:pt x="1176" y="1058"/>
                </a:lnTo>
                <a:lnTo>
                  <a:pt x="1178" y="1032"/>
                </a:lnTo>
                <a:lnTo>
                  <a:pt x="1180" y="1020"/>
                </a:lnTo>
                <a:lnTo>
                  <a:pt x="1182" y="1010"/>
                </a:lnTo>
                <a:lnTo>
                  <a:pt x="1186" y="1002"/>
                </a:lnTo>
                <a:lnTo>
                  <a:pt x="1192" y="994"/>
                </a:lnTo>
                <a:lnTo>
                  <a:pt x="1200" y="986"/>
                </a:lnTo>
                <a:lnTo>
                  <a:pt x="1212" y="982"/>
                </a:lnTo>
                <a:lnTo>
                  <a:pt x="1214" y="978"/>
                </a:lnTo>
                <a:lnTo>
                  <a:pt x="1216" y="976"/>
                </a:lnTo>
                <a:lnTo>
                  <a:pt x="1220" y="978"/>
                </a:lnTo>
                <a:lnTo>
                  <a:pt x="1226" y="982"/>
                </a:lnTo>
                <a:lnTo>
                  <a:pt x="1260" y="1006"/>
                </a:lnTo>
                <a:lnTo>
                  <a:pt x="1286" y="1014"/>
                </a:lnTo>
                <a:lnTo>
                  <a:pt x="1314" y="1014"/>
                </a:lnTo>
                <a:lnTo>
                  <a:pt x="1326" y="1010"/>
                </a:lnTo>
                <a:lnTo>
                  <a:pt x="1336" y="1002"/>
                </a:lnTo>
                <a:lnTo>
                  <a:pt x="1348" y="992"/>
                </a:lnTo>
                <a:lnTo>
                  <a:pt x="1358" y="980"/>
                </a:lnTo>
                <a:lnTo>
                  <a:pt x="1380" y="956"/>
                </a:lnTo>
                <a:lnTo>
                  <a:pt x="1398" y="932"/>
                </a:lnTo>
                <a:lnTo>
                  <a:pt x="1404" y="928"/>
                </a:lnTo>
                <a:lnTo>
                  <a:pt x="1410" y="924"/>
                </a:lnTo>
                <a:lnTo>
                  <a:pt x="1416" y="924"/>
                </a:lnTo>
                <a:lnTo>
                  <a:pt x="1424" y="922"/>
                </a:lnTo>
                <a:lnTo>
                  <a:pt x="1438" y="924"/>
                </a:lnTo>
                <a:lnTo>
                  <a:pt x="1454" y="926"/>
                </a:lnTo>
                <a:lnTo>
                  <a:pt x="1464" y="918"/>
                </a:lnTo>
                <a:lnTo>
                  <a:pt x="1472" y="914"/>
                </a:lnTo>
                <a:lnTo>
                  <a:pt x="1492" y="906"/>
                </a:lnTo>
                <a:lnTo>
                  <a:pt x="1518" y="882"/>
                </a:lnTo>
                <a:lnTo>
                  <a:pt x="1522" y="880"/>
                </a:lnTo>
                <a:lnTo>
                  <a:pt x="1524" y="876"/>
                </a:lnTo>
                <a:lnTo>
                  <a:pt x="1530" y="866"/>
                </a:lnTo>
                <a:lnTo>
                  <a:pt x="1534" y="848"/>
                </a:lnTo>
                <a:lnTo>
                  <a:pt x="1540" y="832"/>
                </a:lnTo>
                <a:lnTo>
                  <a:pt x="1546" y="822"/>
                </a:lnTo>
                <a:lnTo>
                  <a:pt x="1554" y="816"/>
                </a:lnTo>
                <a:lnTo>
                  <a:pt x="1562" y="812"/>
                </a:lnTo>
                <a:lnTo>
                  <a:pt x="1580" y="806"/>
                </a:lnTo>
                <a:lnTo>
                  <a:pt x="1594" y="804"/>
                </a:lnTo>
                <a:lnTo>
                  <a:pt x="1610" y="798"/>
                </a:lnTo>
                <a:lnTo>
                  <a:pt x="1620" y="786"/>
                </a:lnTo>
                <a:lnTo>
                  <a:pt x="1632" y="776"/>
                </a:lnTo>
                <a:lnTo>
                  <a:pt x="1646" y="768"/>
                </a:lnTo>
                <a:lnTo>
                  <a:pt x="1660" y="760"/>
                </a:lnTo>
                <a:lnTo>
                  <a:pt x="1670" y="754"/>
                </a:lnTo>
                <a:lnTo>
                  <a:pt x="1680" y="752"/>
                </a:lnTo>
                <a:lnTo>
                  <a:pt x="1696" y="750"/>
                </a:lnTo>
                <a:lnTo>
                  <a:pt x="1712" y="750"/>
                </a:lnTo>
                <a:lnTo>
                  <a:pt x="1746" y="752"/>
                </a:lnTo>
                <a:lnTo>
                  <a:pt x="1776" y="756"/>
                </a:lnTo>
                <a:lnTo>
                  <a:pt x="1792" y="748"/>
                </a:lnTo>
                <a:lnTo>
                  <a:pt x="1798" y="740"/>
                </a:lnTo>
                <a:lnTo>
                  <a:pt x="1802" y="730"/>
                </a:lnTo>
                <a:lnTo>
                  <a:pt x="1804" y="720"/>
                </a:lnTo>
                <a:lnTo>
                  <a:pt x="1804" y="712"/>
                </a:lnTo>
                <a:lnTo>
                  <a:pt x="1802" y="702"/>
                </a:lnTo>
                <a:lnTo>
                  <a:pt x="1798" y="694"/>
                </a:lnTo>
                <a:lnTo>
                  <a:pt x="1790" y="680"/>
                </a:lnTo>
                <a:lnTo>
                  <a:pt x="1764" y="656"/>
                </a:lnTo>
                <a:lnTo>
                  <a:pt x="1718" y="628"/>
                </a:lnTo>
                <a:lnTo>
                  <a:pt x="1716" y="622"/>
                </a:lnTo>
                <a:lnTo>
                  <a:pt x="1712" y="614"/>
                </a:lnTo>
                <a:lnTo>
                  <a:pt x="1702" y="604"/>
                </a:lnTo>
                <a:lnTo>
                  <a:pt x="1688" y="590"/>
                </a:lnTo>
                <a:lnTo>
                  <a:pt x="1656" y="590"/>
                </a:lnTo>
                <a:lnTo>
                  <a:pt x="1640" y="608"/>
                </a:lnTo>
                <a:lnTo>
                  <a:pt x="1610" y="608"/>
                </a:lnTo>
                <a:lnTo>
                  <a:pt x="1604" y="644"/>
                </a:lnTo>
                <a:lnTo>
                  <a:pt x="1596" y="646"/>
                </a:lnTo>
                <a:lnTo>
                  <a:pt x="1586" y="646"/>
                </a:lnTo>
                <a:lnTo>
                  <a:pt x="1578" y="644"/>
                </a:lnTo>
                <a:lnTo>
                  <a:pt x="1570" y="642"/>
                </a:lnTo>
                <a:lnTo>
                  <a:pt x="1554" y="634"/>
                </a:lnTo>
                <a:lnTo>
                  <a:pt x="1544" y="630"/>
                </a:lnTo>
                <a:lnTo>
                  <a:pt x="1516" y="630"/>
                </a:lnTo>
                <a:lnTo>
                  <a:pt x="1504" y="634"/>
                </a:lnTo>
                <a:lnTo>
                  <a:pt x="1494" y="640"/>
                </a:lnTo>
                <a:lnTo>
                  <a:pt x="1476" y="654"/>
                </a:lnTo>
                <a:lnTo>
                  <a:pt x="1466" y="654"/>
                </a:lnTo>
                <a:lnTo>
                  <a:pt x="1456" y="650"/>
                </a:lnTo>
                <a:lnTo>
                  <a:pt x="1450" y="646"/>
                </a:lnTo>
                <a:lnTo>
                  <a:pt x="1446" y="640"/>
                </a:lnTo>
                <a:lnTo>
                  <a:pt x="1442" y="634"/>
                </a:lnTo>
                <a:lnTo>
                  <a:pt x="1440" y="628"/>
                </a:lnTo>
                <a:lnTo>
                  <a:pt x="1440" y="616"/>
                </a:lnTo>
                <a:lnTo>
                  <a:pt x="1470" y="588"/>
                </a:lnTo>
                <a:lnTo>
                  <a:pt x="1468" y="556"/>
                </a:lnTo>
                <a:lnTo>
                  <a:pt x="1470" y="544"/>
                </a:lnTo>
                <a:lnTo>
                  <a:pt x="1470" y="532"/>
                </a:lnTo>
                <a:lnTo>
                  <a:pt x="1480" y="512"/>
                </a:lnTo>
                <a:lnTo>
                  <a:pt x="1488" y="494"/>
                </a:lnTo>
                <a:lnTo>
                  <a:pt x="1488" y="472"/>
                </a:lnTo>
                <a:lnTo>
                  <a:pt x="1490" y="456"/>
                </a:lnTo>
                <a:lnTo>
                  <a:pt x="1494" y="440"/>
                </a:lnTo>
                <a:lnTo>
                  <a:pt x="1502" y="426"/>
                </a:lnTo>
                <a:lnTo>
                  <a:pt x="1522" y="426"/>
                </a:lnTo>
                <a:lnTo>
                  <a:pt x="1546" y="430"/>
                </a:lnTo>
                <a:lnTo>
                  <a:pt x="1574" y="432"/>
                </a:lnTo>
                <a:lnTo>
                  <a:pt x="1588" y="430"/>
                </a:lnTo>
                <a:lnTo>
                  <a:pt x="1602" y="428"/>
                </a:lnTo>
                <a:lnTo>
                  <a:pt x="1616" y="424"/>
                </a:lnTo>
                <a:lnTo>
                  <a:pt x="1628" y="416"/>
                </a:lnTo>
                <a:lnTo>
                  <a:pt x="1642" y="404"/>
                </a:lnTo>
                <a:lnTo>
                  <a:pt x="1658" y="390"/>
                </a:lnTo>
                <a:lnTo>
                  <a:pt x="1672" y="376"/>
                </a:lnTo>
                <a:lnTo>
                  <a:pt x="1684" y="362"/>
                </a:lnTo>
                <a:lnTo>
                  <a:pt x="1684" y="332"/>
                </a:lnTo>
                <a:lnTo>
                  <a:pt x="1686" y="296"/>
                </a:lnTo>
                <a:lnTo>
                  <a:pt x="1688" y="278"/>
                </a:lnTo>
                <a:lnTo>
                  <a:pt x="1692" y="262"/>
                </a:lnTo>
                <a:lnTo>
                  <a:pt x="1698" y="250"/>
                </a:lnTo>
                <a:lnTo>
                  <a:pt x="1702" y="246"/>
                </a:lnTo>
                <a:lnTo>
                  <a:pt x="1708" y="242"/>
                </a:lnTo>
                <a:lnTo>
                  <a:pt x="1714" y="232"/>
                </a:lnTo>
                <a:lnTo>
                  <a:pt x="1720" y="220"/>
                </a:lnTo>
                <a:lnTo>
                  <a:pt x="1724" y="198"/>
                </a:lnTo>
                <a:lnTo>
                  <a:pt x="1730" y="176"/>
                </a:lnTo>
                <a:lnTo>
                  <a:pt x="1736" y="166"/>
                </a:lnTo>
                <a:lnTo>
                  <a:pt x="1742" y="158"/>
                </a:lnTo>
                <a:lnTo>
                  <a:pt x="1742" y="116"/>
                </a:lnTo>
                <a:lnTo>
                  <a:pt x="1738" y="108"/>
                </a:lnTo>
                <a:lnTo>
                  <a:pt x="1716" y="82"/>
                </a:lnTo>
                <a:lnTo>
                  <a:pt x="1696" y="72"/>
                </a:lnTo>
                <a:lnTo>
                  <a:pt x="1696" y="62"/>
                </a:lnTo>
                <a:lnTo>
                  <a:pt x="1698" y="54"/>
                </a:lnTo>
                <a:lnTo>
                  <a:pt x="1702" y="46"/>
                </a:lnTo>
                <a:lnTo>
                  <a:pt x="1706" y="40"/>
                </a:lnTo>
                <a:lnTo>
                  <a:pt x="1712" y="34"/>
                </a:lnTo>
                <a:lnTo>
                  <a:pt x="1720" y="28"/>
                </a:lnTo>
                <a:lnTo>
                  <a:pt x="1736" y="20"/>
                </a:lnTo>
                <a:lnTo>
                  <a:pt x="1744" y="20"/>
                </a:lnTo>
                <a:lnTo>
                  <a:pt x="1750" y="16"/>
                </a:lnTo>
                <a:lnTo>
                  <a:pt x="1764" y="10"/>
                </a:lnTo>
                <a:lnTo>
                  <a:pt x="1778" y="4"/>
                </a:lnTo>
                <a:lnTo>
                  <a:pt x="1784" y="2"/>
                </a:lnTo>
                <a:lnTo>
                  <a:pt x="1794" y="0"/>
                </a:lnTo>
                <a:lnTo>
                  <a:pt x="1794" y="6"/>
                </a:lnTo>
                <a:lnTo>
                  <a:pt x="1796" y="8"/>
                </a:lnTo>
                <a:lnTo>
                  <a:pt x="1804" y="16"/>
                </a:lnTo>
                <a:lnTo>
                  <a:pt x="1800" y="42"/>
                </a:lnTo>
                <a:lnTo>
                  <a:pt x="1792" y="52"/>
                </a:lnTo>
                <a:lnTo>
                  <a:pt x="1786" y="58"/>
                </a:lnTo>
                <a:lnTo>
                  <a:pt x="1782" y="66"/>
                </a:lnTo>
                <a:lnTo>
                  <a:pt x="1780" y="78"/>
                </a:lnTo>
                <a:lnTo>
                  <a:pt x="1804" y="96"/>
                </a:lnTo>
                <a:lnTo>
                  <a:pt x="1810" y="104"/>
                </a:lnTo>
                <a:lnTo>
                  <a:pt x="1816" y="110"/>
                </a:lnTo>
                <a:lnTo>
                  <a:pt x="1826" y="114"/>
                </a:lnTo>
                <a:lnTo>
                  <a:pt x="1842" y="116"/>
                </a:lnTo>
                <a:lnTo>
                  <a:pt x="1848" y="80"/>
                </a:lnTo>
                <a:lnTo>
                  <a:pt x="1856" y="80"/>
                </a:lnTo>
                <a:lnTo>
                  <a:pt x="1866" y="80"/>
                </a:lnTo>
                <a:lnTo>
                  <a:pt x="1878" y="84"/>
                </a:lnTo>
                <a:lnTo>
                  <a:pt x="1892" y="92"/>
                </a:lnTo>
                <a:lnTo>
                  <a:pt x="1900" y="104"/>
                </a:lnTo>
                <a:lnTo>
                  <a:pt x="1904" y="122"/>
                </a:lnTo>
                <a:lnTo>
                  <a:pt x="1908" y="140"/>
                </a:lnTo>
                <a:lnTo>
                  <a:pt x="1914" y="160"/>
                </a:lnTo>
                <a:lnTo>
                  <a:pt x="1920" y="168"/>
                </a:lnTo>
                <a:lnTo>
                  <a:pt x="1926" y="178"/>
                </a:lnTo>
                <a:lnTo>
                  <a:pt x="1938" y="184"/>
                </a:lnTo>
                <a:lnTo>
                  <a:pt x="1968" y="182"/>
                </a:lnTo>
                <a:lnTo>
                  <a:pt x="1978" y="178"/>
                </a:lnTo>
                <a:lnTo>
                  <a:pt x="1988" y="174"/>
                </a:lnTo>
                <a:lnTo>
                  <a:pt x="2010" y="172"/>
                </a:lnTo>
                <a:lnTo>
                  <a:pt x="2022" y="168"/>
                </a:lnTo>
                <a:lnTo>
                  <a:pt x="2032" y="166"/>
                </a:lnTo>
                <a:lnTo>
                  <a:pt x="2042" y="160"/>
                </a:lnTo>
                <a:lnTo>
                  <a:pt x="2052" y="152"/>
                </a:lnTo>
                <a:lnTo>
                  <a:pt x="2060" y="138"/>
                </a:lnTo>
                <a:lnTo>
                  <a:pt x="2068" y="128"/>
                </a:lnTo>
                <a:lnTo>
                  <a:pt x="2076" y="122"/>
                </a:lnTo>
                <a:lnTo>
                  <a:pt x="2084" y="118"/>
                </a:lnTo>
                <a:lnTo>
                  <a:pt x="2094" y="120"/>
                </a:lnTo>
                <a:lnTo>
                  <a:pt x="2104" y="124"/>
                </a:lnTo>
                <a:lnTo>
                  <a:pt x="2114" y="132"/>
                </a:lnTo>
                <a:lnTo>
                  <a:pt x="2126" y="146"/>
                </a:lnTo>
                <a:lnTo>
                  <a:pt x="2146" y="200"/>
                </a:lnTo>
                <a:lnTo>
                  <a:pt x="2142" y="220"/>
                </a:lnTo>
                <a:lnTo>
                  <a:pt x="2136" y="246"/>
                </a:lnTo>
                <a:lnTo>
                  <a:pt x="2128" y="274"/>
                </a:lnTo>
                <a:lnTo>
                  <a:pt x="2118" y="296"/>
                </a:lnTo>
                <a:lnTo>
                  <a:pt x="2118" y="320"/>
                </a:lnTo>
                <a:lnTo>
                  <a:pt x="2142" y="366"/>
                </a:lnTo>
                <a:lnTo>
                  <a:pt x="2140" y="374"/>
                </a:lnTo>
                <a:lnTo>
                  <a:pt x="2138" y="384"/>
                </a:lnTo>
                <a:lnTo>
                  <a:pt x="2130" y="406"/>
                </a:lnTo>
                <a:lnTo>
                  <a:pt x="2128" y="418"/>
                </a:lnTo>
                <a:lnTo>
                  <a:pt x="2130" y="428"/>
                </a:lnTo>
                <a:lnTo>
                  <a:pt x="2136" y="440"/>
                </a:lnTo>
                <a:lnTo>
                  <a:pt x="2140" y="444"/>
                </a:lnTo>
                <a:lnTo>
                  <a:pt x="2148" y="450"/>
                </a:lnTo>
                <a:lnTo>
                  <a:pt x="2150" y="462"/>
                </a:lnTo>
                <a:lnTo>
                  <a:pt x="2150" y="476"/>
                </a:lnTo>
                <a:lnTo>
                  <a:pt x="2148" y="510"/>
                </a:lnTo>
                <a:lnTo>
                  <a:pt x="2126" y="514"/>
                </a:lnTo>
                <a:lnTo>
                  <a:pt x="2122" y="508"/>
                </a:lnTo>
                <a:lnTo>
                  <a:pt x="2118" y="502"/>
                </a:lnTo>
                <a:lnTo>
                  <a:pt x="2116" y="492"/>
                </a:lnTo>
                <a:lnTo>
                  <a:pt x="2118" y="476"/>
                </a:lnTo>
                <a:lnTo>
                  <a:pt x="2114" y="466"/>
                </a:lnTo>
                <a:lnTo>
                  <a:pt x="2108" y="458"/>
                </a:lnTo>
                <a:lnTo>
                  <a:pt x="2094" y="460"/>
                </a:lnTo>
                <a:lnTo>
                  <a:pt x="2086" y="462"/>
                </a:lnTo>
                <a:lnTo>
                  <a:pt x="2084" y="466"/>
                </a:lnTo>
                <a:lnTo>
                  <a:pt x="2082" y="470"/>
                </a:lnTo>
                <a:lnTo>
                  <a:pt x="2084" y="484"/>
                </a:lnTo>
                <a:lnTo>
                  <a:pt x="2082" y="492"/>
                </a:lnTo>
                <a:lnTo>
                  <a:pt x="2078" y="500"/>
                </a:lnTo>
                <a:lnTo>
                  <a:pt x="2064" y="514"/>
                </a:lnTo>
                <a:lnTo>
                  <a:pt x="2054" y="528"/>
                </a:lnTo>
                <a:lnTo>
                  <a:pt x="2046" y="544"/>
                </a:lnTo>
                <a:lnTo>
                  <a:pt x="2042" y="564"/>
                </a:lnTo>
                <a:lnTo>
                  <a:pt x="2034" y="576"/>
                </a:lnTo>
                <a:lnTo>
                  <a:pt x="2024" y="586"/>
                </a:lnTo>
                <a:lnTo>
                  <a:pt x="2012" y="598"/>
                </a:lnTo>
                <a:lnTo>
                  <a:pt x="2002" y="606"/>
                </a:lnTo>
                <a:lnTo>
                  <a:pt x="2000" y="642"/>
                </a:lnTo>
                <a:lnTo>
                  <a:pt x="2008" y="654"/>
                </a:lnTo>
                <a:lnTo>
                  <a:pt x="2020" y="674"/>
                </a:lnTo>
                <a:lnTo>
                  <a:pt x="2054" y="694"/>
                </a:lnTo>
                <a:lnTo>
                  <a:pt x="2078" y="692"/>
                </a:lnTo>
                <a:lnTo>
                  <a:pt x="2094" y="668"/>
                </a:lnTo>
                <a:lnTo>
                  <a:pt x="2100" y="680"/>
                </a:lnTo>
                <a:lnTo>
                  <a:pt x="2104" y="690"/>
                </a:lnTo>
                <a:lnTo>
                  <a:pt x="2106" y="702"/>
                </a:lnTo>
                <a:lnTo>
                  <a:pt x="2086" y="708"/>
                </a:lnTo>
                <a:lnTo>
                  <a:pt x="2068" y="716"/>
                </a:lnTo>
                <a:lnTo>
                  <a:pt x="2068" y="724"/>
                </a:lnTo>
                <a:lnTo>
                  <a:pt x="2070" y="732"/>
                </a:lnTo>
                <a:lnTo>
                  <a:pt x="2070" y="738"/>
                </a:lnTo>
                <a:lnTo>
                  <a:pt x="2074" y="742"/>
                </a:lnTo>
                <a:lnTo>
                  <a:pt x="2078" y="748"/>
                </a:lnTo>
                <a:lnTo>
                  <a:pt x="2084" y="750"/>
                </a:lnTo>
                <a:lnTo>
                  <a:pt x="2064" y="778"/>
                </a:lnTo>
                <a:lnTo>
                  <a:pt x="2052" y="790"/>
                </a:lnTo>
                <a:lnTo>
                  <a:pt x="2040" y="800"/>
                </a:lnTo>
                <a:lnTo>
                  <a:pt x="2026" y="796"/>
                </a:lnTo>
                <a:lnTo>
                  <a:pt x="1986" y="770"/>
                </a:lnTo>
                <a:lnTo>
                  <a:pt x="1968" y="770"/>
                </a:lnTo>
                <a:lnTo>
                  <a:pt x="1960" y="780"/>
                </a:lnTo>
                <a:lnTo>
                  <a:pt x="1958" y="786"/>
                </a:lnTo>
                <a:lnTo>
                  <a:pt x="1956" y="792"/>
                </a:lnTo>
                <a:lnTo>
                  <a:pt x="1958" y="818"/>
                </a:lnTo>
                <a:lnTo>
                  <a:pt x="1962" y="824"/>
                </a:lnTo>
                <a:lnTo>
                  <a:pt x="1968" y="828"/>
                </a:lnTo>
                <a:lnTo>
                  <a:pt x="1982" y="838"/>
                </a:lnTo>
                <a:lnTo>
                  <a:pt x="2000" y="852"/>
                </a:lnTo>
                <a:lnTo>
                  <a:pt x="2008" y="860"/>
                </a:lnTo>
                <a:lnTo>
                  <a:pt x="2016" y="870"/>
                </a:lnTo>
                <a:lnTo>
                  <a:pt x="2016" y="908"/>
                </a:lnTo>
                <a:lnTo>
                  <a:pt x="2024" y="920"/>
                </a:lnTo>
                <a:lnTo>
                  <a:pt x="2032" y="938"/>
                </a:lnTo>
                <a:lnTo>
                  <a:pt x="2046" y="976"/>
                </a:lnTo>
                <a:lnTo>
                  <a:pt x="2054" y="986"/>
                </a:lnTo>
                <a:lnTo>
                  <a:pt x="2070" y="986"/>
                </a:lnTo>
                <a:lnTo>
                  <a:pt x="2084" y="958"/>
                </a:lnTo>
                <a:lnTo>
                  <a:pt x="2110" y="940"/>
                </a:lnTo>
                <a:lnTo>
                  <a:pt x="2124" y="962"/>
                </a:lnTo>
                <a:lnTo>
                  <a:pt x="2134" y="976"/>
                </a:lnTo>
                <a:lnTo>
                  <a:pt x="2142" y="994"/>
                </a:lnTo>
                <a:lnTo>
                  <a:pt x="2144" y="1010"/>
                </a:lnTo>
                <a:lnTo>
                  <a:pt x="2150" y="1026"/>
                </a:lnTo>
                <a:lnTo>
                  <a:pt x="2154" y="1034"/>
                </a:lnTo>
                <a:lnTo>
                  <a:pt x="2160" y="1040"/>
                </a:lnTo>
                <a:lnTo>
                  <a:pt x="2168" y="1048"/>
                </a:lnTo>
                <a:lnTo>
                  <a:pt x="2178" y="1054"/>
                </a:lnTo>
                <a:lnTo>
                  <a:pt x="2182" y="1062"/>
                </a:lnTo>
                <a:lnTo>
                  <a:pt x="2180" y="1074"/>
                </a:lnTo>
                <a:lnTo>
                  <a:pt x="2180" y="1088"/>
                </a:lnTo>
                <a:lnTo>
                  <a:pt x="2180" y="1120"/>
                </a:lnTo>
                <a:lnTo>
                  <a:pt x="2168" y="1132"/>
                </a:lnTo>
                <a:lnTo>
                  <a:pt x="2156" y="1130"/>
                </a:lnTo>
                <a:lnTo>
                  <a:pt x="2150" y="1126"/>
                </a:lnTo>
                <a:lnTo>
                  <a:pt x="2138" y="1120"/>
                </a:lnTo>
                <a:lnTo>
                  <a:pt x="2108" y="1122"/>
                </a:lnTo>
                <a:lnTo>
                  <a:pt x="2096" y="1124"/>
                </a:lnTo>
                <a:lnTo>
                  <a:pt x="2088" y="1128"/>
                </a:lnTo>
                <a:lnTo>
                  <a:pt x="2080" y="1134"/>
                </a:lnTo>
                <a:lnTo>
                  <a:pt x="2074" y="1140"/>
                </a:lnTo>
                <a:lnTo>
                  <a:pt x="2062" y="1162"/>
                </a:lnTo>
                <a:lnTo>
                  <a:pt x="2058" y="1166"/>
                </a:lnTo>
                <a:lnTo>
                  <a:pt x="2054" y="1170"/>
                </a:lnTo>
                <a:lnTo>
                  <a:pt x="2052" y="1176"/>
                </a:lnTo>
                <a:lnTo>
                  <a:pt x="2046" y="1182"/>
                </a:lnTo>
                <a:lnTo>
                  <a:pt x="2028" y="1196"/>
                </a:lnTo>
                <a:lnTo>
                  <a:pt x="1994" y="1218"/>
                </a:lnTo>
                <a:lnTo>
                  <a:pt x="1988" y="1228"/>
                </a:lnTo>
                <a:lnTo>
                  <a:pt x="1974" y="1238"/>
                </a:lnTo>
                <a:lnTo>
                  <a:pt x="1948" y="1256"/>
                </a:lnTo>
                <a:lnTo>
                  <a:pt x="1938" y="1268"/>
                </a:lnTo>
                <a:lnTo>
                  <a:pt x="1920" y="1272"/>
                </a:lnTo>
                <a:lnTo>
                  <a:pt x="1902" y="1254"/>
                </a:lnTo>
                <a:lnTo>
                  <a:pt x="1894" y="1236"/>
                </a:lnTo>
                <a:lnTo>
                  <a:pt x="1890" y="1230"/>
                </a:lnTo>
                <a:lnTo>
                  <a:pt x="1884" y="1226"/>
                </a:lnTo>
                <a:lnTo>
                  <a:pt x="1880" y="1222"/>
                </a:lnTo>
                <a:lnTo>
                  <a:pt x="1874" y="1222"/>
                </a:lnTo>
                <a:lnTo>
                  <a:pt x="1860" y="1220"/>
                </a:lnTo>
                <a:lnTo>
                  <a:pt x="1856" y="1228"/>
                </a:lnTo>
                <a:lnTo>
                  <a:pt x="1854" y="1238"/>
                </a:lnTo>
                <a:lnTo>
                  <a:pt x="1852" y="1248"/>
                </a:lnTo>
                <a:lnTo>
                  <a:pt x="1850" y="1260"/>
                </a:lnTo>
                <a:lnTo>
                  <a:pt x="1852" y="1270"/>
                </a:lnTo>
                <a:lnTo>
                  <a:pt x="1854" y="1282"/>
                </a:lnTo>
                <a:lnTo>
                  <a:pt x="1860" y="1292"/>
                </a:lnTo>
                <a:lnTo>
                  <a:pt x="1868" y="1302"/>
                </a:lnTo>
                <a:lnTo>
                  <a:pt x="1872" y="1344"/>
                </a:lnTo>
                <a:lnTo>
                  <a:pt x="1846" y="1346"/>
                </a:lnTo>
                <a:lnTo>
                  <a:pt x="1824" y="1348"/>
                </a:lnTo>
                <a:lnTo>
                  <a:pt x="1812" y="1346"/>
                </a:lnTo>
                <a:lnTo>
                  <a:pt x="1802" y="1344"/>
                </a:lnTo>
                <a:lnTo>
                  <a:pt x="1794" y="1342"/>
                </a:lnTo>
                <a:lnTo>
                  <a:pt x="1786" y="1338"/>
                </a:lnTo>
                <a:lnTo>
                  <a:pt x="1782" y="1316"/>
                </a:lnTo>
                <a:lnTo>
                  <a:pt x="1776" y="1302"/>
                </a:lnTo>
                <a:lnTo>
                  <a:pt x="1768" y="1292"/>
                </a:lnTo>
                <a:lnTo>
                  <a:pt x="1758" y="1280"/>
                </a:lnTo>
                <a:lnTo>
                  <a:pt x="1732" y="1222"/>
                </a:lnTo>
                <a:lnTo>
                  <a:pt x="1720" y="1210"/>
                </a:lnTo>
                <a:lnTo>
                  <a:pt x="1712" y="1206"/>
                </a:lnTo>
                <a:lnTo>
                  <a:pt x="1706" y="1206"/>
                </a:lnTo>
                <a:lnTo>
                  <a:pt x="1696" y="1206"/>
                </a:lnTo>
                <a:lnTo>
                  <a:pt x="1684" y="1216"/>
                </a:lnTo>
                <a:lnTo>
                  <a:pt x="1670" y="1226"/>
                </a:lnTo>
                <a:lnTo>
                  <a:pt x="1658" y="1234"/>
                </a:lnTo>
                <a:lnTo>
                  <a:pt x="1646" y="1244"/>
                </a:lnTo>
                <a:lnTo>
                  <a:pt x="1642" y="1256"/>
                </a:lnTo>
                <a:lnTo>
                  <a:pt x="1640" y="1270"/>
                </a:lnTo>
                <a:lnTo>
                  <a:pt x="1640" y="1288"/>
                </a:lnTo>
                <a:lnTo>
                  <a:pt x="1644" y="1306"/>
                </a:lnTo>
                <a:lnTo>
                  <a:pt x="1580" y="1312"/>
                </a:lnTo>
                <a:lnTo>
                  <a:pt x="1524" y="1346"/>
                </a:lnTo>
                <a:lnTo>
                  <a:pt x="1516" y="1362"/>
                </a:lnTo>
                <a:lnTo>
                  <a:pt x="1510" y="1368"/>
                </a:lnTo>
                <a:lnTo>
                  <a:pt x="1508" y="1370"/>
                </a:lnTo>
                <a:lnTo>
                  <a:pt x="1504" y="1370"/>
                </a:lnTo>
                <a:lnTo>
                  <a:pt x="1492" y="1362"/>
                </a:lnTo>
                <a:lnTo>
                  <a:pt x="1486" y="1356"/>
                </a:lnTo>
                <a:lnTo>
                  <a:pt x="1484" y="1348"/>
                </a:lnTo>
                <a:lnTo>
                  <a:pt x="1482" y="1342"/>
                </a:lnTo>
                <a:lnTo>
                  <a:pt x="1494" y="1334"/>
                </a:lnTo>
                <a:lnTo>
                  <a:pt x="1492" y="1322"/>
                </a:lnTo>
                <a:lnTo>
                  <a:pt x="1490" y="1312"/>
                </a:lnTo>
                <a:lnTo>
                  <a:pt x="1486" y="1304"/>
                </a:lnTo>
                <a:lnTo>
                  <a:pt x="1480" y="1298"/>
                </a:lnTo>
                <a:lnTo>
                  <a:pt x="1474" y="1292"/>
                </a:lnTo>
                <a:lnTo>
                  <a:pt x="1466" y="1288"/>
                </a:lnTo>
                <a:lnTo>
                  <a:pt x="1458" y="1286"/>
                </a:lnTo>
                <a:lnTo>
                  <a:pt x="1450" y="1286"/>
                </a:lnTo>
                <a:lnTo>
                  <a:pt x="1440" y="1290"/>
                </a:lnTo>
                <a:lnTo>
                  <a:pt x="1434" y="1296"/>
                </a:lnTo>
                <a:lnTo>
                  <a:pt x="1428" y="1302"/>
                </a:lnTo>
                <a:lnTo>
                  <a:pt x="1424" y="1310"/>
                </a:lnTo>
                <a:lnTo>
                  <a:pt x="1424" y="1318"/>
                </a:lnTo>
                <a:lnTo>
                  <a:pt x="1424" y="1328"/>
                </a:lnTo>
                <a:lnTo>
                  <a:pt x="1428" y="1352"/>
                </a:lnTo>
                <a:lnTo>
                  <a:pt x="1408" y="1356"/>
                </a:lnTo>
                <a:lnTo>
                  <a:pt x="1404" y="1362"/>
                </a:lnTo>
                <a:lnTo>
                  <a:pt x="1402" y="1370"/>
                </a:lnTo>
                <a:lnTo>
                  <a:pt x="1392" y="1374"/>
                </a:lnTo>
                <a:lnTo>
                  <a:pt x="1392" y="1430"/>
                </a:lnTo>
                <a:lnTo>
                  <a:pt x="1412" y="1454"/>
                </a:lnTo>
                <a:lnTo>
                  <a:pt x="1412" y="1472"/>
                </a:lnTo>
                <a:lnTo>
                  <a:pt x="1402" y="1490"/>
                </a:lnTo>
                <a:lnTo>
                  <a:pt x="1380" y="1504"/>
                </a:lnTo>
                <a:lnTo>
                  <a:pt x="1356" y="1510"/>
                </a:lnTo>
                <a:lnTo>
                  <a:pt x="1336" y="1514"/>
                </a:lnTo>
                <a:lnTo>
                  <a:pt x="1314" y="1514"/>
                </a:lnTo>
                <a:lnTo>
                  <a:pt x="1298" y="1516"/>
                </a:lnTo>
                <a:lnTo>
                  <a:pt x="1288" y="1520"/>
                </a:lnTo>
                <a:lnTo>
                  <a:pt x="1280" y="1526"/>
                </a:lnTo>
                <a:lnTo>
                  <a:pt x="1270" y="1534"/>
                </a:lnTo>
                <a:lnTo>
                  <a:pt x="1256" y="1546"/>
                </a:lnTo>
                <a:lnTo>
                  <a:pt x="1244" y="1566"/>
                </a:lnTo>
                <a:lnTo>
                  <a:pt x="1228" y="1586"/>
                </a:lnTo>
                <a:lnTo>
                  <a:pt x="1192" y="1626"/>
                </a:lnTo>
                <a:lnTo>
                  <a:pt x="1168" y="1610"/>
                </a:lnTo>
                <a:lnTo>
                  <a:pt x="1140" y="1612"/>
                </a:lnTo>
                <a:lnTo>
                  <a:pt x="1136" y="1626"/>
                </a:lnTo>
                <a:lnTo>
                  <a:pt x="1132" y="1632"/>
                </a:lnTo>
                <a:lnTo>
                  <a:pt x="1128" y="1636"/>
                </a:lnTo>
                <a:lnTo>
                  <a:pt x="1124" y="1630"/>
                </a:lnTo>
                <a:lnTo>
                  <a:pt x="1118" y="1626"/>
                </a:lnTo>
                <a:lnTo>
                  <a:pt x="1108" y="1622"/>
                </a:lnTo>
                <a:lnTo>
                  <a:pt x="1100" y="1622"/>
                </a:lnTo>
                <a:lnTo>
                  <a:pt x="1092" y="1622"/>
                </a:lnTo>
                <a:lnTo>
                  <a:pt x="1088" y="1632"/>
                </a:lnTo>
                <a:lnTo>
                  <a:pt x="1082" y="1640"/>
                </a:lnTo>
                <a:lnTo>
                  <a:pt x="1076" y="1650"/>
                </a:lnTo>
                <a:lnTo>
                  <a:pt x="1066" y="1658"/>
                </a:lnTo>
                <a:lnTo>
                  <a:pt x="1056" y="1664"/>
                </a:lnTo>
                <a:lnTo>
                  <a:pt x="1046" y="1674"/>
                </a:lnTo>
                <a:lnTo>
                  <a:pt x="1038" y="1684"/>
                </a:lnTo>
                <a:lnTo>
                  <a:pt x="1030" y="1696"/>
                </a:lnTo>
                <a:lnTo>
                  <a:pt x="1014" y="1718"/>
                </a:lnTo>
                <a:lnTo>
                  <a:pt x="1004" y="1728"/>
                </a:lnTo>
                <a:lnTo>
                  <a:pt x="994" y="1736"/>
                </a:lnTo>
                <a:lnTo>
                  <a:pt x="990" y="1748"/>
                </a:lnTo>
                <a:lnTo>
                  <a:pt x="988" y="1760"/>
                </a:lnTo>
                <a:lnTo>
                  <a:pt x="988" y="1790"/>
                </a:lnTo>
                <a:lnTo>
                  <a:pt x="988" y="1798"/>
                </a:lnTo>
                <a:lnTo>
                  <a:pt x="988" y="1812"/>
                </a:lnTo>
                <a:lnTo>
                  <a:pt x="982" y="1836"/>
                </a:lnTo>
                <a:lnTo>
                  <a:pt x="976" y="1840"/>
                </a:lnTo>
                <a:lnTo>
                  <a:pt x="946" y="1838"/>
                </a:lnTo>
                <a:lnTo>
                  <a:pt x="920" y="1834"/>
                </a:lnTo>
                <a:lnTo>
                  <a:pt x="870" y="1826"/>
                </a:lnTo>
                <a:lnTo>
                  <a:pt x="838" y="1810"/>
                </a:lnTo>
                <a:lnTo>
                  <a:pt x="820" y="1790"/>
                </a:lnTo>
                <a:lnTo>
                  <a:pt x="784" y="1782"/>
                </a:lnTo>
                <a:lnTo>
                  <a:pt x="784" y="1752"/>
                </a:lnTo>
                <a:lnTo>
                  <a:pt x="796" y="1734"/>
                </a:lnTo>
                <a:lnTo>
                  <a:pt x="808" y="1716"/>
                </a:lnTo>
                <a:lnTo>
                  <a:pt x="816" y="1696"/>
                </a:lnTo>
                <a:lnTo>
                  <a:pt x="818" y="1686"/>
                </a:lnTo>
                <a:lnTo>
                  <a:pt x="818" y="1676"/>
                </a:lnTo>
                <a:lnTo>
                  <a:pt x="814" y="1666"/>
                </a:lnTo>
                <a:lnTo>
                  <a:pt x="810" y="1660"/>
                </a:lnTo>
                <a:lnTo>
                  <a:pt x="804" y="1656"/>
                </a:lnTo>
                <a:lnTo>
                  <a:pt x="798" y="1652"/>
                </a:lnTo>
                <a:lnTo>
                  <a:pt x="784" y="1652"/>
                </a:lnTo>
                <a:lnTo>
                  <a:pt x="772" y="1652"/>
                </a:lnTo>
                <a:lnTo>
                  <a:pt x="764" y="1656"/>
                </a:lnTo>
                <a:lnTo>
                  <a:pt x="758" y="1660"/>
                </a:lnTo>
                <a:lnTo>
                  <a:pt x="740" y="1662"/>
                </a:lnTo>
                <a:lnTo>
                  <a:pt x="734" y="1664"/>
                </a:lnTo>
                <a:lnTo>
                  <a:pt x="732" y="1668"/>
                </a:lnTo>
                <a:lnTo>
                  <a:pt x="732" y="1678"/>
                </a:lnTo>
                <a:lnTo>
                  <a:pt x="730" y="1700"/>
                </a:lnTo>
                <a:lnTo>
                  <a:pt x="722" y="1708"/>
                </a:lnTo>
                <a:lnTo>
                  <a:pt x="718" y="1720"/>
                </a:lnTo>
                <a:lnTo>
                  <a:pt x="698" y="1756"/>
                </a:lnTo>
                <a:lnTo>
                  <a:pt x="700" y="1796"/>
                </a:lnTo>
                <a:lnTo>
                  <a:pt x="688" y="1810"/>
                </a:lnTo>
                <a:lnTo>
                  <a:pt x="672" y="1814"/>
                </a:lnTo>
                <a:lnTo>
                  <a:pt x="662" y="1816"/>
                </a:lnTo>
                <a:lnTo>
                  <a:pt x="654" y="1822"/>
                </a:lnTo>
                <a:lnTo>
                  <a:pt x="644" y="1830"/>
                </a:lnTo>
                <a:lnTo>
                  <a:pt x="618" y="1836"/>
                </a:lnTo>
                <a:lnTo>
                  <a:pt x="590" y="1842"/>
                </a:lnTo>
                <a:lnTo>
                  <a:pt x="580" y="1850"/>
                </a:lnTo>
                <a:lnTo>
                  <a:pt x="572" y="1856"/>
                </a:lnTo>
                <a:lnTo>
                  <a:pt x="566" y="1864"/>
                </a:lnTo>
                <a:lnTo>
                  <a:pt x="556" y="1868"/>
                </a:lnTo>
                <a:close/>
              </a:path>
            </a:pathLst>
          </a:custGeom>
          <a:solidFill>
            <a:srgbClr val="31859C"/>
          </a:solidFill>
          <a:ln>
            <a:noFill/>
          </a:ln>
        </p:spPr>
        <p:txBody>
          <a:bodyPr/>
          <a:lstStyle/>
          <a:p>
            <a:endParaRPr lang="zh-CN" altLang="en-US" sz="1350"/>
          </a:p>
        </p:txBody>
      </p:sp>
      <p:sp>
        <p:nvSpPr>
          <p:cNvPr id="92" name="Freeform 35"/>
          <p:cNvSpPr/>
          <p:nvPr/>
        </p:nvSpPr>
        <p:spPr bwMode="auto">
          <a:xfrm>
            <a:off x="3676858" y="2454053"/>
            <a:ext cx="173531" cy="197467"/>
          </a:xfrm>
          <a:custGeom>
            <a:avLst/>
            <a:gdLst>
              <a:gd name="T0" fmla="*/ 196 w 232"/>
              <a:gd name="T1" fmla="*/ 264 h 264"/>
              <a:gd name="T2" fmla="*/ 170 w 232"/>
              <a:gd name="T3" fmla="*/ 248 h 264"/>
              <a:gd name="T4" fmla="*/ 158 w 232"/>
              <a:gd name="T5" fmla="*/ 238 h 264"/>
              <a:gd name="T6" fmla="*/ 148 w 232"/>
              <a:gd name="T7" fmla="*/ 218 h 264"/>
              <a:gd name="T8" fmla="*/ 144 w 232"/>
              <a:gd name="T9" fmla="*/ 186 h 264"/>
              <a:gd name="T10" fmla="*/ 140 w 232"/>
              <a:gd name="T11" fmla="*/ 178 h 264"/>
              <a:gd name="T12" fmla="*/ 136 w 232"/>
              <a:gd name="T13" fmla="*/ 166 h 264"/>
              <a:gd name="T14" fmla="*/ 116 w 232"/>
              <a:gd name="T15" fmla="*/ 148 h 264"/>
              <a:gd name="T16" fmla="*/ 100 w 232"/>
              <a:gd name="T17" fmla="*/ 140 h 264"/>
              <a:gd name="T18" fmla="*/ 82 w 232"/>
              <a:gd name="T19" fmla="*/ 140 h 264"/>
              <a:gd name="T20" fmla="*/ 62 w 232"/>
              <a:gd name="T21" fmla="*/ 144 h 264"/>
              <a:gd name="T22" fmla="*/ 50 w 232"/>
              <a:gd name="T23" fmla="*/ 158 h 264"/>
              <a:gd name="T24" fmla="*/ 0 w 232"/>
              <a:gd name="T25" fmla="*/ 160 h 264"/>
              <a:gd name="T26" fmla="*/ 0 w 232"/>
              <a:gd name="T27" fmla="*/ 146 h 264"/>
              <a:gd name="T28" fmla="*/ 2 w 232"/>
              <a:gd name="T29" fmla="*/ 130 h 264"/>
              <a:gd name="T30" fmla="*/ 10 w 232"/>
              <a:gd name="T31" fmla="*/ 124 h 264"/>
              <a:gd name="T32" fmla="*/ 18 w 232"/>
              <a:gd name="T33" fmla="*/ 122 h 264"/>
              <a:gd name="T34" fmla="*/ 40 w 232"/>
              <a:gd name="T35" fmla="*/ 104 h 264"/>
              <a:gd name="T36" fmla="*/ 44 w 232"/>
              <a:gd name="T37" fmla="*/ 88 h 264"/>
              <a:gd name="T38" fmla="*/ 42 w 232"/>
              <a:gd name="T39" fmla="*/ 76 h 264"/>
              <a:gd name="T40" fmla="*/ 34 w 232"/>
              <a:gd name="T41" fmla="*/ 60 h 264"/>
              <a:gd name="T42" fmla="*/ 34 w 232"/>
              <a:gd name="T43" fmla="*/ 56 h 264"/>
              <a:gd name="T44" fmla="*/ 70 w 232"/>
              <a:gd name="T45" fmla="*/ 32 h 264"/>
              <a:gd name="T46" fmla="*/ 82 w 232"/>
              <a:gd name="T47" fmla="*/ 22 h 264"/>
              <a:gd name="T48" fmla="*/ 86 w 232"/>
              <a:gd name="T49" fmla="*/ 6 h 264"/>
              <a:gd name="T50" fmla="*/ 100 w 232"/>
              <a:gd name="T51" fmla="*/ 0 h 264"/>
              <a:gd name="T52" fmla="*/ 118 w 232"/>
              <a:gd name="T53" fmla="*/ 16 h 264"/>
              <a:gd name="T54" fmla="*/ 154 w 232"/>
              <a:gd name="T55" fmla="*/ 20 h 264"/>
              <a:gd name="T56" fmla="*/ 150 w 232"/>
              <a:gd name="T57" fmla="*/ 32 h 264"/>
              <a:gd name="T58" fmla="*/ 150 w 232"/>
              <a:gd name="T59" fmla="*/ 74 h 264"/>
              <a:gd name="T60" fmla="*/ 156 w 232"/>
              <a:gd name="T61" fmla="*/ 94 h 264"/>
              <a:gd name="T62" fmla="*/ 174 w 232"/>
              <a:gd name="T63" fmla="*/ 96 h 264"/>
              <a:gd name="T64" fmla="*/ 186 w 232"/>
              <a:gd name="T65" fmla="*/ 104 h 264"/>
              <a:gd name="T66" fmla="*/ 184 w 232"/>
              <a:gd name="T67" fmla="*/ 124 h 264"/>
              <a:gd name="T68" fmla="*/ 186 w 232"/>
              <a:gd name="T69" fmla="*/ 140 h 264"/>
              <a:gd name="T70" fmla="*/ 194 w 232"/>
              <a:gd name="T71" fmla="*/ 154 h 264"/>
              <a:gd name="T72" fmla="*/ 212 w 232"/>
              <a:gd name="T73" fmla="*/ 170 h 264"/>
              <a:gd name="T74" fmla="*/ 232 w 232"/>
              <a:gd name="T75" fmla="*/ 196 h 264"/>
              <a:gd name="T76" fmla="*/ 208 w 232"/>
              <a:gd name="T77" fmla="*/ 208 h 264"/>
              <a:gd name="T78" fmla="*/ 194 w 232"/>
              <a:gd name="T79" fmla="*/ 224 h 264"/>
              <a:gd name="T80" fmla="*/ 196 w 232"/>
              <a:gd name="T81" fmla="*/ 264 h 2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32" h="264">
                <a:moveTo>
                  <a:pt x="196" y="264"/>
                </a:moveTo>
                <a:lnTo>
                  <a:pt x="196" y="264"/>
                </a:lnTo>
                <a:lnTo>
                  <a:pt x="182" y="256"/>
                </a:lnTo>
                <a:lnTo>
                  <a:pt x="170" y="248"/>
                </a:lnTo>
                <a:lnTo>
                  <a:pt x="158" y="238"/>
                </a:lnTo>
                <a:lnTo>
                  <a:pt x="152" y="228"/>
                </a:lnTo>
                <a:lnTo>
                  <a:pt x="148" y="218"/>
                </a:lnTo>
                <a:lnTo>
                  <a:pt x="146" y="202"/>
                </a:lnTo>
                <a:lnTo>
                  <a:pt x="144" y="186"/>
                </a:lnTo>
                <a:lnTo>
                  <a:pt x="142" y="182"/>
                </a:lnTo>
                <a:lnTo>
                  <a:pt x="140" y="178"/>
                </a:lnTo>
                <a:lnTo>
                  <a:pt x="136" y="166"/>
                </a:lnTo>
                <a:lnTo>
                  <a:pt x="116" y="148"/>
                </a:lnTo>
                <a:lnTo>
                  <a:pt x="108" y="144"/>
                </a:lnTo>
                <a:lnTo>
                  <a:pt x="100" y="140"/>
                </a:lnTo>
                <a:lnTo>
                  <a:pt x="92" y="138"/>
                </a:lnTo>
                <a:lnTo>
                  <a:pt x="82" y="140"/>
                </a:lnTo>
                <a:lnTo>
                  <a:pt x="62" y="144"/>
                </a:lnTo>
                <a:lnTo>
                  <a:pt x="56" y="152"/>
                </a:lnTo>
                <a:lnTo>
                  <a:pt x="50" y="158"/>
                </a:lnTo>
                <a:lnTo>
                  <a:pt x="0" y="160"/>
                </a:lnTo>
                <a:lnTo>
                  <a:pt x="0" y="146"/>
                </a:lnTo>
                <a:lnTo>
                  <a:pt x="2" y="134"/>
                </a:lnTo>
                <a:lnTo>
                  <a:pt x="2" y="130"/>
                </a:lnTo>
                <a:lnTo>
                  <a:pt x="6" y="126"/>
                </a:lnTo>
                <a:lnTo>
                  <a:pt x="10" y="124"/>
                </a:lnTo>
                <a:lnTo>
                  <a:pt x="18" y="122"/>
                </a:lnTo>
                <a:lnTo>
                  <a:pt x="40" y="104"/>
                </a:lnTo>
                <a:lnTo>
                  <a:pt x="42" y="96"/>
                </a:lnTo>
                <a:lnTo>
                  <a:pt x="44" y="88"/>
                </a:lnTo>
                <a:lnTo>
                  <a:pt x="44" y="82"/>
                </a:lnTo>
                <a:lnTo>
                  <a:pt x="42" y="76"/>
                </a:lnTo>
                <a:lnTo>
                  <a:pt x="36" y="66"/>
                </a:lnTo>
                <a:lnTo>
                  <a:pt x="34" y="60"/>
                </a:lnTo>
                <a:lnTo>
                  <a:pt x="34" y="56"/>
                </a:lnTo>
                <a:lnTo>
                  <a:pt x="58" y="42"/>
                </a:lnTo>
                <a:lnTo>
                  <a:pt x="70" y="32"/>
                </a:lnTo>
                <a:lnTo>
                  <a:pt x="82" y="22"/>
                </a:lnTo>
                <a:lnTo>
                  <a:pt x="84" y="12"/>
                </a:lnTo>
                <a:lnTo>
                  <a:pt x="86" y="6"/>
                </a:lnTo>
                <a:lnTo>
                  <a:pt x="90" y="2"/>
                </a:lnTo>
                <a:lnTo>
                  <a:pt x="100" y="0"/>
                </a:lnTo>
                <a:lnTo>
                  <a:pt x="118" y="16"/>
                </a:lnTo>
                <a:lnTo>
                  <a:pt x="154" y="20"/>
                </a:lnTo>
                <a:lnTo>
                  <a:pt x="150" y="32"/>
                </a:lnTo>
                <a:lnTo>
                  <a:pt x="148" y="52"/>
                </a:lnTo>
                <a:lnTo>
                  <a:pt x="150" y="74"/>
                </a:lnTo>
                <a:lnTo>
                  <a:pt x="152" y="84"/>
                </a:lnTo>
                <a:lnTo>
                  <a:pt x="156" y="94"/>
                </a:lnTo>
                <a:lnTo>
                  <a:pt x="174" y="96"/>
                </a:lnTo>
                <a:lnTo>
                  <a:pt x="186" y="104"/>
                </a:lnTo>
                <a:lnTo>
                  <a:pt x="184" y="124"/>
                </a:lnTo>
                <a:lnTo>
                  <a:pt x="184" y="132"/>
                </a:lnTo>
                <a:lnTo>
                  <a:pt x="186" y="140"/>
                </a:lnTo>
                <a:lnTo>
                  <a:pt x="188" y="146"/>
                </a:lnTo>
                <a:lnTo>
                  <a:pt x="194" y="154"/>
                </a:lnTo>
                <a:lnTo>
                  <a:pt x="200" y="162"/>
                </a:lnTo>
                <a:lnTo>
                  <a:pt x="212" y="170"/>
                </a:lnTo>
                <a:lnTo>
                  <a:pt x="232" y="196"/>
                </a:lnTo>
                <a:lnTo>
                  <a:pt x="208" y="208"/>
                </a:lnTo>
                <a:lnTo>
                  <a:pt x="200" y="214"/>
                </a:lnTo>
                <a:lnTo>
                  <a:pt x="194" y="224"/>
                </a:lnTo>
                <a:lnTo>
                  <a:pt x="196" y="264"/>
                </a:lnTo>
                <a:close/>
              </a:path>
            </a:pathLst>
          </a:custGeom>
          <a:solidFill>
            <a:srgbClr val="31859C"/>
          </a:solidFill>
          <a:ln>
            <a:noFill/>
          </a:ln>
        </p:spPr>
        <p:txBody>
          <a:bodyPr/>
          <a:lstStyle/>
          <a:p>
            <a:endParaRPr lang="zh-CN" altLang="en-US" sz="1350"/>
          </a:p>
        </p:txBody>
      </p:sp>
      <p:sp>
        <p:nvSpPr>
          <p:cNvPr id="93" name="Freeform 36"/>
          <p:cNvSpPr/>
          <p:nvPr/>
        </p:nvSpPr>
        <p:spPr bwMode="auto">
          <a:xfrm>
            <a:off x="3893772" y="2190763"/>
            <a:ext cx="439813" cy="414381"/>
          </a:xfrm>
          <a:custGeom>
            <a:avLst/>
            <a:gdLst>
              <a:gd name="T0" fmla="*/ 234 w 588"/>
              <a:gd name="T1" fmla="*/ 550 h 554"/>
              <a:gd name="T2" fmla="*/ 248 w 588"/>
              <a:gd name="T3" fmla="*/ 530 h 554"/>
              <a:gd name="T4" fmla="*/ 264 w 588"/>
              <a:gd name="T5" fmla="*/ 516 h 554"/>
              <a:gd name="T6" fmla="*/ 274 w 588"/>
              <a:gd name="T7" fmla="*/ 480 h 554"/>
              <a:gd name="T8" fmla="*/ 252 w 588"/>
              <a:gd name="T9" fmla="*/ 468 h 554"/>
              <a:gd name="T10" fmla="*/ 252 w 588"/>
              <a:gd name="T11" fmla="*/ 438 h 554"/>
              <a:gd name="T12" fmla="*/ 280 w 588"/>
              <a:gd name="T13" fmla="*/ 404 h 554"/>
              <a:gd name="T14" fmla="*/ 288 w 588"/>
              <a:gd name="T15" fmla="*/ 388 h 554"/>
              <a:gd name="T16" fmla="*/ 290 w 588"/>
              <a:gd name="T17" fmla="*/ 342 h 554"/>
              <a:gd name="T18" fmla="*/ 252 w 588"/>
              <a:gd name="T19" fmla="*/ 300 h 554"/>
              <a:gd name="T20" fmla="*/ 200 w 588"/>
              <a:gd name="T21" fmla="*/ 304 h 554"/>
              <a:gd name="T22" fmla="*/ 174 w 588"/>
              <a:gd name="T23" fmla="*/ 330 h 554"/>
              <a:gd name="T24" fmla="*/ 130 w 588"/>
              <a:gd name="T25" fmla="*/ 390 h 554"/>
              <a:gd name="T26" fmla="*/ 110 w 588"/>
              <a:gd name="T27" fmla="*/ 416 h 554"/>
              <a:gd name="T28" fmla="*/ 36 w 588"/>
              <a:gd name="T29" fmla="*/ 364 h 554"/>
              <a:gd name="T30" fmla="*/ 12 w 588"/>
              <a:gd name="T31" fmla="*/ 358 h 554"/>
              <a:gd name="T32" fmla="*/ 0 w 588"/>
              <a:gd name="T33" fmla="*/ 348 h 554"/>
              <a:gd name="T34" fmla="*/ 4 w 588"/>
              <a:gd name="T35" fmla="*/ 324 h 554"/>
              <a:gd name="T36" fmla="*/ 18 w 588"/>
              <a:gd name="T37" fmla="*/ 320 h 554"/>
              <a:gd name="T38" fmla="*/ 40 w 588"/>
              <a:gd name="T39" fmla="*/ 292 h 554"/>
              <a:gd name="T40" fmla="*/ 34 w 588"/>
              <a:gd name="T41" fmla="*/ 238 h 554"/>
              <a:gd name="T42" fmla="*/ 28 w 588"/>
              <a:gd name="T43" fmla="*/ 228 h 554"/>
              <a:gd name="T44" fmla="*/ 20 w 588"/>
              <a:gd name="T45" fmla="*/ 186 h 554"/>
              <a:gd name="T46" fmla="*/ 26 w 588"/>
              <a:gd name="T47" fmla="*/ 172 h 554"/>
              <a:gd name="T48" fmla="*/ 44 w 588"/>
              <a:gd name="T49" fmla="*/ 190 h 554"/>
              <a:gd name="T50" fmla="*/ 58 w 588"/>
              <a:gd name="T51" fmla="*/ 210 h 554"/>
              <a:gd name="T52" fmla="*/ 80 w 588"/>
              <a:gd name="T53" fmla="*/ 224 h 554"/>
              <a:gd name="T54" fmla="*/ 100 w 588"/>
              <a:gd name="T55" fmla="*/ 222 h 554"/>
              <a:gd name="T56" fmla="*/ 142 w 588"/>
              <a:gd name="T57" fmla="*/ 186 h 554"/>
              <a:gd name="T58" fmla="*/ 216 w 588"/>
              <a:gd name="T59" fmla="*/ 128 h 554"/>
              <a:gd name="T60" fmla="*/ 232 w 588"/>
              <a:gd name="T61" fmla="*/ 104 h 554"/>
              <a:gd name="T62" fmla="*/ 262 w 588"/>
              <a:gd name="T63" fmla="*/ 76 h 554"/>
              <a:gd name="T64" fmla="*/ 292 w 588"/>
              <a:gd name="T65" fmla="*/ 74 h 554"/>
              <a:gd name="T66" fmla="*/ 312 w 588"/>
              <a:gd name="T67" fmla="*/ 84 h 554"/>
              <a:gd name="T68" fmla="*/ 348 w 588"/>
              <a:gd name="T69" fmla="*/ 66 h 554"/>
              <a:gd name="T70" fmla="*/ 348 w 588"/>
              <a:gd name="T71" fmla="*/ 16 h 554"/>
              <a:gd name="T72" fmla="*/ 362 w 588"/>
              <a:gd name="T73" fmla="*/ 2 h 554"/>
              <a:gd name="T74" fmla="*/ 396 w 588"/>
              <a:gd name="T75" fmla="*/ 32 h 554"/>
              <a:gd name="T76" fmla="*/ 418 w 588"/>
              <a:gd name="T77" fmla="*/ 46 h 554"/>
              <a:gd name="T78" fmla="*/ 436 w 588"/>
              <a:gd name="T79" fmla="*/ 44 h 554"/>
              <a:gd name="T80" fmla="*/ 440 w 588"/>
              <a:gd name="T81" fmla="*/ 28 h 554"/>
              <a:gd name="T82" fmla="*/ 458 w 588"/>
              <a:gd name="T83" fmla="*/ 24 h 554"/>
              <a:gd name="T84" fmla="*/ 460 w 588"/>
              <a:gd name="T85" fmla="*/ 62 h 554"/>
              <a:gd name="T86" fmla="*/ 498 w 588"/>
              <a:gd name="T87" fmla="*/ 110 h 554"/>
              <a:gd name="T88" fmla="*/ 516 w 588"/>
              <a:gd name="T89" fmla="*/ 178 h 554"/>
              <a:gd name="T90" fmla="*/ 530 w 588"/>
              <a:gd name="T91" fmla="*/ 196 h 554"/>
              <a:gd name="T92" fmla="*/ 588 w 588"/>
              <a:gd name="T93" fmla="*/ 236 h 554"/>
              <a:gd name="T94" fmla="*/ 580 w 588"/>
              <a:gd name="T95" fmla="*/ 250 h 554"/>
              <a:gd name="T96" fmla="*/ 520 w 588"/>
              <a:gd name="T97" fmla="*/ 292 h 554"/>
              <a:gd name="T98" fmla="*/ 502 w 588"/>
              <a:gd name="T99" fmla="*/ 310 h 554"/>
              <a:gd name="T100" fmla="*/ 472 w 588"/>
              <a:gd name="T101" fmla="*/ 346 h 554"/>
              <a:gd name="T102" fmla="*/ 466 w 588"/>
              <a:gd name="T103" fmla="*/ 374 h 554"/>
              <a:gd name="T104" fmla="*/ 448 w 588"/>
              <a:gd name="T105" fmla="*/ 390 h 554"/>
              <a:gd name="T106" fmla="*/ 412 w 588"/>
              <a:gd name="T107" fmla="*/ 402 h 554"/>
              <a:gd name="T108" fmla="*/ 362 w 588"/>
              <a:gd name="T109" fmla="*/ 424 h 554"/>
              <a:gd name="T110" fmla="*/ 322 w 588"/>
              <a:gd name="T111" fmla="*/ 460 h 554"/>
              <a:gd name="T112" fmla="*/ 304 w 588"/>
              <a:gd name="T113" fmla="*/ 494 h 554"/>
              <a:gd name="T114" fmla="*/ 290 w 588"/>
              <a:gd name="T115" fmla="*/ 542 h 554"/>
              <a:gd name="T116" fmla="*/ 236 w 588"/>
              <a:gd name="T117" fmla="*/ 554 h 55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8" h="554">
                <a:moveTo>
                  <a:pt x="236" y="554"/>
                </a:moveTo>
                <a:lnTo>
                  <a:pt x="236" y="554"/>
                </a:lnTo>
                <a:lnTo>
                  <a:pt x="234" y="550"/>
                </a:lnTo>
                <a:lnTo>
                  <a:pt x="240" y="536"/>
                </a:lnTo>
                <a:lnTo>
                  <a:pt x="248" y="530"/>
                </a:lnTo>
                <a:lnTo>
                  <a:pt x="254" y="524"/>
                </a:lnTo>
                <a:lnTo>
                  <a:pt x="264" y="516"/>
                </a:lnTo>
                <a:lnTo>
                  <a:pt x="274" y="496"/>
                </a:lnTo>
                <a:lnTo>
                  <a:pt x="274" y="480"/>
                </a:lnTo>
                <a:lnTo>
                  <a:pt x="252" y="468"/>
                </a:lnTo>
                <a:lnTo>
                  <a:pt x="250" y="456"/>
                </a:lnTo>
                <a:lnTo>
                  <a:pt x="250" y="446"/>
                </a:lnTo>
                <a:lnTo>
                  <a:pt x="252" y="438"/>
                </a:lnTo>
                <a:lnTo>
                  <a:pt x="256" y="430"/>
                </a:lnTo>
                <a:lnTo>
                  <a:pt x="266" y="416"/>
                </a:lnTo>
                <a:lnTo>
                  <a:pt x="280" y="404"/>
                </a:lnTo>
                <a:lnTo>
                  <a:pt x="284" y="396"/>
                </a:lnTo>
                <a:lnTo>
                  <a:pt x="288" y="388"/>
                </a:lnTo>
                <a:lnTo>
                  <a:pt x="290" y="370"/>
                </a:lnTo>
                <a:lnTo>
                  <a:pt x="290" y="356"/>
                </a:lnTo>
                <a:lnTo>
                  <a:pt x="290" y="342"/>
                </a:lnTo>
                <a:lnTo>
                  <a:pt x="252" y="300"/>
                </a:lnTo>
                <a:lnTo>
                  <a:pt x="234" y="298"/>
                </a:lnTo>
                <a:lnTo>
                  <a:pt x="200" y="304"/>
                </a:lnTo>
                <a:lnTo>
                  <a:pt x="186" y="316"/>
                </a:lnTo>
                <a:lnTo>
                  <a:pt x="174" y="330"/>
                </a:lnTo>
                <a:lnTo>
                  <a:pt x="148" y="360"/>
                </a:lnTo>
                <a:lnTo>
                  <a:pt x="130" y="390"/>
                </a:lnTo>
                <a:lnTo>
                  <a:pt x="120" y="404"/>
                </a:lnTo>
                <a:lnTo>
                  <a:pt x="110" y="416"/>
                </a:lnTo>
                <a:lnTo>
                  <a:pt x="70" y="390"/>
                </a:lnTo>
                <a:lnTo>
                  <a:pt x="52" y="376"/>
                </a:lnTo>
                <a:lnTo>
                  <a:pt x="36" y="364"/>
                </a:lnTo>
                <a:lnTo>
                  <a:pt x="22" y="362"/>
                </a:lnTo>
                <a:lnTo>
                  <a:pt x="12" y="358"/>
                </a:lnTo>
                <a:lnTo>
                  <a:pt x="6" y="352"/>
                </a:lnTo>
                <a:lnTo>
                  <a:pt x="0" y="348"/>
                </a:lnTo>
                <a:lnTo>
                  <a:pt x="0" y="334"/>
                </a:lnTo>
                <a:lnTo>
                  <a:pt x="2" y="326"/>
                </a:lnTo>
                <a:lnTo>
                  <a:pt x="4" y="324"/>
                </a:lnTo>
                <a:lnTo>
                  <a:pt x="6" y="322"/>
                </a:lnTo>
                <a:lnTo>
                  <a:pt x="18" y="320"/>
                </a:lnTo>
                <a:lnTo>
                  <a:pt x="28" y="306"/>
                </a:lnTo>
                <a:lnTo>
                  <a:pt x="40" y="292"/>
                </a:lnTo>
                <a:lnTo>
                  <a:pt x="38" y="240"/>
                </a:lnTo>
                <a:lnTo>
                  <a:pt x="34" y="238"/>
                </a:lnTo>
                <a:lnTo>
                  <a:pt x="28" y="228"/>
                </a:lnTo>
                <a:lnTo>
                  <a:pt x="20" y="206"/>
                </a:lnTo>
                <a:lnTo>
                  <a:pt x="20" y="186"/>
                </a:lnTo>
                <a:lnTo>
                  <a:pt x="22" y="178"/>
                </a:lnTo>
                <a:lnTo>
                  <a:pt x="26" y="172"/>
                </a:lnTo>
                <a:lnTo>
                  <a:pt x="34" y="176"/>
                </a:lnTo>
                <a:lnTo>
                  <a:pt x="40" y="180"/>
                </a:lnTo>
                <a:lnTo>
                  <a:pt x="44" y="190"/>
                </a:lnTo>
                <a:lnTo>
                  <a:pt x="48" y="202"/>
                </a:lnTo>
                <a:lnTo>
                  <a:pt x="58" y="210"/>
                </a:lnTo>
                <a:lnTo>
                  <a:pt x="68" y="218"/>
                </a:lnTo>
                <a:lnTo>
                  <a:pt x="74" y="222"/>
                </a:lnTo>
                <a:lnTo>
                  <a:pt x="80" y="224"/>
                </a:lnTo>
                <a:lnTo>
                  <a:pt x="88" y="224"/>
                </a:lnTo>
                <a:lnTo>
                  <a:pt x="100" y="222"/>
                </a:lnTo>
                <a:lnTo>
                  <a:pt x="118" y="204"/>
                </a:lnTo>
                <a:lnTo>
                  <a:pt x="142" y="186"/>
                </a:lnTo>
                <a:lnTo>
                  <a:pt x="168" y="166"/>
                </a:lnTo>
                <a:lnTo>
                  <a:pt x="192" y="146"/>
                </a:lnTo>
                <a:lnTo>
                  <a:pt x="216" y="128"/>
                </a:lnTo>
                <a:lnTo>
                  <a:pt x="226" y="116"/>
                </a:lnTo>
                <a:lnTo>
                  <a:pt x="232" y="104"/>
                </a:lnTo>
                <a:lnTo>
                  <a:pt x="244" y="82"/>
                </a:lnTo>
                <a:lnTo>
                  <a:pt x="262" y="76"/>
                </a:lnTo>
                <a:lnTo>
                  <a:pt x="278" y="72"/>
                </a:lnTo>
                <a:lnTo>
                  <a:pt x="284" y="72"/>
                </a:lnTo>
                <a:lnTo>
                  <a:pt x="292" y="74"/>
                </a:lnTo>
                <a:lnTo>
                  <a:pt x="302" y="78"/>
                </a:lnTo>
                <a:lnTo>
                  <a:pt x="312" y="84"/>
                </a:lnTo>
                <a:lnTo>
                  <a:pt x="332" y="84"/>
                </a:lnTo>
                <a:lnTo>
                  <a:pt x="348" y="66"/>
                </a:lnTo>
                <a:lnTo>
                  <a:pt x="348" y="16"/>
                </a:lnTo>
                <a:lnTo>
                  <a:pt x="354" y="0"/>
                </a:lnTo>
                <a:lnTo>
                  <a:pt x="362" y="2"/>
                </a:lnTo>
                <a:lnTo>
                  <a:pt x="374" y="8"/>
                </a:lnTo>
                <a:lnTo>
                  <a:pt x="384" y="18"/>
                </a:lnTo>
                <a:lnTo>
                  <a:pt x="396" y="32"/>
                </a:lnTo>
                <a:lnTo>
                  <a:pt x="408" y="42"/>
                </a:lnTo>
                <a:lnTo>
                  <a:pt x="418" y="46"/>
                </a:lnTo>
                <a:lnTo>
                  <a:pt x="432" y="48"/>
                </a:lnTo>
                <a:lnTo>
                  <a:pt x="436" y="44"/>
                </a:lnTo>
                <a:lnTo>
                  <a:pt x="438" y="36"/>
                </a:lnTo>
                <a:lnTo>
                  <a:pt x="440" y="28"/>
                </a:lnTo>
                <a:lnTo>
                  <a:pt x="450" y="16"/>
                </a:lnTo>
                <a:lnTo>
                  <a:pt x="458" y="24"/>
                </a:lnTo>
                <a:lnTo>
                  <a:pt x="460" y="62"/>
                </a:lnTo>
                <a:lnTo>
                  <a:pt x="472" y="76"/>
                </a:lnTo>
                <a:lnTo>
                  <a:pt x="484" y="92"/>
                </a:lnTo>
                <a:lnTo>
                  <a:pt x="498" y="110"/>
                </a:lnTo>
                <a:lnTo>
                  <a:pt x="516" y="128"/>
                </a:lnTo>
                <a:lnTo>
                  <a:pt x="516" y="178"/>
                </a:lnTo>
                <a:lnTo>
                  <a:pt x="530" y="196"/>
                </a:lnTo>
                <a:lnTo>
                  <a:pt x="564" y="220"/>
                </a:lnTo>
                <a:lnTo>
                  <a:pt x="588" y="236"/>
                </a:lnTo>
                <a:lnTo>
                  <a:pt x="586" y="242"/>
                </a:lnTo>
                <a:lnTo>
                  <a:pt x="580" y="250"/>
                </a:lnTo>
                <a:lnTo>
                  <a:pt x="558" y="266"/>
                </a:lnTo>
                <a:lnTo>
                  <a:pt x="534" y="282"/>
                </a:lnTo>
                <a:lnTo>
                  <a:pt x="520" y="292"/>
                </a:lnTo>
                <a:lnTo>
                  <a:pt x="502" y="310"/>
                </a:lnTo>
                <a:lnTo>
                  <a:pt x="486" y="328"/>
                </a:lnTo>
                <a:lnTo>
                  <a:pt x="472" y="346"/>
                </a:lnTo>
                <a:lnTo>
                  <a:pt x="470" y="354"/>
                </a:lnTo>
                <a:lnTo>
                  <a:pt x="468" y="364"/>
                </a:lnTo>
                <a:lnTo>
                  <a:pt x="466" y="374"/>
                </a:lnTo>
                <a:lnTo>
                  <a:pt x="462" y="384"/>
                </a:lnTo>
                <a:lnTo>
                  <a:pt x="448" y="390"/>
                </a:lnTo>
                <a:lnTo>
                  <a:pt x="432" y="398"/>
                </a:lnTo>
                <a:lnTo>
                  <a:pt x="412" y="402"/>
                </a:lnTo>
                <a:lnTo>
                  <a:pt x="394" y="408"/>
                </a:lnTo>
                <a:lnTo>
                  <a:pt x="378" y="416"/>
                </a:lnTo>
                <a:lnTo>
                  <a:pt x="362" y="424"/>
                </a:lnTo>
                <a:lnTo>
                  <a:pt x="348" y="434"/>
                </a:lnTo>
                <a:lnTo>
                  <a:pt x="336" y="446"/>
                </a:lnTo>
                <a:lnTo>
                  <a:pt x="322" y="460"/>
                </a:lnTo>
                <a:lnTo>
                  <a:pt x="310" y="476"/>
                </a:lnTo>
                <a:lnTo>
                  <a:pt x="304" y="494"/>
                </a:lnTo>
                <a:lnTo>
                  <a:pt x="296" y="518"/>
                </a:lnTo>
                <a:lnTo>
                  <a:pt x="290" y="542"/>
                </a:lnTo>
                <a:lnTo>
                  <a:pt x="260" y="550"/>
                </a:lnTo>
                <a:lnTo>
                  <a:pt x="236" y="554"/>
                </a:lnTo>
                <a:close/>
              </a:path>
            </a:pathLst>
          </a:custGeom>
          <a:solidFill>
            <a:srgbClr val="E46C0A"/>
          </a:solidFill>
          <a:ln>
            <a:noFill/>
          </a:ln>
        </p:spPr>
        <p:txBody>
          <a:bodyPr/>
          <a:lstStyle/>
          <a:p>
            <a:endParaRPr lang="zh-CN" altLang="en-US" sz="1350"/>
          </a:p>
        </p:txBody>
      </p:sp>
      <p:sp>
        <p:nvSpPr>
          <p:cNvPr id="94" name="Freeform 37"/>
          <p:cNvSpPr/>
          <p:nvPr/>
        </p:nvSpPr>
        <p:spPr bwMode="auto">
          <a:xfrm>
            <a:off x="3986522" y="1960385"/>
            <a:ext cx="626808" cy="397926"/>
          </a:xfrm>
          <a:custGeom>
            <a:avLst/>
            <a:gdLst>
              <a:gd name="T0" fmla="*/ 410 w 838"/>
              <a:gd name="T1" fmla="*/ 492 h 532"/>
              <a:gd name="T2" fmla="*/ 402 w 838"/>
              <a:gd name="T3" fmla="*/ 438 h 532"/>
              <a:gd name="T4" fmla="*/ 376 w 838"/>
              <a:gd name="T5" fmla="*/ 398 h 532"/>
              <a:gd name="T6" fmla="*/ 346 w 838"/>
              <a:gd name="T7" fmla="*/ 366 h 532"/>
              <a:gd name="T8" fmla="*/ 324 w 838"/>
              <a:gd name="T9" fmla="*/ 314 h 532"/>
              <a:gd name="T10" fmla="*/ 300 w 838"/>
              <a:gd name="T11" fmla="*/ 346 h 532"/>
              <a:gd name="T12" fmla="*/ 258 w 838"/>
              <a:gd name="T13" fmla="*/ 308 h 532"/>
              <a:gd name="T14" fmla="*/ 206 w 838"/>
              <a:gd name="T15" fmla="*/ 288 h 532"/>
              <a:gd name="T16" fmla="*/ 186 w 838"/>
              <a:gd name="T17" fmla="*/ 240 h 532"/>
              <a:gd name="T18" fmla="*/ 152 w 838"/>
              <a:gd name="T19" fmla="*/ 174 h 532"/>
              <a:gd name="T20" fmla="*/ 112 w 838"/>
              <a:gd name="T21" fmla="*/ 200 h 532"/>
              <a:gd name="T22" fmla="*/ 80 w 838"/>
              <a:gd name="T23" fmla="*/ 200 h 532"/>
              <a:gd name="T24" fmla="*/ 60 w 838"/>
              <a:gd name="T25" fmla="*/ 152 h 532"/>
              <a:gd name="T26" fmla="*/ 36 w 838"/>
              <a:gd name="T27" fmla="*/ 88 h 532"/>
              <a:gd name="T28" fmla="*/ 0 w 838"/>
              <a:gd name="T29" fmla="*/ 58 h 532"/>
              <a:gd name="T30" fmla="*/ 14 w 838"/>
              <a:gd name="T31" fmla="*/ 30 h 532"/>
              <a:gd name="T32" fmla="*/ 68 w 838"/>
              <a:gd name="T33" fmla="*/ 60 h 532"/>
              <a:gd name="T34" fmla="*/ 108 w 838"/>
              <a:gd name="T35" fmla="*/ 32 h 532"/>
              <a:gd name="T36" fmla="*/ 138 w 838"/>
              <a:gd name="T37" fmla="*/ 0 h 532"/>
              <a:gd name="T38" fmla="*/ 166 w 838"/>
              <a:gd name="T39" fmla="*/ 22 h 532"/>
              <a:gd name="T40" fmla="*/ 198 w 838"/>
              <a:gd name="T41" fmla="*/ 68 h 532"/>
              <a:gd name="T42" fmla="*/ 294 w 838"/>
              <a:gd name="T43" fmla="*/ 66 h 532"/>
              <a:gd name="T44" fmla="*/ 350 w 838"/>
              <a:gd name="T45" fmla="*/ 30 h 532"/>
              <a:gd name="T46" fmla="*/ 358 w 838"/>
              <a:gd name="T47" fmla="*/ 80 h 532"/>
              <a:gd name="T48" fmla="*/ 398 w 838"/>
              <a:gd name="T49" fmla="*/ 78 h 532"/>
              <a:gd name="T50" fmla="*/ 422 w 838"/>
              <a:gd name="T51" fmla="*/ 76 h 532"/>
              <a:gd name="T52" fmla="*/ 470 w 838"/>
              <a:gd name="T53" fmla="*/ 110 h 532"/>
              <a:gd name="T54" fmla="*/ 518 w 838"/>
              <a:gd name="T55" fmla="*/ 166 h 532"/>
              <a:gd name="T56" fmla="*/ 546 w 838"/>
              <a:gd name="T57" fmla="*/ 134 h 532"/>
              <a:gd name="T58" fmla="*/ 572 w 838"/>
              <a:gd name="T59" fmla="*/ 140 h 532"/>
              <a:gd name="T60" fmla="*/ 606 w 838"/>
              <a:gd name="T61" fmla="*/ 184 h 532"/>
              <a:gd name="T62" fmla="*/ 664 w 838"/>
              <a:gd name="T63" fmla="*/ 204 h 532"/>
              <a:gd name="T64" fmla="*/ 684 w 838"/>
              <a:gd name="T65" fmla="*/ 186 h 532"/>
              <a:gd name="T66" fmla="*/ 684 w 838"/>
              <a:gd name="T67" fmla="*/ 168 h 532"/>
              <a:gd name="T68" fmla="*/ 724 w 838"/>
              <a:gd name="T69" fmla="*/ 146 h 532"/>
              <a:gd name="T70" fmla="*/ 742 w 838"/>
              <a:gd name="T71" fmla="*/ 132 h 532"/>
              <a:gd name="T72" fmla="*/ 756 w 838"/>
              <a:gd name="T73" fmla="*/ 154 h 532"/>
              <a:gd name="T74" fmla="*/ 806 w 838"/>
              <a:gd name="T75" fmla="*/ 188 h 532"/>
              <a:gd name="T76" fmla="*/ 838 w 838"/>
              <a:gd name="T77" fmla="*/ 228 h 532"/>
              <a:gd name="T78" fmla="*/ 818 w 838"/>
              <a:gd name="T79" fmla="*/ 272 h 532"/>
              <a:gd name="T80" fmla="*/ 802 w 838"/>
              <a:gd name="T81" fmla="*/ 308 h 532"/>
              <a:gd name="T82" fmla="*/ 778 w 838"/>
              <a:gd name="T83" fmla="*/ 300 h 532"/>
              <a:gd name="T84" fmla="*/ 770 w 838"/>
              <a:gd name="T85" fmla="*/ 258 h 532"/>
              <a:gd name="T86" fmla="*/ 744 w 838"/>
              <a:gd name="T87" fmla="*/ 242 h 532"/>
              <a:gd name="T88" fmla="*/ 716 w 838"/>
              <a:gd name="T89" fmla="*/ 282 h 532"/>
              <a:gd name="T90" fmla="*/ 686 w 838"/>
              <a:gd name="T91" fmla="*/ 346 h 532"/>
              <a:gd name="T92" fmla="*/ 632 w 838"/>
              <a:gd name="T93" fmla="*/ 368 h 532"/>
              <a:gd name="T94" fmla="*/ 618 w 838"/>
              <a:gd name="T95" fmla="*/ 410 h 532"/>
              <a:gd name="T96" fmla="*/ 638 w 838"/>
              <a:gd name="T97" fmla="*/ 444 h 532"/>
              <a:gd name="T98" fmla="*/ 588 w 838"/>
              <a:gd name="T99" fmla="*/ 456 h 532"/>
              <a:gd name="T100" fmla="*/ 540 w 838"/>
              <a:gd name="T101" fmla="*/ 438 h 532"/>
              <a:gd name="T102" fmla="*/ 502 w 838"/>
              <a:gd name="T103" fmla="*/ 456 h 532"/>
              <a:gd name="T104" fmla="*/ 476 w 838"/>
              <a:gd name="T105" fmla="*/ 530 h 53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38" h="532">
                <a:moveTo>
                  <a:pt x="464" y="532"/>
                </a:moveTo>
                <a:lnTo>
                  <a:pt x="464" y="532"/>
                </a:lnTo>
                <a:lnTo>
                  <a:pt x="452" y="520"/>
                </a:lnTo>
                <a:lnTo>
                  <a:pt x="436" y="508"/>
                </a:lnTo>
                <a:lnTo>
                  <a:pt x="410" y="492"/>
                </a:lnTo>
                <a:lnTo>
                  <a:pt x="402" y="482"/>
                </a:lnTo>
                <a:lnTo>
                  <a:pt x="404" y="450"/>
                </a:lnTo>
                <a:lnTo>
                  <a:pt x="402" y="438"/>
                </a:lnTo>
                <a:lnTo>
                  <a:pt x="398" y="426"/>
                </a:lnTo>
                <a:lnTo>
                  <a:pt x="388" y="416"/>
                </a:lnTo>
                <a:lnTo>
                  <a:pt x="382" y="410"/>
                </a:lnTo>
                <a:lnTo>
                  <a:pt x="376" y="398"/>
                </a:lnTo>
                <a:lnTo>
                  <a:pt x="348" y="368"/>
                </a:lnTo>
                <a:lnTo>
                  <a:pt x="346" y="366"/>
                </a:lnTo>
                <a:lnTo>
                  <a:pt x="344" y="326"/>
                </a:lnTo>
                <a:lnTo>
                  <a:pt x="336" y="318"/>
                </a:lnTo>
                <a:lnTo>
                  <a:pt x="330" y="314"/>
                </a:lnTo>
                <a:lnTo>
                  <a:pt x="324" y="314"/>
                </a:lnTo>
                <a:lnTo>
                  <a:pt x="318" y="314"/>
                </a:lnTo>
                <a:lnTo>
                  <a:pt x="312" y="322"/>
                </a:lnTo>
                <a:lnTo>
                  <a:pt x="308" y="328"/>
                </a:lnTo>
                <a:lnTo>
                  <a:pt x="300" y="346"/>
                </a:lnTo>
                <a:lnTo>
                  <a:pt x="296" y="346"/>
                </a:lnTo>
                <a:lnTo>
                  <a:pt x="270" y="320"/>
                </a:lnTo>
                <a:lnTo>
                  <a:pt x="258" y="308"/>
                </a:lnTo>
                <a:lnTo>
                  <a:pt x="246" y="300"/>
                </a:lnTo>
                <a:lnTo>
                  <a:pt x="228" y="296"/>
                </a:lnTo>
                <a:lnTo>
                  <a:pt x="216" y="292"/>
                </a:lnTo>
                <a:lnTo>
                  <a:pt x="206" y="288"/>
                </a:lnTo>
                <a:lnTo>
                  <a:pt x="200" y="280"/>
                </a:lnTo>
                <a:lnTo>
                  <a:pt x="194" y="274"/>
                </a:lnTo>
                <a:lnTo>
                  <a:pt x="192" y="264"/>
                </a:lnTo>
                <a:lnTo>
                  <a:pt x="186" y="240"/>
                </a:lnTo>
                <a:lnTo>
                  <a:pt x="180" y="224"/>
                </a:lnTo>
                <a:lnTo>
                  <a:pt x="170" y="210"/>
                </a:lnTo>
                <a:lnTo>
                  <a:pt x="156" y="190"/>
                </a:lnTo>
                <a:lnTo>
                  <a:pt x="152" y="174"/>
                </a:lnTo>
                <a:lnTo>
                  <a:pt x="144" y="172"/>
                </a:lnTo>
                <a:lnTo>
                  <a:pt x="112" y="200"/>
                </a:lnTo>
                <a:lnTo>
                  <a:pt x="98" y="226"/>
                </a:lnTo>
                <a:lnTo>
                  <a:pt x="90" y="220"/>
                </a:lnTo>
                <a:lnTo>
                  <a:pt x="86" y="214"/>
                </a:lnTo>
                <a:lnTo>
                  <a:pt x="80" y="200"/>
                </a:lnTo>
                <a:lnTo>
                  <a:pt x="76" y="186"/>
                </a:lnTo>
                <a:lnTo>
                  <a:pt x="74" y="182"/>
                </a:lnTo>
                <a:lnTo>
                  <a:pt x="72" y="178"/>
                </a:lnTo>
                <a:lnTo>
                  <a:pt x="60" y="152"/>
                </a:lnTo>
                <a:lnTo>
                  <a:pt x="60" y="116"/>
                </a:lnTo>
                <a:lnTo>
                  <a:pt x="48" y="100"/>
                </a:lnTo>
                <a:lnTo>
                  <a:pt x="36" y="88"/>
                </a:lnTo>
                <a:lnTo>
                  <a:pt x="12" y="68"/>
                </a:lnTo>
                <a:lnTo>
                  <a:pt x="6" y="66"/>
                </a:lnTo>
                <a:lnTo>
                  <a:pt x="2" y="64"/>
                </a:lnTo>
                <a:lnTo>
                  <a:pt x="0" y="58"/>
                </a:lnTo>
                <a:lnTo>
                  <a:pt x="0" y="52"/>
                </a:lnTo>
                <a:lnTo>
                  <a:pt x="4" y="38"/>
                </a:lnTo>
                <a:lnTo>
                  <a:pt x="8" y="32"/>
                </a:lnTo>
                <a:lnTo>
                  <a:pt x="14" y="30"/>
                </a:lnTo>
                <a:lnTo>
                  <a:pt x="28" y="40"/>
                </a:lnTo>
                <a:lnTo>
                  <a:pt x="42" y="50"/>
                </a:lnTo>
                <a:lnTo>
                  <a:pt x="58" y="56"/>
                </a:lnTo>
                <a:lnTo>
                  <a:pt x="68" y="60"/>
                </a:lnTo>
                <a:lnTo>
                  <a:pt x="78" y="60"/>
                </a:lnTo>
                <a:lnTo>
                  <a:pt x="88" y="52"/>
                </a:lnTo>
                <a:lnTo>
                  <a:pt x="98" y="42"/>
                </a:lnTo>
                <a:lnTo>
                  <a:pt x="108" y="32"/>
                </a:lnTo>
                <a:lnTo>
                  <a:pt x="118" y="24"/>
                </a:lnTo>
                <a:lnTo>
                  <a:pt x="128" y="8"/>
                </a:lnTo>
                <a:lnTo>
                  <a:pt x="134" y="4"/>
                </a:lnTo>
                <a:lnTo>
                  <a:pt x="138" y="0"/>
                </a:lnTo>
                <a:lnTo>
                  <a:pt x="144" y="0"/>
                </a:lnTo>
                <a:lnTo>
                  <a:pt x="152" y="4"/>
                </a:lnTo>
                <a:lnTo>
                  <a:pt x="158" y="10"/>
                </a:lnTo>
                <a:lnTo>
                  <a:pt x="166" y="22"/>
                </a:lnTo>
                <a:lnTo>
                  <a:pt x="168" y="32"/>
                </a:lnTo>
                <a:lnTo>
                  <a:pt x="172" y="42"/>
                </a:lnTo>
                <a:lnTo>
                  <a:pt x="180" y="52"/>
                </a:lnTo>
                <a:lnTo>
                  <a:pt x="188" y="60"/>
                </a:lnTo>
                <a:lnTo>
                  <a:pt x="198" y="68"/>
                </a:lnTo>
                <a:lnTo>
                  <a:pt x="210" y="74"/>
                </a:lnTo>
                <a:lnTo>
                  <a:pt x="224" y="78"/>
                </a:lnTo>
                <a:lnTo>
                  <a:pt x="238" y="82"/>
                </a:lnTo>
                <a:lnTo>
                  <a:pt x="294" y="66"/>
                </a:lnTo>
                <a:lnTo>
                  <a:pt x="340" y="26"/>
                </a:lnTo>
                <a:lnTo>
                  <a:pt x="350" y="30"/>
                </a:lnTo>
                <a:lnTo>
                  <a:pt x="348" y="46"/>
                </a:lnTo>
                <a:lnTo>
                  <a:pt x="348" y="54"/>
                </a:lnTo>
                <a:lnTo>
                  <a:pt x="348" y="64"/>
                </a:lnTo>
                <a:lnTo>
                  <a:pt x="352" y="72"/>
                </a:lnTo>
                <a:lnTo>
                  <a:pt x="358" y="80"/>
                </a:lnTo>
                <a:lnTo>
                  <a:pt x="366" y="84"/>
                </a:lnTo>
                <a:lnTo>
                  <a:pt x="380" y="86"/>
                </a:lnTo>
                <a:lnTo>
                  <a:pt x="388" y="82"/>
                </a:lnTo>
                <a:lnTo>
                  <a:pt x="398" y="78"/>
                </a:lnTo>
                <a:lnTo>
                  <a:pt x="404" y="74"/>
                </a:lnTo>
                <a:lnTo>
                  <a:pt x="410" y="72"/>
                </a:lnTo>
                <a:lnTo>
                  <a:pt x="416" y="74"/>
                </a:lnTo>
                <a:lnTo>
                  <a:pt x="422" y="76"/>
                </a:lnTo>
                <a:lnTo>
                  <a:pt x="434" y="88"/>
                </a:lnTo>
                <a:lnTo>
                  <a:pt x="446" y="102"/>
                </a:lnTo>
                <a:lnTo>
                  <a:pt x="470" y="110"/>
                </a:lnTo>
                <a:lnTo>
                  <a:pt x="478" y="122"/>
                </a:lnTo>
                <a:lnTo>
                  <a:pt x="488" y="136"/>
                </a:lnTo>
                <a:lnTo>
                  <a:pt x="500" y="152"/>
                </a:lnTo>
                <a:lnTo>
                  <a:pt x="518" y="166"/>
                </a:lnTo>
                <a:lnTo>
                  <a:pt x="526" y="166"/>
                </a:lnTo>
                <a:lnTo>
                  <a:pt x="536" y="156"/>
                </a:lnTo>
                <a:lnTo>
                  <a:pt x="542" y="144"/>
                </a:lnTo>
                <a:lnTo>
                  <a:pt x="546" y="134"/>
                </a:lnTo>
                <a:lnTo>
                  <a:pt x="550" y="122"/>
                </a:lnTo>
                <a:lnTo>
                  <a:pt x="568" y="128"/>
                </a:lnTo>
                <a:lnTo>
                  <a:pt x="572" y="140"/>
                </a:lnTo>
                <a:lnTo>
                  <a:pt x="580" y="154"/>
                </a:lnTo>
                <a:lnTo>
                  <a:pt x="592" y="168"/>
                </a:lnTo>
                <a:lnTo>
                  <a:pt x="606" y="180"/>
                </a:lnTo>
                <a:lnTo>
                  <a:pt x="606" y="184"/>
                </a:lnTo>
                <a:lnTo>
                  <a:pt x="632" y="206"/>
                </a:lnTo>
                <a:lnTo>
                  <a:pt x="664" y="204"/>
                </a:lnTo>
                <a:lnTo>
                  <a:pt x="670" y="196"/>
                </a:lnTo>
                <a:lnTo>
                  <a:pt x="678" y="190"/>
                </a:lnTo>
                <a:lnTo>
                  <a:pt x="680" y="188"/>
                </a:lnTo>
                <a:lnTo>
                  <a:pt x="684" y="186"/>
                </a:lnTo>
                <a:lnTo>
                  <a:pt x="690" y="180"/>
                </a:lnTo>
                <a:lnTo>
                  <a:pt x="690" y="172"/>
                </a:lnTo>
                <a:lnTo>
                  <a:pt x="684" y="168"/>
                </a:lnTo>
                <a:lnTo>
                  <a:pt x="684" y="164"/>
                </a:lnTo>
                <a:lnTo>
                  <a:pt x="688" y="160"/>
                </a:lnTo>
                <a:lnTo>
                  <a:pt x="700" y="154"/>
                </a:lnTo>
                <a:lnTo>
                  <a:pt x="724" y="146"/>
                </a:lnTo>
                <a:lnTo>
                  <a:pt x="730" y="142"/>
                </a:lnTo>
                <a:lnTo>
                  <a:pt x="734" y="140"/>
                </a:lnTo>
                <a:lnTo>
                  <a:pt x="742" y="132"/>
                </a:lnTo>
                <a:lnTo>
                  <a:pt x="744" y="134"/>
                </a:lnTo>
                <a:lnTo>
                  <a:pt x="746" y="136"/>
                </a:lnTo>
                <a:lnTo>
                  <a:pt x="750" y="144"/>
                </a:lnTo>
                <a:lnTo>
                  <a:pt x="756" y="154"/>
                </a:lnTo>
                <a:lnTo>
                  <a:pt x="762" y="158"/>
                </a:lnTo>
                <a:lnTo>
                  <a:pt x="770" y="162"/>
                </a:lnTo>
                <a:lnTo>
                  <a:pt x="806" y="188"/>
                </a:lnTo>
                <a:lnTo>
                  <a:pt x="838" y="194"/>
                </a:lnTo>
                <a:lnTo>
                  <a:pt x="838" y="204"/>
                </a:lnTo>
                <a:lnTo>
                  <a:pt x="838" y="220"/>
                </a:lnTo>
                <a:lnTo>
                  <a:pt x="838" y="228"/>
                </a:lnTo>
                <a:lnTo>
                  <a:pt x="836" y="236"/>
                </a:lnTo>
                <a:lnTo>
                  <a:pt x="834" y="242"/>
                </a:lnTo>
                <a:lnTo>
                  <a:pt x="828" y="246"/>
                </a:lnTo>
                <a:lnTo>
                  <a:pt x="818" y="272"/>
                </a:lnTo>
                <a:lnTo>
                  <a:pt x="812" y="306"/>
                </a:lnTo>
                <a:lnTo>
                  <a:pt x="802" y="308"/>
                </a:lnTo>
                <a:lnTo>
                  <a:pt x="800" y="302"/>
                </a:lnTo>
                <a:lnTo>
                  <a:pt x="796" y="300"/>
                </a:lnTo>
                <a:lnTo>
                  <a:pt x="792" y="298"/>
                </a:lnTo>
                <a:lnTo>
                  <a:pt x="788" y="298"/>
                </a:lnTo>
                <a:lnTo>
                  <a:pt x="778" y="300"/>
                </a:lnTo>
                <a:lnTo>
                  <a:pt x="774" y="302"/>
                </a:lnTo>
                <a:lnTo>
                  <a:pt x="770" y="300"/>
                </a:lnTo>
                <a:lnTo>
                  <a:pt x="770" y="258"/>
                </a:lnTo>
                <a:lnTo>
                  <a:pt x="762" y="248"/>
                </a:lnTo>
                <a:lnTo>
                  <a:pt x="756" y="244"/>
                </a:lnTo>
                <a:lnTo>
                  <a:pt x="750" y="242"/>
                </a:lnTo>
                <a:lnTo>
                  <a:pt x="744" y="242"/>
                </a:lnTo>
                <a:lnTo>
                  <a:pt x="738" y="244"/>
                </a:lnTo>
                <a:lnTo>
                  <a:pt x="732" y="250"/>
                </a:lnTo>
                <a:lnTo>
                  <a:pt x="722" y="264"/>
                </a:lnTo>
                <a:lnTo>
                  <a:pt x="716" y="282"/>
                </a:lnTo>
                <a:lnTo>
                  <a:pt x="708" y="302"/>
                </a:lnTo>
                <a:lnTo>
                  <a:pt x="698" y="320"/>
                </a:lnTo>
                <a:lnTo>
                  <a:pt x="690" y="340"/>
                </a:lnTo>
                <a:lnTo>
                  <a:pt x="686" y="346"/>
                </a:lnTo>
                <a:lnTo>
                  <a:pt x="680" y="354"/>
                </a:lnTo>
                <a:lnTo>
                  <a:pt x="666" y="362"/>
                </a:lnTo>
                <a:lnTo>
                  <a:pt x="652" y="366"/>
                </a:lnTo>
                <a:lnTo>
                  <a:pt x="632" y="368"/>
                </a:lnTo>
                <a:lnTo>
                  <a:pt x="624" y="372"/>
                </a:lnTo>
                <a:lnTo>
                  <a:pt x="622" y="374"/>
                </a:lnTo>
                <a:lnTo>
                  <a:pt x="620" y="378"/>
                </a:lnTo>
                <a:lnTo>
                  <a:pt x="618" y="390"/>
                </a:lnTo>
                <a:lnTo>
                  <a:pt x="618" y="410"/>
                </a:lnTo>
                <a:lnTo>
                  <a:pt x="644" y="432"/>
                </a:lnTo>
                <a:lnTo>
                  <a:pt x="642" y="438"/>
                </a:lnTo>
                <a:lnTo>
                  <a:pt x="638" y="444"/>
                </a:lnTo>
                <a:lnTo>
                  <a:pt x="628" y="454"/>
                </a:lnTo>
                <a:lnTo>
                  <a:pt x="620" y="456"/>
                </a:lnTo>
                <a:lnTo>
                  <a:pt x="610" y="456"/>
                </a:lnTo>
                <a:lnTo>
                  <a:pt x="588" y="456"/>
                </a:lnTo>
                <a:lnTo>
                  <a:pt x="570" y="452"/>
                </a:lnTo>
                <a:lnTo>
                  <a:pt x="556" y="448"/>
                </a:lnTo>
                <a:lnTo>
                  <a:pt x="548" y="442"/>
                </a:lnTo>
                <a:lnTo>
                  <a:pt x="540" y="438"/>
                </a:lnTo>
                <a:lnTo>
                  <a:pt x="532" y="436"/>
                </a:lnTo>
                <a:lnTo>
                  <a:pt x="526" y="438"/>
                </a:lnTo>
                <a:lnTo>
                  <a:pt x="520" y="440"/>
                </a:lnTo>
                <a:lnTo>
                  <a:pt x="514" y="446"/>
                </a:lnTo>
                <a:lnTo>
                  <a:pt x="502" y="456"/>
                </a:lnTo>
                <a:lnTo>
                  <a:pt x="480" y="520"/>
                </a:lnTo>
                <a:lnTo>
                  <a:pt x="476" y="530"/>
                </a:lnTo>
                <a:lnTo>
                  <a:pt x="464" y="532"/>
                </a:lnTo>
                <a:close/>
              </a:path>
            </a:pathLst>
          </a:custGeom>
          <a:solidFill>
            <a:srgbClr val="31859C"/>
          </a:solidFill>
          <a:ln>
            <a:noFill/>
          </a:ln>
        </p:spPr>
        <p:txBody>
          <a:bodyPr/>
          <a:lstStyle/>
          <a:p>
            <a:endParaRPr lang="zh-CN" altLang="en-US" sz="1350"/>
          </a:p>
        </p:txBody>
      </p:sp>
      <p:sp>
        <p:nvSpPr>
          <p:cNvPr id="95" name="Freeform 38"/>
          <p:cNvSpPr/>
          <p:nvPr/>
        </p:nvSpPr>
        <p:spPr bwMode="auto">
          <a:xfrm>
            <a:off x="3856373" y="1363496"/>
            <a:ext cx="833251" cy="744989"/>
          </a:xfrm>
          <a:custGeom>
            <a:avLst/>
            <a:gdLst>
              <a:gd name="T0" fmla="*/ 750 w 1114"/>
              <a:gd name="T1" fmla="*/ 920 h 996"/>
              <a:gd name="T2" fmla="*/ 698 w 1114"/>
              <a:gd name="T3" fmla="*/ 952 h 996"/>
              <a:gd name="T4" fmla="*/ 656 w 1114"/>
              <a:gd name="T5" fmla="*/ 908 h 996"/>
              <a:gd name="T6" fmla="*/ 614 w 1114"/>
              <a:gd name="T7" fmla="*/ 872 h 996"/>
              <a:gd name="T8" fmla="*/ 568 w 1114"/>
              <a:gd name="T9" fmla="*/ 866 h 996"/>
              <a:gd name="T10" fmla="*/ 534 w 1114"/>
              <a:gd name="T11" fmla="*/ 824 h 996"/>
              <a:gd name="T12" fmla="*/ 488 w 1114"/>
              <a:gd name="T13" fmla="*/ 834 h 996"/>
              <a:gd name="T14" fmla="*/ 442 w 1114"/>
              <a:gd name="T15" fmla="*/ 860 h 996"/>
              <a:gd name="T16" fmla="*/ 360 w 1114"/>
              <a:gd name="T17" fmla="*/ 840 h 996"/>
              <a:gd name="T18" fmla="*/ 320 w 1114"/>
              <a:gd name="T19" fmla="*/ 790 h 996"/>
              <a:gd name="T20" fmla="*/ 288 w 1114"/>
              <a:gd name="T21" fmla="*/ 776 h 996"/>
              <a:gd name="T22" fmla="*/ 324 w 1114"/>
              <a:gd name="T23" fmla="*/ 756 h 996"/>
              <a:gd name="T24" fmla="*/ 288 w 1114"/>
              <a:gd name="T25" fmla="*/ 712 h 996"/>
              <a:gd name="T26" fmla="*/ 244 w 1114"/>
              <a:gd name="T27" fmla="*/ 716 h 996"/>
              <a:gd name="T28" fmla="*/ 220 w 1114"/>
              <a:gd name="T29" fmla="*/ 662 h 996"/>
              <a:gd name="T30" fmla="*/ 268 w 1114"/>
              <a:gd name="T31" fmla="*/ 592 h 996"/>
              <a:gd name="T32" fmla="*/ 304 w 1114"/>
              <a:gd name="T33" fmla="*/ 516 h 996"/>
              <a:gd name="T34" fmla="*/ 314 w 1114"/>
              <a:gd name="T35" fmla="*/ 550 h 996"/>
              <a:gd name="T36" fmla="*/ 358 w 1114"/>
              <a:gd name="T37" fmla="*/ 568 h 996"/>
              <a:gd name="T38" fmla="*/ 358 w 1114"/>
              <a:gd name="T39" fmla="*/ 484 h 996"/>
              <a:gd name="T40" fmla="*/ 360 w 1114"/>
              <a:gd name="T41" fmla="*/ 428 h 996"/>
              <a:gd name="T42" fmla="*/ 338 w 1114"/>
              <a:gd name="T43" fmla="*/ 348 h 996"/>
              <a:gd name="T44" fmla="*/ 362 w 1114"/>
              <a:gd name="T45" fmla="*/ 252 h 996"/>
              <a:gd name="T46" fmla="*/ 314 w 1114"/>
              <a:gd name="T47" fmla="*/ 158 h 996"/>
              <a:gd name="T48" fmla="*/ 252 w 1114"/>
              <a:gd name="T49" fmla="*/ 188 h 996"/>
              <a:gd name="T50" fmla="*/ 166 w 1114"/>
              <a:gd name="T51" fmla="*/ 218 h 996"/>
              <a:gd name="T52" fmla="*/ 130 w 1114"/>
              <a:gd name="T53" fmla="*/ 192 h 996"/>
              <a:gd name="T54" fmla="*/ 102 w 1114"/>
              <a:gd name="T55" fmla="*/ 126 h 996"/>
              <a:gd name="T56" fmla="*/ 44 w 1114"/>
              <a:gd name="T57" fmla="*/ 140 h 996"/>
              <a:gd name="T58" fmla="*/ 20 w 1114"/>
              <a:gd name="T59" fmla="*/ 96 h 996"/>
              <a:gd name="T60" fmla="*/ 72 w 1114"/>
              <a:gd name="T61" fmla="*/ 10 h 996"/>
              <a:gd name="T62" fmla="*/ 168 w 1114"/>
              <a:gd name="T63" fmla="*/ 16 h 996"/>
              <a:gd name="T64" fmla="*/ 282 w 1114"/>
              <a:gd name="T65" fmla="*/ 26 h 996"/>
              <a:gd name="T66" fmla="*/ 392 w 1114"/>
              <a:gd name="T67" fmla="*/ 184 h 996"/>
              <a:gd name="T68" fmla="*/ 458 w 1114"/>
              <a:gd name="T69" fmla="*/ 278 h 996"/>
              <a:gd name="T70" fmla="*/ 498 w 1114"/>
              <a:gd name="T71" fmla="*/ 330 h 996"/>
              <a:gd name="T72" fmla="*/ 570 w 1114"/>
              <a:gd name="T73" fmla="*/ 354 h 996"/>
              <a:gd name="T74" fmla="*/ 638 w 1114"/>
              <a:gd name="T75" fmla="*/ 366 h 996"/>
              <a:gd name="T76" fmla="*/ 716 w 1114"/>
              <a:gd name="T77" fmla="*/ 396 h 996"/>
              <a:gd name="T78" fmla="*/ 770 w 1114"/>
              <a:gd name="T79" fmla="*/ 448 h 996"/>
              <a:gd name="T80" fmla="*/ 814 w 1114"/>
              <a:gd name="T81" fmla="*/ 512 h 996"/>
              <a:gd name="T82" fmla="*/ 912 w 1114"/>
              <a:gd name="T83" fmla="*/ 486 h 996"/>
              <a:gd name="T84" fmla="*/ 990 w 1114"/>
              <a:gd name="T85" fmla="*/ 404 h 996"/>
              <a:gd name="T86" fmla="*/ 1084 w 1114"/>
              <a:gd name="T87" fmla="*/ 340 h 996"/>
              <a:gd name="T88" fmla="*/ 1084 w 1114"/>
              <a:gd name="T89" fmla="*/ 412 h 996"/>
              <a:gd name="T90" fmla="*/ 1112 w 1114"/>
              <a:gd name="T91" fmla="*/ 498 h 996"/>
              <a:gd name="T92" fmla="*/ 1096 w 1114"/>
              <a:gd name="T93" fmla="*/ 584 h 996"/>
              <a:gd name="T94" fmla="*/ 1088 w 1114"/>
              <a:gd name="T95" fmla="*/ 732 h 996"/>
              <a:gd name="T96" fmla="*/ 1028 w 1114"/>
              <a:gd name="T97" fmla="*/ 748 h 996"/>
              <a:gd name="T98" fmla="*/ 974 w 1114"/>
              <a:gd name="T99" fmla="*/ 772 h 996"/>
              <a:gd name="T100" fmla="*/ 942 w 1114"/>
              <a:gd name="T101" fmla="*/ 800 h 996"/>
              <a:gd name="T102" fmla="*/ 984 w 1114"/>
              <a:gd name="T103" fmla="*/ 910 h 996"/>
              <a:gd name="T104" fmla="*/ 972 w 1114"/>
              <a:gd name="T105" fmla="*/ 968 h 996"/>
              <a:gd name="T106" fmla="*/ 928 w 1114"/>
              <a:gd name="T107" fmla="*/ 924 h 996"/>
              <a:gd name="T108" fmla="*/ 904 w 1114"/>
              <a:gd name="T109" fmla="*/ 930 h 996"/>
              <a:gd name="T110" fmla="*/ 848 w 1114"/>
              <a:gd name="T111" fmla="*/ 972 h 996"/>
              <a:gd name="T112" fmla="*/ 812 w 1114"/>
              <a:gd name="T113" fmla="*/ 996 h 9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14" h="996">
                <a:moveTo>
                  <a:pt x="812" y="996"/>
                </a:moveTo>
                <a:lnTo>
                  <a:pt x="812" y="996"/>
                </a:lnTo>
                <a:lnTo>
                  <a:pt x="772" y="958"/>
                </a:lnTo>
                <a:lnTo>
                  <a:pt x="760" y="936"/>
                </a:lnTo>
                <a:lnTo>
                  <a:pt x="754" y="926"/>
                </a:lnTo>
                <a:lnTo>
                  <a:pt x="750" y="920"/>
                </a:lnTo>
                <a:lnTo>
                  <a:pt x="742" y="916"/>
                </a:lnTo>
                <a:lnTo>
                  <a:pt x="736" y="912"/>
                </a:lnTo>
                <a:lnTo>
                  <a:pt x="726" y="910"/>
                </a:lnTo>
                <a:lnTo>
                  <a:pt x="716" y="912"/>
                </a:lnTo>
                <a:lnTo>
                  <a:pt x="698" y="952"/>
                </a:lnTo>
                <a:lnTo>
                  <a:pt x="692" y="950"/>
                </a:lnTo>
                <a:lnTo>
                  <a:pt x="684" y="946"/>
                </a:lnTo>
                <a:lnTo>
                  <a:pt x="672" y="932"/>
                </a:lnTo>
                <a:lnTo>
                  <a:pt x="664" y="918"/>
                </a:lnTo>
                <a:lnTo>
                  <a:pt x="660" y="910"/>
                </a:lnTo>
                <a:lnTo>
                  <a:pt x="656" y="908"/>
                </a:lnTo>
                <a:lnTo>
                  <a:pt x="654" y="904"/>
                </a:lnTo>
                <a:lnTo>
                  <a:pt x="650" y="896"/>
                </a:lnTo>
                <a:lnTo>
                  <a:pt x="628" y="892"/>
                </a:lnTo>
                <a:lnTo>
                  <a:pt x="620" y="880"/>
                </a:lnTo>
                <a:lnTo>
                  <a:pt x="614" y="872"/>
                </a:lnTo>
                <a:lnTo>
                  <a:pt x="608" y="868"/>
                </a:lnTo>
                <a:lnTo>
                  <a:pt x="602" y="864"/>
                </a:lnTo>
                <a:lnTo>
                  <a:pt x="588" y="862"/>
                </a:lnTo>
                <a:lnTo>
                  <a:pt x="572" y="860"/>
                </a:lnTo>
                <a:lnTo>
                  <a:pt x="568" y="866"/>
                </a:lnTo>
                <a:lnTo>
                  <a:pt x="554" y="870"/>
                </a:lnTo>
                <a:lnTo>
                  <a:pt x="544" y="870"/>
                </a:lnTo>
                <a:lnTo>
                  <a:pt x="538" y="866"/>
                </a:lnTo>
                <a:lnTo>
                  <a:pt x="536" y="860"/>
                </a:lnTo>
                <a:lnTo>
                  <a:pt x="534" y="852"/>
                </a:lnTo>
                <a:lnTo>
                  <a:pt x="534" y="842"/>
                </a:lnTo>
                <a:lnTo>
                  <a:pt x="534" y="824"/>
                </a:lnTo>
                <a:lnTo>
                  <a:pt x="526" y="816"/>
                </a:lnTo>
                <a:lnTo>
                  <a:pt x="520" y="814"/>
                </a:lnTo>
                <a:lnTo>
                  <a:pt x="514" y="812"/>
                </a:lnTo>
                <a:lnTo>
                  <a:pt x="506" y="812"/>
                </a:lnTo>
                <a:lnTo>
                  <a:pt x="488" y="834"/>
                </a:lnTo>
                <a:lnTo>
                  <a:pt x="474" y="842"/>
                </a:lnTo>
                <a:lnTo>
                  <a:pt x="468" y="848"/>
                </a:lnTo>
                <a:lnTo>
                  <a:pt x="460" y="852"/>
                </a:lnTo>
                <a:lnTo>
                  <a:pt x="452" y="858"/>
                </a:lnTo>
                <a:lnTo>
                  <a:pt x="442" y="860"/>
                </a:lnTo>
                <a:lnTo>
                  <a:pt x="422" y="866"/>
                </a:lnTo>
                <a:lnTo>
                  <a:pt x="404" y="868"/>
                </a:lnTo>
                <a:lnTo>
                  <a:pt x="380" y="858"/>
                </a:lnTo>
                <a:lnTo>
                  <a:pt x="372" y="852"/>
                </a:lnTo>
                <a:lnTo>
                  <a:pt x="364" y="846"/>
                </a:lnTo>
                <a:lnTo>
                  <a:pt x="360" y="840"/>
                </a:lnTo>
                <a:lnTo>
                  <a:pt x="354" y="832"/>
                </a:lnTo>
                <a:lnTo>
                  <a:pt x="348" y="814"/>
                </a:lnTo>
                <a:lnTo>
                  <a:pt x="336" y="796"/>
                </a:lnTo>
                <a:lnTo>
                  <a:pt x="332" y="792"/>
                </a:lnTo>
                <a:lnTo>
                  <a:pt x="330" y="790"/>
                </a:lnTo>
                <a:lnTo>
                  <a:pt x="320" y="790"/>
                </a:lnTo>
                <a:lnTo>
                  <a:pt x="304" y="788"/>
                </a:lnTo>
                <a:lnTo>
                  <a:pt x="302" y="790"/>
                </a:lnTo>
                <a:lnTo>
                  <a:pt x="294" y="786"/>
                </a:lnTo>
                <a:lnTo>
                  <a:pt x="290" y="782"/>
                </a:lnTo>
                <a:lnTo>
                  <a:pt x="288" y="776"/>
                </a:lnTo>
                <a:lnTo>
                  <a:pt x="286" y="770"/>
                </a:lnTo>
                <a:lnTo>
                  <a:pt x="294" y="768"/>
                </a:lnTo>
                <a:lnTo>
                  <a:pt x="304" y="766"/>
                </a:lnTo>
                <a:lnTo>
                  <a:pt x="314" y="762"/>
                </a:lnTo>
                <a:lnTo>
                  <a:pt x="324" y="756"/>
                </a:lnTo>
                <a:lnTo>
                  <a:pt x="322" y="736"/>
                </a:lnTo>
                <a:lnTo>
                  <a:pt x="318" y="722"/>
                </a:lnTo>
                <a:lnTo>
                  <a:pt x="310" y="708"/>
                </a:lnTo>
                <a:lnTo>
                  <a:pt x="296" y="708"/>
                </a:lnTo>
                <a:lnTo>
                  <a:pt x="288" y="712"/>
                </a:lnTo>
                <a:lnTo>
                  <a:pt x="284" y="720"/>
                </a:lnTo>
                <a:lnTo>
                  <a:pt x="278" y="732"/>
                </a:lnTo>
                <a:lnTo>
                  <a:pt x="270" y="732"/>
                </a:lnTo>
                <a:lnTo>
                  <a:pt x="264" y="730"/>
                </a:lnTo>
                <a:lnTo>
                  <a:pt x="252" y="724"/>
                </a:lnTo>
                <a:lnTo>
                  <a:pt x="244" y="716"/>
                </a:lnTo>
                <a:lnTo>
                  <a:pt x="234" y="712"/>
                </a:lnTo>
                <a:lnTo>
                  <a:pt x="232" y="702"/>
                </a:lnTo>
                <a:lnTo>
                  <a:pt x="228" y="696"/>
                </a:lnTo>
                <a:lnTo>
                  <a:pt x="220" y="686"/>
                </a:lnTo>
                <a:lnTo>
                  <a:pt x="220" y="662"/>
                </a:lnTo>
                <a:lnTo>
                  <a:pt x="232" y="650"/>
                </a:lnTo>
                <a:lnTo>
                  <a:pt x="244" y="640"/>
                </a:lnTo>
                <a:lnTo>
                  <a:pt x="260" y="616"/>
                </a:lnTo>
                <a:lnTo>
                  <a:pt x="264" y="602"/>
                </a:lnTo>
                <a:lnTo>
                  <a:pt x="268" y="592"/>
                </a:lnTo>
                <a:lnTo>
                  <a:pt x="274" y="582"/>
                </a:lnTo>
                <a:lnTo>
                  <a:pt x="280" y="572"/>
                </a:lnTo>
                <a:lnTo>
                  <a:pt x="292" y="556"/>
                </a:lnTo>
                <a:lnTo>
                  <a:pt x="298" y="546"/>
                </a:lnTo>
                <a:lnTo>
                  <a:pt x="302" y="536"/>
                </a:lnTo>
                <a:lnTo>
                  <a:pt x="304" y="516"/>
                </a:lnTo>
                <a:lnTo>
                  <a:pt x="308" y="518"/>
                </a:lnTo>
                <a:lnTo>
                  <a:pt x="312" y="520"/>
                </a:lnTo>
                <a:lnTo>
                  <a:pt x="316" y="528"/>
                </a:lnTo>
                <a:lnTo>
                  <a:pt x="316" y="538"/>
                </a:lnTo>
                <a:lnTo>
                  <a:pt x="314" y="550"/>
                </a:lnTo>
                <a:lnTo>
                  <a:pt x="316" y="556"/>
                </a:lnTo>
                <a:lnTo>
                  <a:pt x="318" y="562"/>
                </a:lnTo>
                <a:lnTo>
                  <a:pt x="322" y="568"/>
                </a:lnTo>
                <a:lnTo>
                  <a:pt x="330" y="572"/>
                </a:lnTo>
                <a:lnTo>
                  <a:pt x="348" y="572"/>
                </a:lnTo>
                <a:lnTo>
                  <a:pt x="358" y="568"/>
                </a:lnTo>
                <a:lnTo>
                  <a:pt x="366" y="562"/>
                </a:lnTo>
                <a:lnTo>
                  <a:pt x="368" y="524"/>
                </a:lnTo>
                <a:lnTo>
                  <a:pt x="368" y="508"/>
                </a:lnTo>
                <a:lnTo>
                  <a:pt x="366" y="494"/>
                </a:lnTo>
                <a:lnTo>
                  <a:pt x="358" y="484"/>
                </a:lnTo>
                <a:lnTo>
                  <a:pt x="352" y="474"/>
                </a:lnTo>
                <a:lnTo>
                  <a:pt x="348" y="466"/>
                </a:lnTo>
                <a:lnTo>
                  <a:pt x="348" y="458"/>
                </a:lnTo>
                <a:lnTo>
                  <a:pt x="350" y="452"/>
                </a:lnTo>
                <a:lnTo>
                  <a:pt x="352" y="444"/>
                </a:lnTo>
                <a:lnTo>
                  <a:pt x="360" y="428"/>
                </a:lnTo>
                <a:lnTo>
                  <a:pt x="358" y="410"/>
                </a:lnTo>
                <a:lnTo>
                  <a:pt x="352" y="392"/>
                </a:lnTo>
                <a:lnTo>
                  <a:pt x="346" y="380"/>
                </a:lnTo>
                <a:lnTo>
                  <a:pt x="340" y="372"/>
                </a:lnTo>
                <a:lnTo>
                  <a:pt x="338" y="348"/>
                </a:lnTo>
                <a:lnTo>
                  <a:pt x="350" y="320"/>
                </a:lnTo>
                <a:lnTo>
                  <a:pt x="352" y="306"/>
                </a:lnTo>
                <a:lnTo>
                  <a:pt x="354" y="294"/>
                </a:lnTo>
                <a:lnTo>
                  <a:pt x="364" y="268"/>
                </a:lnTo>
                <a:lnTo>
                  <a:pt x="362" y="252"/>
                </a:lnTo>
                <a:lnTo>
                  <a:pt x="360" y="236"/>
                </a:lnTo>
                <a:lnTo>
                  <a:pt x="356" y="218"/>
                </a:lnTo>
                <a:lnTo>
                  <a:pt x="350" y="202"/>
                </a:lnTo>
                <a:lnTo>
                  <a:pt x="342" y="188"/>
                </a:lnTo>
                <a:lnTo>
                  <a:pt x="334" y="174"/>
                </a:lnTo>
                <a:lnTo>
                  <a:pt x="324" y="164"/>
                </a:lnTo>
                <a:lnTo>
                  <a:pt x="314" y="158"/>
                </a:lnTo>
                <a:lnTo>
                  <a:pt x="296" y="158"/>
                </a:lnTo>
                <a:lnTo>
                  <a:pt x="284" y="160"/>
                </a:lnTo>
                <a:lnTo>
                  <a:pt x="272" y="164"/>
                </a:lnTo>
                <a:lnTo>
                  <a:pt x="262" y="172"/>
                </a:lnTo>
                <a:lnTo>
                  <a:pt x="252" y="188"/>
                </a:lnTo>
                <a:lnTo>
                  <a:pt x="244" y="198"/>
                </a:lnTo>
                <a:lnTo>
                  <a:pt x="234" y="204"/>
                </a:lnTo>
                <a:lnTo>
                  <a:pt x="216" y="208"/>
                </a:lnTo>
                <a:lnTo>
                  <a:pt x="198" y="210"/>
                </a:lnTo>
                <a:lnTo>
                  <a:pt x="182" y="214"/>
                </a:lnTo>
                <a:lnTo>
                  <a:pt x="166" y="218"/>
                </a:lnTo>
                <a:lnTo>
                  <a:pt x="152" y="222"/>
                </a:lnTo>
                <a:lnTo>
                  <a:pt x="144" y="218"/>
                </a:lnTo>
                <a:lnTo>
                  <a:pt x="138" y="212"/>
                </a:lnTo>
                <a:lnTo>
                  <a:pt x="134" y="208"/>
                </a:lnTo>
                <a:lnTo>
                  <a:pt x="132" y="202"/>
                </a:lnTo>
                <a:lnTo>
                  <a:pt x="130" y="192"/>
                </a:lnTo>
                <a:lnTo>
                  <a:pt x="128" y="184"/>
                </a:lnTo>
                <a:lnTo>
                  <a:pt x="124" y="164"/>
                </a:lnTo>
                <a:lnTo>
                  <a:pt x="118" y="148"/>
                </a:lnTo>
                <a:lnTo>
                  <a:pt x="110" y="136"/>
                </a:lnTo>
                <a:lnTo>
                  <a:pt x="102" y="126"/>
                </a:lnTo>
                <a:lnTo>
                  <a:pt x="86" y="120"/>
                </a:lnTo>
                <a:lnTo>
                  <a:pt x="72" y="116"/>
                </a:lnTo>
                <a:lnTo>
                  <a:pt x="62" y="114"/>
                </a:lnTo>
                <a:lnTo>
                  <a:pt x="54" y="116"/>
                </a:lnTo>
                <a:lnTo>
                  <a:pt x="48" y="122"/>
                </a:lnTo>
                <a:lnTo>
                  <a:pt x="46" y="130"/>
                </a:lnTo>
                <a:lnTo>
                  <a:pt x="44" y="140"/>
                </a:lnTo>
                <a:lnTo>
                  <a:pt x="44" y="156"/>
                </a:lnTo>
                <a:lnTo>
                  <a:pt x="0" y="124"/>
                </a:lnTo>
                <a:lnTo>
                  <a:pt x="0" y="118"/>
                </a:lnTo>
                <a:lnTo>
                  <a:pt x="20" y="96"/>
                </a:lnTo>
                <a:lnTo>
                  <a:pt x="24" y="58"/>
                </a:lnTo>
                <a:lnTo>
                  <a:pt x="10" y="46"/>
                </a:lnTo>
                <a:lnTo>
                  <a:pt x="72" y="10"/>
                </a:lnTo>
                <a:lnTo>
                  <a:pt x="88" y="4"/>
                </a:lnTo>
                <a:lnTo>
                  <a:pt x="104" y="0"/>
                </a:lnTo>
                <a:lnTo>
                  <a:pt x="122" y="0"/>
                </a:lnTo>
                <a:lnTo>
                  <a:pt x="142" y="2"/>
                </a:lnTo>
                <a:lnTo>
                  <a:pt x="156" y="10"/>
                </a:lnTo>
                <a:lnTo>
                  <a:pt x="168" y="16"/>
                </a:lnTo>
                <a:lnTo>
                  <a:pt x="184" y="18"/>
                </a:lnTo>
                <a:lnTo>
                  <a:pt x="204" y="20"/>
                </a:lnTo>
                <a:lnTo>
                  <a:pt x="224" y="16"/>
                </a:lnTo>
                <a:lnTo>
                  <a:pt x="240" y="14"/>
                </a:lnTo>
                <a:lnTo>
                  <a:pt x="258" y="18"/>
                </a:lnTo>
                <a:lnTo>
                  <a:pt x="282" y="26"/>
                </a:lnTo>
                <a:lnTo>
                  <a:pt x="324" y="78"/>
                </a:lnTo>
                <a:lnTo>
                  <a:pt x="348" y="106"/>
                </a:lnTo>
                <a:lnTo>
                  <a:pt x="374" y="136"/>
                </a:lnTo>
                <a:lnTo>
                  <a:pt x="392" y="184"/>
                </a:lnTo>
                <a:lnTo>
                  <a:pt x="436" y="222"/>
                </a:lnTo>
                <a:lnTo>
                  <a:pt x="446" y="236"/>
                </a:lnTo>
                <a:lnTo>
                  <a:pt x="452" y="246"/>
                </a:lnTo>
                <a:lnTo>
                  <a:pt x="456" y="258"/>
                </a:lnTo>
                <a:lnTo>
                  <a:pt x="458" y="278"/>
                </a:lnTo>
                <a:lnTo>
                  <a:pt x="464" y="284"/>
                </a:lnTo>
                <a:lnTo>
                  <a:pt x="470" y="290"/>
                </a:lnTo>
                <a:lnTo>
                  <a:pt x="492" y="306"/>
                </a:lnTo>
                <a:lnTo>
                  <a:pt x="496" y="314"/>
                </a:lnTo>
                <a:lnTo>
                  <a:pt x="498" y="330"/>
                </a:lnTo>
                <a:lnTo>
                  <a:pt x="504" y="354"/>
                </a:lnTo>
                <a:lnTo>
                  <a:pt x="514" y="358"/>
                </a:lnTo>
                <a:lnTo>
                  <a:pt x="532" y="358"/>
                </a:lnTo>
                <a:lnTo>
                  <a:pt x="552" y="356"/>
                </a:lnTo>
                <a:lnTo>
                  <a:pt x="570" y="354"/>
                </a:lnTo>
                <a:lnTo>
                  <a:pt x="580" y="354"/>
                </a:lnTo>
                <a:lnTo>
                  <a:pt x="588" y="354"/>
                </a:lnTo>
                <a:lnTo>
                  <a:pt x="600" y="358"/>
                </a:lnTo>
                <a:lnTo>
                  <a:pt x="614" y="366"/>
                </a:lnTo>
                <a:lnTo>
                  <a:pt x="638" y="366"/>
                </a:lnTo>
                <a:lnTo>
                  <a:pt x="642" y="362"/>
                </a:lnTo>
                <a:lnTo>
                  <a:pt x="646" y="360"/>
                </a:lnTo>
                <a:lnTo>
                  <a:pt x="662" y="358"/>
                </a:lnTo>
                <a:lnTo>
                  <a:pt x="704" y="396"/>
                </a:lnTo>
                <a:lnTo>
                  <a:pt x="716" y="396"/>
                </a:lnTo>
                <a:lnTo>
                  <a:pt x="728" y="396"/>
                </a:lnTo>
                <a:lnTo>
                  <a:pt x="740" y="400"/>
                </a:lnTo>
                <a:lnTo>
                  <a:pt x="748" y="404"/>
                </a:lnTo>
                <a:lnTo>
                  <a:pt x="754" y="410"/>
                </a:lnTo>
                <a:lnTo>
                  <a:pt x="770" y="448"/>
                </a:lnTo>
                <a:lnTo>
                  <a:pt x="772" y="458"/>
                </a:lnTo>
                <a:lnTo>
                  <a:pt x="778" y="470"/>
                </a:lnTo>
                <a:lnTo>
                  <a:pt x="784" y="484"/>
                </a:lnTo>
                <a:lnTo>
                  <a:pt x="792" y="496"/>
                </a:lnTo>
                <a:lnTo>
                  <a:pt x="802" y="506"/>
                </a:lnTo>
                <a:lnTo>
                  <a:pt x="808" y="510"/>
                </a:lnTo>
                <a:lnTo>
                  <a:pt x="814" y="512"/>
                </a:lnTo>
                <a:lnTo>
                  <a:pt x="822" y="514"/>
                </a:lnTo>
                <a:lnTo>
                  <a:pt x="830" y="512"/>
                </a:lnTo>
                <a:lnTo>
                  <a:pt x="838" y="510"/>
                </a:lnTo>
                <a:lnTo>
                  <a:pt x="846" y="506"/>
                </a:lnTo>
                <a:lnTo>
                  <a:pt x="878" y="498"/>
                </a:lnTo>
                <a:lnTo>
                  <a:pt x="912" y="486"/>
                </a:lnTo>
                <a:lnTo>
                  <a:pt x="928" y="476"/>
                </a:lnTo>
                <a:lnTo>
                  <a:pt x="942" y="454"/>
                </a:lnTo>
                <a:lnTo>
                  <a:pt x="956" y="436"/>
                </a:lnTo>
                <a:lnTo>
                  <a:pt x="972" y="420"/>
                </a:lnTo>
                <a:lnTo>
                  <a:pt x="990" y="404"/>
                </a:lnTo>
                <a:lnTo>
                  <a:pt x="1016" y="376"/>
                </a:lnTo>
                <a:lnTo>
                  <a:pt x="1064" y="336"/>
                </a:lnTo>
                <a:lnTo>
                  <a:pt x="1078" y="338"/>
                </a:lnTo>
                <a:lnTo>
                  <a:pt x="1084" y="340"/>
                </a:lnTo>
                <a:lnTo>
                  <a:pt x="1086" y="342"/>
                </a:lnTo>
                <a:lnTo>
                  <a:pt x="1088" y="346"/>
                </a:lnTo>
                <a:lnTo>
                  <a:pt x="1086" y="350"/>
                </a:lnTo>
                <a:lnTo>
                  <a:pt x="1084" y="370"/>
                </a:lnTo>
                <a:lnTo>
                  <a:pt x="1084" y="412"/>
                </a:lnTo>
                <a:lnTo>
                  <a:pt x="1100" y="428"/>
                </a:lnTo>
                <a:lnTo>
                  <a:pt x="1108" y="442"/>
                </a:lnTo>
                <a:lnTo>
                  <a:pt x="1112" y="448"/>
                </a:lnTo>
                <a:lnTo>
                  <a:pt x="1114" y="456"/>
                </a:lnTo>
                <a:lnTo>
                  <a:pt x="1112" y="498"/>
                </a:lnTo>
                <a:lnTo>
                  <a:pt x="1102" y="524"/>
                </a:lnTo>
                <a:lnTo>
                  <a:pt x="1098" y="530"/>
                </a:lnTo>
                <a:lnTo>
                  <a:pt x="1094" y="536"/>
                </a:lnTo>
                <a:lnTo>
                  <a:pt x="1092" y="550"/>
                </a:lnTo>
                <a:lnTo>
                  <a:pt x="1094" y="566"/>
                </a:lnTo>
                <a:lnTo>
                  <a:pt x="1096" y="584"/>
                </a:lnTo>
                <a:lnTo>
                  <a:pt x="1096" y="650"/>
                </a:lnTo>
                <a:lnTo>
                  <a:pt x="1086" y="690"/>
                </a:lnTo>
                <a:lnTo>
                  <a:pt x="1088" y="732"/>
                </a:lnTo>
                <a:lnTo>
                  <a:pt x="1080" y="742"/>
                </a:lnTo>
                <a:lnTo>
                  <a:pt x="1074" y="746"/>
                </a:lnTo>
                <a:lnTo>
                  <a:pt x="1068" y="750"/>
                </a:lnTo>
                <a:lnTo>
                  <a:pt x="1046" y="752"/>
                </a:lnTo>
                <a:lnTo>
                  <a:pt x="1028" y="748"/>
                </a:lnTo>
                <a:lnTo>
                  <a:pt x="1014" y="746"/>
                </a:lnTo>
                <a:lnTo>
                  <a:pt x="990" y="744"/>
                </a:lnTo>
                <a:lnTo>
                  <a:pt x="986" y="752"/>
                </a:lnTo>
                <a:lnTo>
                  <a:pt x="982" y="758"/>
                </a:lnTo>
                <a:lnTo>
                  <a:pt x="978" y="764"/>
                </a:lnTo>
                <a:lnTo>
                  <a:pt x="974" y="772"/>
                </a:lnTo>
                <a:lnTo>
                  <a:pt x="964" y="774"/>
                </a:lnTo>
                <a:lnTo>
                  <a:pt x="956" y="778"/>
                </a:lnTo>
                <a:lnTo>
                  <a:pt x="950" y="782"/>
                </a:lnTo>
                <a:lnTo>
                  <a:pt x="946" y="788"/>
                </a:lnTo>
                <a:lnTo>
                  <a:pt x="944" y="794"/>
                </a:lnTo>
                <a:lnTo>
                  <a:pt x="942" y="800"/>
                </a:lnTo>
                <a:lnTo>
                  <a:pt x="944" y="820"/>
                </a:lnTo>
                <a:lnTo>
                  <a:pt x="960" y="846"/>
                </a:lnTo>
                <a:lnTo>
                  <a:pt x="964" y="866"/>
                </a:lnTo>
                <a:lnTo>
                  <a:pt x="972" y="888"/>
                </a:lnTo>
                <a:lnTo>
                  <a:pt x="984" y="910"/>
                </a:lnTo>
                <a:lnTo>
                  <a:pt x="996" y="936"/>
                </a:lnTo>
                <a:lnTo>
                  <a:pt x="1006" y="976"/>
                </a:lnTo>
                <a:lnTo>
                  <a:pt x="992" y="976"/>
                </a:lnTo>
                <a:lnTo>
                  <a:pt x="982" y="972"/>
                </a:lnTo>
                <a:lnTo>
                  <a:pt x="972" y="968"/>
                </a:lnTo>
                <a:lnTo>
                  <a:pt x="962" y="962"/>
                </a:lnTo>
                <a:lnTo>
                  <a:pt x="948" y="950"/>
                </a:lnTo>
                <a:lnTo>
                  <a:pt x="936" y="942"/>
                </a:lnTo>
                <a:lnTo>
                  <a:pt x="934" y="934"/>
                </a:lnTo>
                <a:lnTo>
                  <a:pt x="932" y="928"/>
                </a:lnTo>
                <a:lnTo>
                  <a:pt x="928" y="924"/>
                </a:lnTo>
                <a:lnTo>
                  <a:pt x="924" y="920"/>
                </a:lnTo>
                <a:lnTo>
                  <a:pt x="918" y="920"/>
                </a:lnTo>
                <a:lnTo>
                  <a:pt x="914" y="918"/>
                </a:lnTo>
                <a:lnTo>
                  <a:pt x="910" y="920"/>
                </a:lnTo>
                <a:lnTo>
                  <a:pt x="906" y="922"/>
                </a:lnTo>
                <a:lnTo>
                  <a:pt x="904" y="930"/>
                </a:lnTo>
                <a:lnTo>
                  <a:pt x="888" y="934"/>
                </a:lnTo>
                <a:lnTo>
                  <a:pt x="874" y="940"/>
                </a:lnTo>
                <a:lnTo>
                  <a:pt x="848" y="954"/>
                </a:lnTo>
                <a:lnTo>
                  <a:pt x="848" y="972"/>
                </a:lnTo>
                <a:lnTo>
                  <a:pt x="852" y="976"/>
                </a:lnTo>
                <a:lnTo>
                  <a:pt x="840" y="982"/>
                </a:lnTo>
                <a:lnTo>
                  <a:pt x="832" y="992"/>
                </a:lnTo>
                <a:lnTo>
                  <a:pt x="812" y="996"/>
                </a:lnTo>
                <a:close/>
              </a:path>
            </a:pathLst>
          </a:custGeom>
          <a:solidFill>
            <a:srgbClr val="31859C"/>
          </a:solidFill>
          <a:ln>
            <a:noFill/>
          </a:ln>
        </p:spPr>
        <p:txBody>
          <a:bodyPr/>
          <a:lstStyle/>
          <a:p>
            <a:endParaRPr lang="zh-CN" altLang="en-US" sz="1350"/>
          </a:p>
        </p:txBody>
      </p:sp>
      <p:sp>
        <p:nvSpPr>
          <p:cNvPr id="96" name="Freeform 39"/>
          <p:cNvSpPr/>
          <p:nvPr/>
        </p:nvSpPr>
        <p:spPr bwMode="auto">
          <a:xfrm>
            <a:off x="2185385" y="2313432"/>
            <a:ext cx="1054652" cy="897577"/>
          </a:xfrm>
          <a:custGeom>
            <a:avLst/>
            <a:gdLst>
              <a:gd name="T0" fmla="*/ 1230 w 1410"/>
              <a:gd name="T1" fmla="*/ 918 h 1200"/>
              <a:gd name="T2" fmla="*/ 1196 w 1410"/>
              <a:gd name="T3" fmla="*/ 976 h 1200"/>
              <a:gd name="T4" fmla="*/ 1214 w 1410"/>
              <a:gd name="T5" fmla="*/ 1092 h 1200"/>
              <a:gd name="T6" fmla="*/ 1172 w 1410"/>
              <a:gd name="T7" fmla="*/ 1136 h 1200"/>
              <a:gd name="T8" fmla="*/ 1124 w 1410"/>
              <a:gd name="T9" fmla="*/ 1194 h 1200"/>
              <a:gd name="T10" fmla="*/ 1036 w 1410"/>
              <a:gd name="T11" fmla="*/ 1182 h 1200"/>
              <a:gd name="T12" fmla="*/ 972 w 1410"/>
              <a:gd name="T13" fmla="*/ 1096 h 1200"/>
              <a:gd name="T14" fmla="*/ 908 w 1410"/>
              <a:gd name="T15" fmla="*/ 1054 h 1200"/>
              <a:gd name="T16" fmla="*/ 834 w 1410"/>
              <a:gd name="T17" fmla="*/ 1030 h 1200"/>
              <a:gd name="T18" fmla="*/ 826 w 1410"/>
              <a:gd name="T19" fmla="*/ 1080 h 1200"/>
              <a:gd name="T20" fmla="*/ 788 w 1410"/>
              <a:gd name="T21" fmla="*/ 1120 h 1200"/>
              <a:gd name="T22" fmla="*/ 696 w 1410"/>
              <a:gd name="T23" fmla="*/ 1046 h 1200"/>
              <a:gd name="T24" fmla="*/ 764 w 1410"/>
              <a:gd name="T25" fmla="*/ 1022 h 1200"/>
              <a:gd name="T26" fmla="*/ 812 w 1410"/>
              <a:gd name="T27" fmla="*/ 1010 h 1200"/>
              <a:gd name="T28" fmla="*/ 818 w 1410"/>
              <a:gd name="T29" fmla="*/ 922 h 1200"/>
              <a:gd name="T30" fmla="*/ 878 w 1410"/>
              <a:gd name="T31" fmla="*/ 860 h 1200"/>
              <a:gd name="T32" fmla="*/ 876 w 1410"/>
              <a:gd name="T33" fmla="*/ 776 h 1200"/>
              <a:gd name="T34" fmla="*/ 846 w 1410"/>
              <a:gd name="T35" fmla="*/ 662 h 1200"/>
              <a:gd name="T36" fmla="*/ 760 w 1410"/>
              <a:gd name="T37" fmla="*/ 608 h 1200"/>
              <a:gd name="T38" fmla="*/ 638 w 1410"/>
              <a:gd name="T39" fmla="*/ 510 h 1200"/>
              <a:gd name="T40" fmla="*/ 506 w 1410"/>
              <a:gd name="T41" fmla="*/ 456 h 1200"/>
              <a:gd name="T42" fmla="*/ 412 w 1410"/>
              <a:gd name="T43" fmla="*/ 428 h 1200"/>
              <a:gd name="T44" fmla="*/ 356 w 1410"/>
              <a:gd name="T45" fmla="*/ 460 h 1200"/>
              <a:gd name="T46" fmla="*/ 318 w 1410"/>
              <a:gd name="T47" fmla="*/ 494 h 1200"/>
              <a:gd name="T48" fmla="*/ 182 w 1410"/>
              <a:gd name="T49" fmla="*/ 398 h 1200"/>
              <a:gd name="T50" fmla="*/ 42 w 1410"/>
              <a:gd name="T51" fmla="*/ 378 h 1200"/>
              <a:gd name="T52" fmla="*/ 8 w 1410"/>
              <a:gd name="T53" fmla="*/ 326 h 1200"/>
              <a:gd name="T54" fmla="*/ 12 w 1410"/>
              <a:gd name="T55" fmla="*/ 278 h 1200"/>
              <a:gd name="T56" fmla="*/ 100 w 1410"/>
              <a:gd name="T57" fmla="*/ 232 h 1200"/>
              <a:gd name="T58" fmla="*/ 156 w 1410"/>
              <a:gd name="T59" fmla="*/ 146 h 1200"/>
              <a:gd name="T60" fmla="*/ 274 w 1410"/>
              <a:gd name="T61" fmla="*/ 120 h 1200"/>
              <a:gd name="T62" fmla="*/ 308 w 1410"/>
              <a:gd name="T63" fmla="*/ 38 h 1200"/>
              <a:gd name="T64" fmla="*/ 346 w 1410"/>
              <a:gd name="T65" fmla="*/ 4 h 1200"/>
              <a:gd name="T66" fmla="*/ 450 w 1410"/>
              <a:gd name="T67" fmla="*/ 90 h 1200"/>
              <a:gd name="T68" fmla="*/ 446 w 1410"/>
              <a:gd name="T69" fmla="*/ 180 h 1200"/>
              <a:gd name="T70" fmla="*/ 506 w 1410"/>
              <a:gd name="T71" fmla="*/ 280 h 1200"/>
              <a:gd name="T72" fmla="*/ 652 w 1410"/>
              <a:gd name="T73" fmla="*/ 252 h 1200"/>
              <a:gd name="T74" fmla="*/ 626 w 1410"/>
              <a:gd name="T75" fmla="*/ 314 h 1200"/>
              <a:gd name="T76" fmla="*/ 632 w 1410"/>
              <a:gd name="T77" fmla="*/ 372 h 1200"/>
              <a:gd name="T78" fmla="*/ 702 w 1410"/>
              <a:gd name="T79" fmla="*/ 456 h 1200"/>
              <a:gd name="T80" fmla="*/ 780 w 1410"/>
              <a:gd name="T81" fmla="*/ 514 h 1200"/>
              <a:gd name="T82" fmla="*/ 808 w 1410"/>
              <a:gd name="T83" fmla="*/ 456 h 1200"/>
              <a:gd name="T84" fmla="*/ 868 w 1410"/>
              <a:gd name="T85" fmla="*/ 450 h 1200"/>
              <a:gd name="T86" fmla="*/ 938 w 1410"/>
              <a:gd name="T87" fmla="*/ 438 h 1200"/>
              <a:gd name="T88" fmla="*/ 1002 w 1410"/>
              <a:gd name="T89" fmla="*/ 440 h 1200"/>
              <a:gd name="T90" fmla="*/ 940 w 1410"/>
              <a:gd name="T91" fmla="*/ 512 h 1200"/>
              <a:gd name="T92" fmla="*/ 974 w 1410"/>
              <a:gd name="T93" fmla="*/ 642 h 1200"/>
              <a:gd name="T94" fmla="*/ 1024 w 1410"/>
              <a:gd name="T95" fmla="*/ 652 h 1200"/>
              <a:gd name="T96" fmla="*/ 1106 w 1410"/>
              <a:gd name="T97" fmla="*/ 762 h 1200"/>
              <a:gd name="T98" fmla="*/ 1152 w 1410"/>
              <a:gd name="T99" fmla="*/ 868 h 1200"/>
              <a:gd name="T100" fmla="*/ 1230 w 1410"/>
              <a:gd name="T101" fmla="*/ 850 h 1200"/>
              <a:gd name="T102" fmla="*/ 1250 w 1410"/>
              <a:gd name="T103" fmla="*/ 792 h 1200"/>
              <a:gd name="T104" fmla="*/ 1214 w 1410"/>
              <a:gd name="T105" fmla="*/ 742 h 1200"/>
              <a:gd name="T106" fmla="*/ 1258 w 1410"/>
              <a:gd name="T107" fmla="*/ 678 h 1200"/>
              <a:gd name="T108" fmla="*/ 1278 w 1410"/>
              <a:gd name="T109" fmla="*/ 688 h 1200"/>
              <a:gd name="T110" fmla="*/ 1344 w 1410"/>
              <a:gd name="T111" fmla="*/ 736 h 1200"/>
              <a:gd name="T112" fmla="*/ 1404 w 1410"/>
              <a:gd name="T113" fmla="*/ 860 h 1200"/>
              <a:gd name="T114" fmla="*/ 1360 w 1410"/>
              <a:gd name="T115" fmla="*/ 880 h 1200"/>
              <a:gd name="T116" fmla="*/ 1324 w 1410"/>
              <a:gd name="T117" fmla="*/ 938 h 12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10" h="1200">
                <a:moveTo>
                  <a:pt x="1314" y="940"/>
                </a:moveTo>
                <a:lnTo>
                  <a:pt x="1314" y="940"/>
                </a:lnTo>
                <a:lnTo>
                  <a:pt x="1302" y="932"/>
                </a:lnTo>
                <a:lnTo>
                  <a:pt x="1290" y="926"/>
                </a:lnTo>
                <a:lnTo>
                  <a:pt x="1280" y="922"/>
                </a:lnTo>
                <a:lnTo>
                  <a:pt x="1270" y="918"/>
                </a:lnTo>
                <a:lnTo>
                  <a:pt x="1250" y="916"/>
                </a:lnTo>
                <a:lnTo>
                  <a:pt x="1230" y="918"/>
                </a:lnTo>
                <a:lnTo>
                  <a:pt x="1220" y="920"/>
                </a:lnTo>
                <a:lnTo>
                  <a:pt x="1208" y="924"/>
                </a:lnTo>
                <a:lnTo>
                  <a:pt x="1202" y="936"/>
                </a:lnTo>
                <a:lnTo>
                  <a:pt x="1198" y="950"/>
                </a:lnTo>
                <a:lnTo>
                  <a:pt x="1196" y="962"/>
                </a:lnTo>
                <a:lnTo>
                  <a:pt x="1196" y="976"/>
                </a:lnTo>
                <a:lnTo>
                  <a:pt x="1200" y="990"/>
                </a:lnTo>
                <a:lnTo>
                  <a:pt x="1204" y="1006"/>
                </a:lnTo>
                <a:lnTo>
                  <a:pt x="1216" y="1036"/>
                </a:lnTo>
                <a:lnTo>
                  <a:pt x="1218" y="1062"/>
                </a:lnTo>
                <a:lnTo>
                  <a:pt x="1218" y="1076"/>
                </a:lnTo>
                <a:lnTo>
                  <a:pt x="1214" y="1092"/>
                </a:lnTo>
                <a:lnTo>
                  <a:pt x="1164" y="1092"/>
                </a:lnTo>
                <a:lnTo>
                  <a:pt x="1154" y="1098"/>
                </a:lnTo>
                <a:lnTo>
                  <a:pt x="1152" y="1102"/>
                </a:lnTo>
                <a:lnTo>
                  <a:pt x="1150" y="1120"/>
                </a:lnTo>
                <a:lnTo>
                  <a:pt x="1172" y="1136"/>
                </a:lnTo>
                <a:lnTo>
                  <a:pt x="1172" y="1150"/>
                </a:lnTo>
                <a:lnTo>
                  <a:pt x="1166" y="1166"/>
                </a:lnTo>
                <a:lnTo>
                  <a:pt x="1160" y="1182"/>
                </a:lnTo>
                <a:lnTo>
                  <a:pt x="1144" y="1184"/>
                </a:lnTo>
                <a:lnTo>
                  <a:pt x="1134" y="1188"/>
                </a:lnTo>
                <a:lnTo>
                  <a:pt x="1124" y="1194"/>
                </a:lnTo>
                <a:lnTo>
                  <a:pt x="1112" y="1198"/>
                </a:lnTo>
                <a:lnTo>
                  <a:pt x="1056" y="1200"/>
                </a:lnTo>
                <a:lnTo>
                  <a:pt x="1050" y="1198"/>
                </a:lnTo>
                <a:lnTo>
                  <a:pt x="1044" y="1188"/>
                </a:lnTo>
                <a:lnTo>
                  <a:pt x="1036" y="1182"/>
                </a:lnTo>
                <a:lnTo>
                  <a:pt x="1030" y="1178"/>
                </a:lnTo>
                <a:lnTo>
                  <a:pt x="1024" y="1176"/>
                </a:lnTo>
                <a:lnTo>
                  <a:pt x="1018" y="1160"/>
                </a:lnTo>
                <a:lnTo>
                  <a:pt x="996" y="1116"/>
                </a:lnTo>
                <a:lnTo>
                  <a:pt x="972" y="1096"/>
                </a:lnTo>
                <a:lnTo>
                  <a:pt x="968" y="1090"/>
                </a:lnTo>
                <a:lnTo>
                  <a:pt x="962" y="1084"/>
                </a:lnTo>
                <a:lnTo>
                  <a:pt x="950" y="1074"/>
                </a:lnTo>
                <a:lnTo>
                  <a:pt x="938" y="1070"/>
                </a:lnTo>
                <a:lnTo>
                  <a:pt x="928" y="1066"/>
                </a:lnTo>
                <a:lnTo>
                  <a:pt x="908" y="1054"/>
                </a:lnTo>
                <a:lnTo>
                  <a:pt x="900" y="1036"/>
                </a:lnTo>
                <a:lnTo>
                  <a:pt x="892" y="1024"/>
                </a:lnTo>
                <a:lnTo>
                  <a:pt x="884" y="1016"/>
                </a:lnTo>
                <a:lnTo>
                  <a:pt x="876" y="1014"/>
                </a:lnTo>
                <a:lnTo>
                  <a:pt x="868" y="1014"/>
                </a:lnTo>
                <a:lnTo>
                  <a:pt x="858" y="1016"/>
                </a:lnTo>
                <a:lnTo>
                  <a:pt x="834" y="1030"/>
                </a:lnTo>
                <a:lnTo>
                  <a:pt x="826" y="1038"/>
                </a:lnTo>
                <a:lnTo>
                  <a:pt x="820" y="1044"/>
                </a:lnTo>
                <a:lnTo>
                  <a:pt x="818" y="1052"/>
                </a:lnTo>
                <a:lnTo>
                  <a:pt x="818" y="1066"/>
                </a:lnTo>
                <a:lnTo>
                  <a:pt x="822" y="1074"/>
                </a:lnTo>
                <a:lnTo>
                  <a:pt x="826" y="1080"/>
                </a:lnTo>
                <a:lnTo>
                  <a:pt x="828" y="1090"/>
                </a:lnTo>
                <a:lnTo>
                  <a:pt x="830" y="1104"/>
                </a:lnTo>
                <a:lnTo>
                  <a:pt x="818" y="1112"/>
                </a:lnTo>
                <a:lnTo>
                  <a:pt x="812" y="1116"/>
                </a:lnTo>
                <a:lnTo>
                  <a:pt x="804" y="1118"/>
                </a:lnTo>
                <a:lnTo>
                  <a:pt x="788" y="1120"/>
                </a:lnTo>
                <a:lnTo>
                  <a:pt x="764" y="1104"/>
                </a:lnTo>
                <a:lnTo>
                  <a:pt x="742" y="1090"/>
                </a:lnTo>
                <a:lnTo>
                  <a:pt x="724" y="1074"/>
                </a:lnTo>
                <a:lnTo>
                  <a:pt x="708" y="1058"/>
                </a:lnTo>
                <a:lnTo>
                  <a:pt x="702" y="1052"/>
                </a:lnTo>
                <a:lnTo>
                  <a:pt x="696" y="1046"/>
                </a:lnTo>
                <a:lnTo>
                  <a:pt x="692" y="1036"/>
                </a:lnTo>
                <a:lnTo>
                  <a:pt x="690" y="1028"/>
                </a:lnTo>
                <a:lnTo>
                  <a:pt x="688" y="1010"/>
                </a:lnTo>
                <a:lnTo>
                  <a:pt x="688" y="998"/>
                </a:lnTo>
                <a:lnTo>
                  <a:pt x="730" y="1000"/>
                </a:lnTo>
                <a:lnTo>
                  <a:pt x="764" y="1022"/>
                </a:lnTo>
                <a:lnTo>
                  <a:pt x="776" y="1022"/>
                </a:lnTo>
                <a:lnTo>
                  <a:pt x="788" y="1022"/>
                </a:lnTo>
                <a:lnTo>
                  <a:pt x="794" y="1022"/>
                </a:lnTo>
                <a:lnTo>
                  <a:pt x="800" y="1020"/>
                </a:lnTo>
                <a:lnTo>
                  <a:pt x="806" y="1016"/>
                </a:lnTo>
                <a:lnTo>
                  <a:pt x="812" y="1010"/>
                </a:lnTo>
                <a:lnTo>
                  <a:pt x="812" y="994"/>
                </a:lnTo>
                <a:lnTo>
                  <a:pt x="790" y="974"/>
                </a:lnTo>
                <a:lnTo>
                  <a:pt x="782" y="966"/>
                </a:lnTo>
                <a:lnTo>
                  <a:pt x="778" y="958"/>
                </a:lnTo>
                <a:lnTo>
                  <a:pt x="798" y="944"/>
                </a:lnTo>
                <a:lnTo>
                  <a:pt x="818" y="922"/>
                </a:lnTo>
                <a:lnTo>
                  <a:pt x="836" y="900"/>
                </a:lnTo>
                <a:lnTo>
                  <a:pt x="842" y="888"/>
                </a:lnTo>
                <a:lnTo>
                  <a:pt x="846" y="878"/>
                </a:lnTo>
                <a:lnTo>
                  <a:pt x="862" y="870"/>
                </a:lnTo>
                <a:lnTo>
                  <a:pt x="874" y="862"/>
                </a:lnTo>
                <a:lnTo>
                  <a:pt x="878" y="860"/>
                </a:lnTo>
                <a:lnTo>
                  <a:pt x="884" y="856"/>
                </a:lnTo>
                <a:lnTo>
                  <a:pt x="892" y="846"/>
                </a:lnTo>
                <a:lnTo>
                  <a:pt x="890" y="804"/>
                </a:lnTo>
                <a:lnTo>
                  <a:pt x="884" y="796"/>
                </a:lnTo>
                <a:lnTo>
                  <a:pt x="878" y="786"/>
                </a:lnTo>
                <a:lnTo>
                  <a:pt x="876" y="776"/>
                </a:lnTo>
                <a:lnTo>
                  <a:pt x="874" y="768"/>
                </a:lnTo>
                <a:lnTo>
                  <a:pt x="874" y="754"/>
                </a:lnTo>
                <a:lnTo>
                  <a:pt x="874" y="748"/>
                </a:lnTo>
                <a:lnTo>
                  <a:pt x="872" y="746"/>
                </a:lnTo>
                <a:lnTo>
                  <a:pt x="852" y="696"/>
                </a:lnTo>
                <a:lnTo>
                  <a:pt x="846" y="662"/>
                </a:lnTo>
                <a:lnTo>
                  <a:pt x="830" y="630"/>
                </a:lnTo>
                <a:lnTo>
                  <a:pt x="824" y="618"/>
                </a:lnTo>
                <a:lnTo>
                  <a:pt x="818" y="612"/>
                </a:lnTo>
                <a:lnTo>
                  <a:pt x="770" y="612"/>
                </a:lnTo>
                <a:lnTo>
                  <a:pt x="760" y="608"/>
                </a:lnTo>
                <a:lnTo>
                  <a:pt x="748" y="602"/>
                </a:lnTo>
                <a:lnTo>
                  <a:pt x="728" y="588"/>
                </a:lnTo>
                <a:lnTo>
                  <a:pt x="710" y="576"/>
                </a:lnTo>
                <a:lnTo>
                  <a:pt x="696" y="566"/>
                </a:lnTo>
                <a:lnTo>
                  <a:pt x="648" y="510"/>
                </a:lnTo>
                <a:lnTo>
                  <a:pt x="638" y="510"/>
                </a:lnTo>
                <a:lnTo>
                  <a:pt x="630" y="512"/>
                </a:lnTo>
                <a:lnTo>
                  <a:pt x="618" y="516"/>
                </a:lnTo>
                <a:lnTo>
                  <a:pt x="594" y="514"/>
                </a:lnTo>
                <a:lnTo>
                  <a:pt x="548" y="476"/>
                </a:lnTo>
                <a:lnTo>
                  <a:pt x="506" y="456"/>
                </a:lnTo>
                <a:lnTo>
                  <a:pt x="486" y="454"/>
                </a:lnTo>
                <a:lnTo>
                  <a:pt x="470" y="452"/>
                </a:lnTo>
                <a:lnTo>
                  <a:pt x="442" y="446"/>
                </a:lnTo>
                <a:lnTo>
                  <a:pt x="430" y="436"/>
                </a:lnTo>
                <a:lnTo>
                  <a:pt x="422" y="432"/>
                </a:lnTo>
                <a:lnTo>
                  <a:pt x="412" y="428"/>
                </a:lnTo>
                <a:lnTo>
                  <a:pt x="406" y="426"/>
                </a:lnTo>
                <a:lnTo>
                  <a:pt x="390" y="426"/>
                </a:lnTo>
                <a:lnTo>
                  <a:pt x="370" y="426"/>
                </a:lnTo>
                <a:lnTo>
                  <a:pt x="352" y="436"/>
                </a:lnTo>
                <a:lnTo>
                  <a:pt x="354" y="448"/>
                </a:lnTo>
                <a:lnTo>
                  <a:pt x="356" y="460"/>
                </a:lnTo>
                <a:lnTo>
                  <a:pt x="358" y="472"/>
                </a:lnTo>
                <a:lnTo>
                  <a:pt x="356" y="490"/>
                </a:lnTo>
                <a:lnTo>
                  <a:pt x="352" y="494"/>
                </a:lnTo>
                <a:lnTo>
                  <a:pt x="346" y="496"/>
                </a:lnTo>
                <a:lnTo>
                  <a:pt x="338" y="498"/>
                </a:lnTo>
                <a:lnTo>
                  <a:pt x="332" y="498"/>
                </a:lnTo>
                <a:lnTo>
                  <a:pt x="318" y="494"/>
                </a:lnTo>
                <a:lnTo>
                  <a:pt x="304" y="486"/>
                </a:lnTo>
                <a:lnTo>
                  <a:pt x="290" y="478"/>
                </a:lnTo>
                <a:lnTo>
                  <a:pt x="278" y="468"/>
                </a:lnTo>
                <a:lnTo>
                  <a:pt x="262" y="452"/>
                </a:lnTo>
                <a:lnTo>
                  <a:pt x="222" y="420"/>
                </a:lnTo>
                <a:lnTo>
                  <a:pt x="182" y="398"/>
                </a:lnTo>
                <a:lnTo>
                  <a:pt x="164" y="390"/>
                </a:lnTo>
                <a:lnTo>
                  <a:pt x="148" y="384"/>
                </a:lnTo>
                <a:lnTo>
                  <a:pt x="116" y="384"/>
                </a:lnTo>
                <a:lnTo>
                  <a:pt x="86" y="384"/>
                </a:lnTo>
                <a:lnTo>
                  <a:pt x="70" y="384"/>
                </a:lnTo>
                <a:lnTo>
                  <a:pt x="56" y="382"/>
                </a:lnTo>
                <a:lnTo>
                  <a:pt x="42" y="378"/>
                </a:lnTo>
                <a:lnTo>
                  <a:pt x="30" y="374"/>
                </a:lnTo>
                <a:lnTo>
                  <a:pt x="20" y="372"/>
                </a:lnTo>
                <a:lnTo>
                  <a:pt x="18" y="358"/>
                </a:lnTo>
                <a:lnTo>
                  <a:pt x="14" y="344"/>
                </a:lnTo>
                <a:lnTo>
                  <a:pt x="12" y="332"/>
                </a:lnTo>
                <a:lnTo>
                  <a:pt x="8" y="326"/>
                </a:lnTo>
                <a:lnTo>
                  <a:pt x="4" y="310"/>
                </a:lnTo>
                <a:lnTo>
                  <a:pt x="0" y="296"/>
                </a:lnTo>
                <a:lnTo>
                  <a:pt x="0" y="290"/>
                </a:lnTo>
                <a:lnTo>
                  <a:pt x="2" y="284"/>
                </a:lnTo>
                <a:lnTo>
                  <a:pt x="4" y="280"/>
                </a:lnTo>
                <a:lnTo>
                  <a:pt x="12" y="278"/>
                </a:lnTo>
                <a:lnTo>
                  <a:pt x="20" y="262"/>
                </a:lnTo>
                <a:lnTo>
                  <a:pt x="28" y="246"/>
                </a:lnTo>
                <a:lnTo>
                  <a:pt x="46" y="246"/>
                </a:lnTo>
                <a:lnTo>
                  <a:pt x="68" y="244"/>
                </a:lnTo>
                <a:lnTo>
                  <a:pt x="80" y="242"/>
                </a:lnTo>
                <a:lnTo>
                  <a:pt x="90" y="238"/>
                </a:lnTo>
                <a:lnTo>
                  <a:pt x="100" y="232"/>
                </a:lnTo>
                <a:lnTo>
                  <a:pt x="108" y="226"/>
                </a:lnTo>
                <a:lnTo>
                  <a:pt x="120" y="200"/>
                </a:lnTo>
                <a:lnTo>
                  <a:pt x="142" y="176"/>
                </a:lnTo>
                <a:lnTo>
                  <a:pt x="150" y="158"/>
                </a:lnTo>
                <a:lnTo>
                  <a:pt x="156" y="146"/>
                </a:lnTo>
                <a:lnTo>
                  <a:pt x="166" y="136"/>
                </a:lnTo>
                <a:lnTo>
                  <a:pt x="176" y="130"/>
                </a:lnTo>
                <a:lnTo>
                  <a:pt x="188" y="126"/>
                </a:lnTo>
                <a:lnTo>
                  <a:pt x="202" y="124"/>
                </a:lnTo>
                <a:lnTo>
                  <a:pt x="238" y="120"/>
                </a:lnTo>
                <a:lnTo>
                  <a:pt x="252" y="120"/>
                </a:lnTo>
                <a:lnTo>
                  <a:pt x="274" y="120"/>
                </a:lnTo>
                <a:lnTo>
                  <a:pt x="286" y="120"/>
                </a:lnTo>
                <a:lnTo>
                  <a:pt x="298" y="118"/>
                </a:lnTo>
                <a:lnTo>
                  <a:pt x="308" y="114"/>
                </a:lnTo>
                <a:lnTo>
                  <a:pt x="316" y="108"/>
                </a:lnTo>
                <a:lnTo>
                  <a:pt x="308" y="62"/>
                </a:lnTo>
                <a:lnTo>
                  <a:pt x="308" y="38"/>
                </a:lnTo>
                <a:lnTo>
                  <a:pt x="310" y="26"/>
                </a:lnTo>
                <a:lnTo>
                  <a:pt x="312" y="16"/>
                </a:lnTo>
                <a:lnTo>
                  <a:pt x="318" y="8"/>
                </a:lnTo>
                <a:lnTo>
                  <a:pt x="324" y="2"/>
                </a:lnTo>
                <a:lnTo>
                  <a:pt x="328" y="0"/>
                </a:lnTo>
                <a:lnTo>
                  <a:pt x="334" y="0"/>
                </a:lnTo>
                <a:lnTo>
                  <a:pt x="346" y="4"/>
                </a:lnTo>
                <a:lnTo>
                  <a:pt x="434" y="16"/>
                </a:lnTo>
                <a:lnTo>
                  <a:pt x="432" y="24"/>
                </a:lnTo>
                <a:lnTo>
                  <a:pt x="430" y="36"/>
                </a:lnTo>
                <a:lnTo>
                  <a:pt x="432" y="60"/>
                </a:lnTo>
                <a:lnTo>
                  <a:pt x="444" y="80"/>
                </a:lnTo>
                <a:lnTo>
                  <a:pt x="450" y="90"/>
                </a:lnTo>
                <a:lnTo>
                  <a:pt x="456" y="106"/>
                </a:lnTo>
                <a:lnTo>
                  <a:pt x="456" y="130"/>
                </a:lnTo>
                <a:lnTo>
                  <a:pt x="448" y="152"/>
                </a:lnTo>
                <a:lnTo>
                  <a:pt x="444" y="166"/>
                </a:lnTo>
                <a:lnTo>
                  <a:pt x="446" y="180"/>
                </a:lnTo>
                <a:lnTo>
                  <a:pt x="490" y="222"/>
                </a:lnTo>
                <a:lnTo>
                  <a:pt x="496" y="234"/>
                </a:lnTo>
                <a:lnTo>
                  <a:pt x="496" y="276"/>
                </a:lnTo>
                <a:lnTo>
                  <a:pt x="500" y="278"/>
                </a:lnTo>
                <a:lnTo>
                  <a:pt x="506" y="280"/>
                </a:lnTo>
                <a:lnTo>
                  <a:pt x="526" y="282"/>
                </a:lnTo>
                <a:lnTo>
                  <a:pt x="538" y="274"/>
                </a:lnTo>
                <a:lnTo>
                  <a:pt x="552" y="266"/>
                </a:lnTo>
                <a:lnTo>
                  <a:pt x="566" y="262"/>
                </a:lnTo>
                <a:lnTo>
                  <a:pt x="582" y="258"/>
                </a:lnTo>
                <a:lnTo>
                  <a:pt x="618" y="254"/>
                </a:lnTo>
                <a:lnTo>
                  <a:pt x="652" y="252"/>
                </a:lnTo>
                <a:lnTo>
                  <a:pt x="658" y="268"/>
                </a:lnTo>
                <a:lnTo>
                  <a:pt x="650" y="284"/>
                </a:lnTo>
                <a:lnTo>
                  <a:pt x="644" y="298"/>
                </a:lnTo>
                <a:lnTo>
                  <a:pt x="636" y="308"/>
                </a:lnTo>
                <a:lnTo>
                  <a:pt x="626" y="314"/>
                </a:lnTo>
                <a:lnTo>
                  <a:pt x="612" y="324"/>
                </a:lnTo>
                <a:lnTo>
                  <a:pt x="606" y="330"/>
                </a:lnTo>
                <a:lnTo>
                  <a:pt x="602" y="338"/>
                </a:lnTo>
                <a:lnTo>
                  <a:pt x="600" y="348"/>
                </a:lnTo>
                <a:lnTo>
                  <a:pt x="600" y="360"/>
                </a:lnTo>
                <a:lnTo>
                  <a:pt x="632" y="372"/>
                </a:lnTo>
                <a:lnTo>
                  <a:pt x="640" y="384"/>
                </a:lnTo>
                <a:lnTo>
                  <a:pt x="652" y="396"/>
                </a:lnTo>
                <a:lnTo>
                  <a:pt x="664" y="406"/>
                </a:lnTo>
                <a:lnTo>
                  <a:pt x="680" y="416"/>
                </a:lnTo>
                <a:lnTo>
                  <a:pt x="686" y="428"/>
                </a:lnTo>
                <a:lnTo>
                  <a:pt x="692" y="442"/>
                </a:lnTo>
                <a:lnTo>
                  <a:pt x="702" y="456"/>
                </a:lnTo>
                <a:lnTo>
                  <a:pt x="706" y="460"/>
                </a:lnTo>
                <a:lnTo>
                  <a:pt x="714" y="464"/>
                </a:lnTo>
                <a:lnTo>
                  <a:pt x="744" y="504"/>
                </a:lnTo>
                <a:lnTo>
                  <a:pt x="754" y="508"/>
                </a:lnTo>
                <a:lnTo>
                  <a:pt x="772" y="514"/>
                </a:lnTo>
                <a:lnTo>
                  <a:pt x="780" y="514"/>
                </a:lnTo>
                <a:lnTo>
                  <a:pt x="788" y="514"/>
                </a:lnTo>
                <a:lnTo>
                  <a:pt x="796" y="510"/>
                </a:lnTo>
                <a:lnTo>
                  <a:pt x="802" y="504"/>
                </a:lnTo>
                <a:lnTo>
                  <a:pt x="802" y="476"/>
                </a:lnTo>
                <a:lnTo>
                  <a:pt x="802" y="468"/>
                </a:lnTo>
                <a:lnTo>
                  <a:pt x="804" y="460"/>
                </a:lnTo>
                <a:lnTo>
                  <a:pt x="808" y="456"/>
                </a:lnTo>
                <a:lnTo>
                  <a:pt x="812" y="452"/>
                </a:lnTo>
                <a:lnTo>
                  <a:pt x="822" y="448"/>
                </a:lnTo>
                <a:lnTo>
                  <a:pt x="834" y="446"/>
                </a:lnTo>
                <a:lnTo>
                  <a:pt x="846" y="446"/>
                </a:lnTo>
                <a:lnTo>
                  <a:pt x="856" y="446"/>
                </a:lnTo>
                <a:lnTo>
                  <a:pt x="862" y="448"/>
                </a:lnTo>
                <a:lnTo>
                  <a:pt x="868" y="450"/>
                </a:lnTo>
                <a:lnTo>
                  <a:pt x="876" y="454"/>
                </a:lnTo>
                <a:lnTo>
                  <a:pt x="882" y="460"/>
                </a:lnTo>
                <a:lnTo>
                  <a:pt x="898" y="462"/>
                </a:lnTo>
                <a:lnTo>
                  <a:pt x="912" y="454"/>
                </a:lnTo>
                <a:lnTo>
                  <a:pt x="926" y="446"/>
                </a:lnTo>
                <a:lnTo>
                  <a:pt x="938" y="438"/>
                </a:lnTo>
                <a:lnTo>
                  <a:pt x="950" y="430"/>
                </a:lnTo>
                <a:lnTo>
                  <a:pt x="956" y="424"/>
                </a:lnTo>
                <a:lnTo>
                  <a:pt x="964" y="422"/>
                </a:lnTo>
                <a:lnTo>
                  <a:pt x="988" y="420"/>
                </a:lnTo>
                <a:lnTo>
                  <a:pt x="1002" y="440"/>
                </a:lnTo>
                <a:lnTo>
                  <a:pt x="1000" y="448"/>
                </a:lnTo>
                <a:lnTo>
                  <a:pt x="996" y="456"/>
                </a:lnTo>
                <a:lnTo>
                  <a:pt x="990" y="464"/>
                </a:lnTo>
                <a:lnTo>
                  <a:pt x="984" y="472"/>
                </a:lnTo>
                <a:lnTo>
                  <a:pt x="968" y="484"/>
                </a:lnTo>
                <a:lnTo>
                  <a:pt x="952" y="496"/>
                </a:lnTo>
                <a:lnTo>
                  <a:pt x="940" y="512"/>
                </a:lnTo>
                <a:lnTo>
                  <a:pt x="934" y="530"/>
                </a:lnTo>
                <a:lnTo>
                  <a:pt x="932" y="550"/>
                </a:lnTo>
                <a:lnTo>
                  <a:pt x="930" y="574"/>
                </a:lnTo>
                <a:lnTo>
                  <a:pt x="954" y="618"/>
                </a:lnTo>
                <a:lnTo>
                  <a:pt x="962" y="630"/>
                </a:lnTo>
                <a:lnTo>
                  <a:pt x="974" y="642"/>
                </a:lnTo>
                <a:lnTo>
                  <a:pt x="982" y="648"/>
                </a:lnTo>
                <a:lnTo>
                  <a:pt x="990" y="652"/>
                </a:lnTo>
                <a:lnTo>
                  <a:pt x="1000" y="656"/>
                </a:lnTo>
                <a:lnTo>
                  <a:pt x="1010" y="656"/>
                </a:lnTo>
                <a:lnTo>
                  <a:pt x="1012" y="652"/>
                </a:lnTo>
                <a:lnTo>
                  <a:pt x="1024" y="652"/>
                </a:lnTo>
                <a:lnTo>
                  <a:pt x="1032" y="656"/>
                </a:lnTo>
                <a:lnTo>
                  <a:pt x="1040" y="662"/>
                </a:lnTo>
                <a:lnTo>
                  <a:pt x="1060" y="680"/>
                </a:lnTo>
                <a:lnTo>
                  <a:pt x="1082" y="704"/>
                </a:lnTo>
                <a:lnTo>
                  <a:pt x="1098" y="726"/>
                </a:lnTo>
                <a:lnTo>
                  <a:pt x="1106" y="762"/>
                </a:lnTo>
                <a:lnTo>
                  <a:pt x="1108" y="784"/>
                </a:lnTo>
                <a:lnTo>
                  <a:pt x="1112" y="810"/>
                </a:lnTo>
                <a:lnTo>
                  <a:pt x="1118" y="840"/>
                </a:lnTo>
                <a:lnTo>
                  <a:pt x="1130" y="852"/>
                </a:lnTo>
                <a:lnTo>
                  <a:pt x="1140" y="860"/>
                </a:lnTo>
                <a:lnTo>
                  <a:pt x="1152" y="868"/>
                </a:lnTo>
                <a:lnTo>
                  <a:pt x="1172" y="882"/>
                </a:lnTo>
                <a:lnTo>
                  <a:pt x="1188" y="876"/>
                </a:lnTo>
                <a:lnTo>
                  <a:pt x="1214" y="866"/>
                </a:lnTo>
                <a:lnTo>
                  <a:pt x="1216" y="858"/>
                </a:lnTo>
                <a:lnTo>
                  <a:pt x="1220" y="854"/>
                </a:lnTo>
                <a:lnTo>
                  <a:pt x="1230" y="850"/>
                </a:lnTo>
                <a:lnTo>
                  <a:pt x="1246" y="846"/>
                </a:lnTo>
                <a:lnTo>
                  <a:pt x="1252" y="836"/>
                </a:lnTo>
                <a:lnTo>
                  <a:pt x="1258" y="826"/>
                </a:lnTo>
                <a:lnTo>
                  <a:pt x="1258" y="818"/>
                </a:lnTo>
                <a:lnTo>
                  <a:pt x="1258" y="808"/>
                </a:lnTo>
                <a:lnTo>
                  <a:pt x="1254" y="800"/>
                </a:lnTo>
                <a:lnTo>
                  <a:pt x="1250" y="792"/>
                </a:lnTo>
                <a:lnTo>
                  <a:pt x="1240" y="780"/>
                </a:lnTo>
                <a:lnTo>
                  <a:pt x="1222" y="774"/>
                </a:lnTo>
                <a:lnTo>
                  <a:pt x="1216" y="770"/>
                </a:lnTo>
                <a:lnTo>
                  <a:pt x="1214" y="766"/>
                </a:lnTo>
                <a:lnTo>
                  <a:pt x="1212" y="762"/>
                </a:lnTo>
                <a:lnTo>
                  <a:pt x="1212" y="756"/>
                </a:lnTo>
                <a:lnTo>
                  <a:pt x="1214" y="742"/>
                </a:lnTo>
                <a:lnTo>
                  <a:pt x="1234" y="712"/>
                </a:lnTo>
                <a:lnTo>
                  <a:pt x="1234" y="682"/>
                </a:lnTo>
                <a:lnTo>
                  <a:pt x="1240" y="678"/>
                </a:lnTo>
                <a:lnTo>
                  <a:pt x="1244" y="678"/>
                </a:lnTo>
                <a:lnTo>
                  <a:pt x="1258" y="678"/>
                </a:lnTo>
                <a:lnTo>
                  <a:pt x="1270" y="664"/>
                </a:lnTo>
                <a:lnTo>
                  <a:pt x="1284" y="656"/>
                </a:lnTo>
                <a:lnTo>
                  <a:pt x="1286" y="670"/>
                </a:lnTo>
                <a:lnTo>
                  <a:pt x="1284" y="678"/>
                </a:lnTo>
                <a:lnTo>
                  <a:pt x="1280" y="684"/>
                </a:lnTo>
                <a:lnTo>
                  <a:pt x="1278" y="688"/>
                </a:lnTo>
                <a:lnTo>
                  <a:pt x="1276" y="708"/>
                </a:lnTo>
                <a:lnTo>
                  <a:pt x="1280" y="714"/>
                </a:lnTo>
                <a:lnTo>
                  <a:pt x="1288" y="718"/>
                </a:lnTo>
                <a:lnTo>
                  <a:pt x="1304" y="726"/>
                </a:lnTo>
                <a:lnTo>
                  <a:pt x="1344" y="736"/>
                </a:lnTo>
                <a:lnTo>
                  <a:pt x="1394" y="770"/>
                </a:lnTo>
                <a:lnTo>
                  <a:pt x="1410" y="770"/>
                </a:lnTo>
                <a:lnTo>
                  <a:pt x="1404" y="784"/>
                </a:lnTo>
                <a:lnTo>
                  <a:pt x="1396" y="800"/>
                </a:lnTo>
                <a:lnTo>
                  <a:pt x="1404" y="860"/>
                </a:lnTo>
                <a:lnTo>
                  <a:pt x="1394" y="888"/>
                </a:lnTo>
                <a:lnTo>
                  <a:pt x="1386" y="888"/>
                </a:lnTo>
                <a:lnTo>
                  <a:pt x="1382" y="886"/>
                </a:lnTo>
                <a:lnTo>
                  <a:pt x="1376" y="884"/>
                </a:lnTo>
                <a:lnTo>
                  <a:pt x="1360" y="880"/>
                </a:lnTo>
                <a:lnTo>
                  <a:pt x="1346" y="882"/>
                </a:lnTo>
                <a:lnTo>
                  <a:pt x="1340" y="884"/>
                </a:lnTo>
                <a:lnTo>
                  <a:pt x="1334" y="886"/>
                </a:lnTo>
                <a:lnTo>
                  <a:pt x="1328" y="892"/>
                </a:lnTo>
                <a:lnTo>
                  <a:pt x="1324" y="898"/>
                </a:lnTo>
                <a:lnTo>
                  <a:pt x="1324" y="938"/>
                </a:lnTo>
                <a:lnTo>
                  <a:pt x="1314" y="940"/>
                </a:lnTo>
                <a:close/>
              </a:path>
            </a:pathLst>
          </a:custGeom>
          <a:solidFill>
            <a:srgbClr val="31859C"/>
          </a:solidFill>
          <a:ln>
            <a:noFill/>
          </a:ln>
        </p:spPr>
        <p:txBody>
          <a:bodyPr/>
          <a:lstStyle/>
          <a:p>
            <a:endParaRPr lang="zh-CN" altLang="en-US" sz="1350"/>
          </a:p>
        </p:txBody>
      </p:sp>
      <p:sp>
        <p:nvSpPr>
          <p:cNvPr id="97" name="文本框 96"/>
          <p:cNvSpPr txBox="1"/>
          <p:nvPr/>
        </p:nvSpPr>
        <p:spPr>
          <a:xfrm>
            <a:off x="5863672" y="1629045"/>
            <a:ext cx="1950511" cy="369332"/>
          </a:xfrm>
          <a:prstGeom prst="rect">
            <a:avLst/>
          </a:prstGeom>
          <a:noFill/>
        </p:spPr>
        <p:txBody>
          <a:bodyPr wrap="square" rtlCol="0">
            <a:spAutoFit/>
          </a:bodyPr>
          <a:lstStyle/>
          <a:p>
            <a:pPr algn="ctr"/>
            <a:r>
              <a:rPr lang="zh-CN" altLang="en-US" b="1" dirty="0">
                <a:solidFill>
                  <a:schemeClr val="tx1">
                    <a:lumMod val="85000"/>
                    <a:lumOff val="15000"/>
                  </a:schemeClr>
                </a:solidFill>
                <a:latin typeface="方正幼线简体" panose="03000509000000000000" pitchFamily="65" charset="-122"/>
                <a:ea typeface="方正幼线简体" panose="03000509000000000000" pitchFamily="65" charset="-122"/>
              </a:rPr>
              <a:t>点击输入小标题</a:t>
            </a:r>
          </a:p>
        </p:txBody>
      </p:sp>
      <p:sp>
        <p:nvSpPr>
          <p:cNvPr id="98" name="文本框 97"/>
          <p:cNvSpPr txBox="1"/>
          <p:nvPr/>
        </p:nvSpPr>
        <p:spPr>
          <a:xfrm>
            <a:off x="5990965" y="1935218"/>
            <a:ext cx="2095070" cy="757130"/>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defTabSz="650240" fontAlgn="base">
              <a:lnSpc>
                <a:spcPct val="120000"/>
              </a:lnSpc>
              <a:spcBef>
                <a:spcPct val="0"/>
              </a:spcBef>
              <a:spcAft>
                <a:spcPct val="0"/>
              </a:spcAft>
            </a:pP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9" name="文本框 98"/>
          <p:cNvSpPr txBox="1"/>
          <p:nvPr/>
        </p:nvSpPr>
        <p:spPr>
          <a:xfrm>
            <a:off x="5863672" y="2668436"/>
            <a:ext cx="1950511" cy="369332"/>
          </a:xfrm>
          <a:prstGeom prst="rect">
            <a:avLst/>
          </a:prstGeom>
          <a:noFill/>
        </p:spPr>
        <p:txBody>
          <a:bodyPr wrap="square" rtlCol="0">
            <a:spAutoFit/>
          </a:bodyPr>
          <a:lstStyle/>
          <a:p>
            <a:pPr algn="ctr"/>
            <a:r>
              <a:rPr lang="zh-CN" altLang="en-US" b="1" dirty="0">
                <a:solidFill>
                  <a:schemeClr val="tx1">
                    <a:lumMod val="85000"/>
                    <a:lumOff val="15000"/>
                  </a:schemeClr>
                </a:solidFill>
                <a:latin typeface="方正幼线简体" panose="03000509000000000000" pitchFamily="65" charset="-122"/>
                <a:ea typeface="方正幼线简体" panose="03000509000000000000" pitchFamily="65" charset="-122"/>
              </a:rPr>
              <a:t>点击输入小标题</a:t>
            </a:r>
          </a:p>
        </p:txBody>
      </p:sp>
      <p:sp>
        <p:nvSpPr>
          <p:cNvPr id="100" name="文本框 99"/>
          <p:cNvSpPr txBox="1"/>
          <p:nvPr/>
        </p:nvSpPr>
        <p:spPr>
          <a:xfrm>
            <a:off x="5990965" y="2974610"/>
            <a:ext cx="2022416" cy="535531"/>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1" name="文本框 100"/>
          <p:cNvSpPr txBox="1"/>
          <p:nvPr/>
        </p:nvSpPr>
        <p:spPr>
          <a:xfrm>
            <a:off x="5863672" y="3709772"/>
            <a:ext cx="1950511" cy="369332"/>
          </a:xfrm>
          <a:prstGeom prst="rect">
            <a:avLst/>
          </a:prstGeom>
          <a:noFill/>
        </p:spPr>
        <p:txBody>
          <a:bodyPr wrap="square" rtlCol="0">
            <a:spAutoFit/>
          </a:bodyPr>
          <a:lstStyle/>
          <a:p>
            <a:pPr algn="ctr"/>
            <a:r>
              <a:rPr lang="zh-CN" altLang="en-US" b="1" dirty="0">
                <a:solidFill>
                  <a:schemeClr val="tx1">
                    <a:lumMod val="85000"/>
                    <a:lumOff val="15000"/>
                  </a:schemeClr>
                </a:solidFill>
                <a:latin typeface="方正幼线简体" panose="03000509000000000000" pitchFamily="65" charset="-122"/>
                <a:ea typeface="方正幼线简体" panose="03000509000000000000" pitchFamily="65" charset="-122"/>
              </a:rPr>
              <a:t>点击输入小标题</a:t>
            </a:r>
          </a:p>
        </p:txBody>
      </p:sp>
      <p:sp>
        <p:nvSpPr>
          <p:cNvPr id="102" name="文本框 101"/>
          <p:cNvSpPr txBox="1"/>
          <p:nvPr/>
        </p:nvSpPr>
        <p:spPr>
          <a:xfrm>
            <a:off x="5990965" y="4015946"/>
            <a:ext cx="2095070" cy="535531"/>
          </a:xfrm>
          <a:prstGeom prst="rect">
            <a:avLst/>
          </a:prstGeom>
          <a:noFill/>
        </p:spPr>
        <p:txBody>
          <a:bodyPr wrap="square" rtlCol="0">
            <a:spAutoFit/>
          </a:bodyPr>
          <a:lstStyle/>
          <a:p>
            <a:pPr algn="just" defTabSz="650240" fontAlgn="base">
              <a:lnSpc>
                <a:spcPct val="120000"/>
              </a:lnSpc>
              <a:spcBef>
                <a:spcPct val="0"/>
              </a:spcBef>
              <a:spcAft>
                <a:spcPct val="0"/>
              </a:spcAft>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7" name="Freeform 36"/>
          <p:cNvSpPr/>
          <p:nvPr/>
        </p:nvSpPr>
        <p:spPr bwMode="auto">
          <a:xfrm>
            <a:off x="5539172" y="1629045"/>
            <a:ext cx="439813" cy="414381"/>
          </a:xfrm>
          <a:custGeom>
            <a:avLst/>
            <a:gdLst>
              <a:gd name="T0" fmla="*/ 234 w 588"/>
              <a:gd name="T1" fmla="*/ 550 h 554"/>
              <a:gd name="T2" fmla="*/ 248 w 588"/>
              <a:gd name="T3" fmla="*/ 530 h 554"/>
              <a:gd name="T4" fmla="*/ 264 w 588"/>
              <a:gd name="T5" fmla="*/ 516 h 554"/>
              <a:gd name="T6" fmla="*/ 274 w 588"/>
              <a:gd name="T7" fmla="*/ 480 h 554"/>
              <a:gd name="T8" fmla="*/ 252 w 588"/>
              <a:gd name="T9" fmla="*/ 468 h 554"/>
              <a:gd name="T10" fmla="*/ 252 w 588"/>
              <a:gd name="T11" fmla="*/ 438 h 554"/>
              <a:gd name="T12" fmla="*/ 280 w 588"/>
              <a:gd name="T13" fmla="*/ 404 h 554"/>
              <a:gd name="T14" fmla="*/ 288 w 588"/>
              <a:gd name="T15" fmla="*/ 388 h 554"/>
              <a:gd name="T16" fmla="*/ 290 w 588"/>
              <a:gd name="T17" fmla="*/ 342 h 554"/>
              <a:gd name="T18" fmla="*/ 252 w 588"/>
              <a:gd name="T19" fmla="*/ 300 h 554"/>
              <a:gd name="T20" fmla="*/ 200 w 588"/>
              <a:gd name="T21" fmla="*/ 304 h 554"/>
              <a:gd name="T22" fmla="*/ 174 w 588"/>
              <a:gd name="T23" fmla="*/ 330 h 554"/>
              <a:gd name="T24" fmla="*/ 130 w 588"/>
              <a:gd name="T25" fmla="*/ 390 h 554"/>
              <a:gd name="T26" fmla="*/ 110 w 588"/>
              <a:gd name="T27" fmla="*/ 416 h 554"/>
              <a:gd name="T28" fmla="*/ 36 w 588"/>
              <a:gd name="T29" fmla="*/ 364 h 554"/>
              <a:gd name="T30" fmla="*/ 12 w 588"/>
              <a:gd name="T31" fmla="*/ 358 h 554"/>
              <a:gd name="T32" fmla="*/ 0 w 588"/>
              <a:gd name="T33" fmla="*/ 348 h 554"/>
              <a:gd name="T34" fmla="*/ 4 w 588"/>
              <a:gd name="T35" fmla="*/ 324 h 554"/>
              <a:gd name="T36" fmla="*/ 18 w 588"/>
              <a:gd name="T37" fmla="*/ 320 h 554"/>
              <a:gd name="T38" fmla="*/ 40 w 588"/>
              <a:gd name="T39" fmla="*/ 292 h 554"/>
              <a:gd name="T40" fmla="*/ 34 w 588"/>
              <a:gd name="T41" fmla="*/ 238 h 554"/>
              <a:gd name="T42" fmla="*/ 28 w 588"/>
              <a:gd name="T43" fmla="*/ 228 h 554"/>
              <a:gd name="T44" fmla="*/ 20 w 588"/>
              <a:gd name="T45" fmla="*/ 186 h 554"/>
              <a:gd name="T46" fmla="*/ 26 w 588"/>
              <a:gd name="T47" fmla="*/ 172 h 554"/>
              <a:gd name="T48" fmla="*/ 44 w 588"/>
              <a:gd name="T49" fmla="*/ 190 h 554"/>
              <a:gd name="T50" fmla="*/ 58 w 588"/>
              <a:gd name="T51" fmla="*/ 210 h 554"/>
              <a:gd name="T52" fmla="*/ 80 w 588"/>
              <a:gd name="T53" fmla="*/ 224 h 554"/>
              <a:gd name="T54" fmla="*/ 100 w 588"/>
              <a:gd name="T55" fmla="*/ 222 h 554"/>
              <a:gd name="T56" fmla="*/ 142 w 588"/>
              <a:gd name="T57" fmla="*/ 186 h 554"/>
              <a:gd name="T58" fmla="*/ 216 w 588"/>
              <a:gd name="T59" fmla="*/ 128 h 554"/>
              <a:gd name="T60" fmla="*/ 232 w 588"/>
              <a:gd name="T61" fmla="*/ 104 h 554"/>
              <a:gd name="T62" fmla="*/ 262 w 588"/>
              <a:gd name="T63" fmla="*/ 76 h 554"/>
              <a:gd name="T64" fmla="*/ 292 w 588"/>
              <a:gd name="T65" fmla="*/ 74 h 554"/>
              <a:gd name="T66" fmla="*/ 312 w 588"/>
              <a:gd name="T67" fmla="*/ 84 h 554"/>
              <a:gd name="T68" fmla="*/ 348 w 588"/>
              <a:gd name="T69" fmla="*/ 66 h 554"/>
              <a:gd name="T70" fmla="*/ 348 w 588"/>
              <a:gd name="T71" fmla="*/ 16 h 554"/>
              <a:gd name="T72" fmla="*/ 362 w 588"/>
              <a:gd name="T73" fmla="*/ 2 h 554"/>
              <a:gd name="T74" fmla="*/ 396 w 588"/>
              <a:gd name="T75" fmla="*/ 32 h 554"/>
              <a:gd name="T76" fmla="*/ 418 w 588"/>
              <a:gd name="T77" fmla="*/ 46 h 554"/>
              <a:gd name="T78" fmla="*/ 436 w 588"/>
              <a:gd name="T79" fmla="*/ 44 h 554"/>
              <a:gd name="T80" fmla="*/ 440 w 588"/>
              <a:gd name="T81" fmla="*/ 28 h 554"/>
              <a:gd name="T82" fmla="*/ 458 w 588"/>
              <a:gd name="T83" fmla="*/ 24 h 554"/>
              <a:gd name="T84" fmla="*/ 460 w 588"/>
              <a:gd name="T85" fmla="*/ 62 h 554"/>
              <a:gd name="T86" fmla="*/ 498 w 588"/>
              <a:gd name="T87" fmla="*/ 110 h 554"/>
              <a:gd name="T88" fmla="*/ 516 w 588"/>
              <a:gd name="T89" fmla="*/ 178 h 554"/>
              <a:gd name="T90" fmla="*/ 530 w 588"/>
              <a:gd name="T91" fmla="*/ 196 h 554"/>
              <a:gd name="T92" fmla="*/ 588 w 588"/>
              <a:gd name="T93" fmla="*/ 236 h 554"/>
              <a:gd name="T94" fmla="*/ 580 w 588"/>
              <a:gd name="T95" fmla="*/ 250 h 554"/>
              <a:gd name="T96" fmla="*/ 520 w 588"/>
              <a:gd name="T97" fmla="*/ 292 h 554"/>
              <a:gd name="T98" fmla="*/ 502 w 588"/>
              <a:gd name="T99" fmla="*/ 310 h 554"/>
              <a:gd name="T100" fmla="*/ 472 w 588"/>
              <a:gd name="T101" fmla="*/ 346 h 554"/>
              <a:gd name="T102" fmla="*/ 466 w 588"/>
              <a:gd name="T103" fmla="*/ 374 h 554"/>
              <a:gd name="T104" fmla="*/ 448 w 588"/>
              <a:gd name="T105" fmla="*/ 390 h 554"/>
              <a:gd name="T106" fmla="*/ 412 w 588"/>
              <a:gd name="T107" fmla="*/ 402 h 554"/>
              <a:gd name="T108" fmla="*/ 362 w 588"/>
              <a:gd name="T109" fmla="*/ 424 h 554"/>
              <a:gd name="T110" fmla="*/ 322 w 588"/>
              <a:gd name="T111" fmla="*/ 460 h 554"/>
              <a:gd name="T112" fmla="*/ 304 w 588"/>
              <a:gd name="T113" fmla="*/ 494 h 554"/>
              <a:gd name="T114" fmla="*/ 290 w 588"/>
              <a:gd name="T115" fmla="*/ 542 h 554"/>
              <a:gd name="T116" fmla="*/ 236 w 588"/>
              <a:gd name="T117" fmla="*/ 554 h 55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8" h="554">
                <a:moveTo>
                  <a:pt x="236" y="554"/>
                </a:moveTo>
                <a:lnTo>
                  <a:pt x="236" y="554"/>
                </a:lnTo>
                <a:lnTo>
                  <a:pt x="234" y="550"/>
                </a:lnTo>
                <a:lnTo>
                  <a:pt x="240" y="536"/>
                </a:lnTo>
                <a:lnTo>
                  <a:pt x="248" y="530"/>
                </a:lnTo>
                <a:lnTo>
                  <a:pt x="254" y="524"/>
                </a:lnTo>
                <a:lnTo>
                  <a:pt x="264" y="516"/>
                </a:lnTo>
                <a:lnTo>
                  <a:pt x="274" y="496"/>
                </a:lnTo>
                <a:lnTo>
                  <a:pt x="274" y="480"/>
                </a:lnTo>
                <a:lnTo>
                  <a:pt x="252" y="468"/>
                </a:lnTo>
                <a:lnTo>
                  <a:pt x="250" y="456"/>
                </a:lnTo>
                <a:lnTo>
                  <a:pt x="250" y="446"/>
                </a:lnTo>
                <a:lnTo>
                  <a:pt x="252" y="438"/>
                </a:lnTo>
                <a:lnTo>
                  <a:pt x="256" y="430"/>
                </a:lnTo>
                <a:lnTo>
                  <a:pt x="266" y="416"/>
                </a:lnTo>
                <a:lnTo>
                  <a:pt x="280" y="404"/>
                </a:lnTo>
                <a:lnTo>
                  <a:pt x="284" y="396"/>
                </a:lnTo>
                <a:lnTo>
                  <a:pt x="288" y="388"/>
                </a:lnTo>
                <a:lnTo>
                  <a:pt x="290" y="370"/>
                </a:lnTo>
                <a:lnTo>
                  <a:pt x="290" y="356"/>
                </a:lnTo>
                <a:lnTo>
                  <a:pt x="290" y="342"/>
                </a:lnTo>
                <a:lnTo>
                  <a:pt x="252" y="300"/>
                </a:lnTo>
                <a:lnTo>
                  <a:pt x="234" y="298"/>
                </a:lnTo>
                <a:lnTo>
                  <a:pt x="200" y="304"/>
                </a:lnTo>
                <a:lnTo>
                  <a:pt x="186" y="316"/>
                </a:lnTo>
                <a:lnTo>
                  <a:pt x="174" y="330"/>
                </a:lnTo>
                <a:lnTo>
                  <a:pt x="148" y="360"/>
                </a:lnTo>
                <a:lnTo>
                  <a:pt x="130" y="390"/>
                </a:lnTo>
                <a:lnTo>
                  <a:pt x="120" y="404"/>
                </a:lnTo>
                <a:lnTo>
                  <a:pt x="110" y="416"/>
                </a:lnTo>
                <a:lnTo>
                  <a:pt x="70" y="390"/>
                </a:lnTo>
                <a:lnTo>
                  <a:pt x="52" y="376"/>
                </a:lnTo>
                <a:lnTo>
                  <a:pt x="36" y="364"/>
                </a:lnTo>
                <a:lnTo>
                  <a:pt x="22" y="362"/>
                </a:lnTo>
                <a:lnTo>
                  <a:pt x="12" y="358"/>
                </a:lnTo>
                <a:lnTo>
                  <a:pt x="6" y="352"/>
                </a:lnTo>
                <a:lnTo>
                  <a:pt x="0" y="348"/>
                </a:lnTo>
                <a:lnTo>
                  <a:pt x="0" y="334"/>
                </a:lnTo>
                <a:lnTo>
                  <a:pt x="2" y="326"/>
                </a:lnTo>
                <a:lnTo>
                  <a:pt x="4" y="324"/>
                </a:lnTo>
                <a:lnTo>
                  <a:pt x="6" y="322"/>
                </a:lnTo>
                <a:lnTo>
                  <a:pt x="18" y="320"/>
                </a:lnTo>
                <a:lnTo>
                  <a:pt x="28" y="306"/>
                </a:lnTo>
                <a:lnTo>
                  <a:pt x="40" y="292"/>
                </a:lnTo>
                <a:lnTo>
                  <a:pt x="38" y="240"/>
                </a:lnTo>
                <a:lnTo>
                  <a:pt x="34" y="238"/>
                </a:lnTo>
                <a:lnTo>
                  <a:pt x="28" y="228"/>
                </a:lnTo>
                <a:lnTo>
                  <a:pt x="20" y="206"/>
                </a:lnTo>
                <a:lnTo>
                  <a:pt x="20" y="186"/>
                </a:lnTo>
                <a:lnTo>
                  <a:pt x="22" y="178"/>
                </a:lnTo>
                <a:lnTo>
                  <a:pt x="26" y="172"/>
                </a:lnTo>
                <a:lnTo>
                  <a:pt x="34" y="176"/>
                </a:lnTo>
                <a:lnTo>
                  <a:pt x="40" y="180"/>
                </a:lnTo>
                <a:lnTo>
                  <a:pt x="44" y="190"/>
                </a:lnTo>
                <a:lnTo>
                  <a:pt x="48" y="202"/>
                </a:lnTo>
                <a:lnTo>
                  <a:pt x="58" y="210"/>
                </a:lnTo>
                <a:lnTo>
                  <a:pt x="68" y="218"/>
                </a:lnTo>
                <a:lnTo>
                  <a:pt x="74" y="222"/>
                </a:lnTo>
                <a:lnTo>
                  <a:pt x="80" y="224"/>
                </a:lnTo>
                <a:lnTo>
                  <a:pt x="88" y="224"/>
                </a:lnTo>
                <a:lnTo>
                  <a:pt x="100" y="222"/>
                </a:lnTo>
                <a:lnTo>
                  <a:pt x="118" y="204"/>
                </a:lnTo>
                <a:lnTo>
                  <a:pt x="142" y="186"/>
                </a:lnTo>
                <a:lnTo>
                  <a:pt x="168" y="166"/>
                </a:lnTo>
                <a:lnTo>
                  <a:pt x="192" y="146"/>
                </a:lnTo>
                <a:lnTo>
                  <a:pt x="216" y="128"/>
                </a:lnTo>
                <a:lnTo>
                  <a:pt x="226" y="116"/>
                </a:lnTo>
                <a:lnTo>
                  <a:pt x="232" y="104"/>
                </a:lnTo>
                <a:lnTo>
                  <a:pt x="244" y="82"/>
                </a:lnTo>
                <a:lnTo>
                  <a:pt x="262" y="76"/>
                </a:lnTo>
                <a:lnTo>
                  <a:pt x="278" y="72"/>
                </a:lnTo>
                <a:lnTo>
                  <a:pt x="284" y="72"/>
                </a:lnTo>
                <a:lnTo>
                  <a:pt x="292" y="74"/>
                </a:lnTo>
                <a:lnTo>
                  <a:pt x="302" y="78"/>
                </a:lnTo>
                <a:lnTo>
                  <a:pt x="312" y="84"/>
                </a:lnTo>
                <a:lnTo>
                  <a:pt x="332" y="84"/>
                </a:lnTo>
                <a:lnTo>
                  <a:pt x="348" y="66"/>
                </a:lnTo>
                <a:lnTo>
                  <a:pt x="348" y="16"/>
                </a:lnTo>
                <a:lnTo>
                  <a:pt x="354" y="0"/>
                </a:lnTo>
                <a:lnTo>
                  <a:pt x="362" y="2"/>
                </a:lnTo>
                <a:lnTo>
                  <a:pt x="374" y="8"/>
                </a:lnTo>
                <a:lnTo>
                  <a:pt x="384" y="18"/>
                </a:lnTo>
                <a:lnTo>
                  <a:pt x="396" y="32"/>
                </a:lnTo>
                <a:lnTo>
                  <a:pt x="408" y="42"/>
                </a:lnTo>
                <a:lnTo>
                  <a:pt x="418" y="46"/>
                </a:lnTo>
                <a:lnTo>
                  <a:pt x="432" y="48"/>
                </a:lnTo>
                <a:lnTo>
                  <a:pt x="436" y="44"/>
                </a:lnTo>
                <a:lnTo>
                  <a:pt x="438" y="36"/>
                </a:lnTo>
                <a:lnTo>
                  <a:pt x="440" y="28"/>
                </a:lnTo>
                <a:lnTo>
                  <a:pt x="450" y="16"/>
                </a:lnTo>
                <a:lnTo>
                  <a:pt x="458" y="24"/>
                </a:lnTo>
                <a:lnTo>
                  <a:pt x="460" y="62"/>
                </a:lnTo>
                <a:lnTo>
                  <a:pt x="472" y="76"/>
                </a:lnTo>
                <a:lnTo>
                  <a:pt x="484" y="92"/>
                </a:lnTo>
                <a:lnTo>
                  <a:pt x="498" y="110"/>
                </a:lnTo>
                <a:lnTo>
                  <a:pt x="516" y="128"/>
                </a:lnTo>
                <a:lnTo>
                  <a:pt x="516" y="178"/>
                </a:lnTo>
                <a:lnTo>
                  <a:pt x="530" y="196"/>
                </a:lnTo>
                <a:lnTo>
                  <a:pt x="564" y="220"/>
                </a:lnTo>
                <a:lnTo>
                  <a:pt x="588" y="236"/>
                </a:lnTo>
                <a:lnTo>
                  <a:pt x="586" y="242"/>
                </a:lnTo>
                <a:lnTo>
                  <a:pt x="580" y="250"/>
                </a:lnTo>
                <a:lnTo>
                  <a:pt x="558" y="266"/>
                </a:lnTo>
                <a:lnTo>
                  <a:pt x="534" y="282"/>
                </a:lnTo>
                <a:lnTo>
                  <a:pt x="520" y="292"/>
                </a:lnTo>
                <a:lnTo>
                  <a:pt x="502" y="310"/>
                </a:lnTo>
                <a:lnTo>
                  <a:pt x="486" y="328"/>
                </a:lnTo>
                <a:lnTo>
                  <a:pt x="472" y="346"/>
                </a:lnTo>
                <a:lnTo>
                  <a:pt x="470" y="354"/>
                </a:lnTo>
                <a:lnTo>
                  <a:pt x="468" y="364"/>
                </a:lnTo>
                <a:lnTo>
                  <a:pt x="466" y="374"/>
                </a:lnTo>
                <a:lnTo>
                  <a:pt x="462" y="384"/>
                </a:lnTo>
                <a:lnTo>
                  <a:pt x="448" y="390"/>
                </a:lnTo>
                <a:lnTo>
                  <a:pt x="432" y="398"/>
                </a:lnTo>
                <a:lnTo>
                  <a:pt x="412" y="402"/>
                </a:lnTo>
                <a:lnTo>
                  <a:pt x="394" y="408"/>
                </a:lnTo>
                <a:lnTo>
                  <a:pt x="378" y="416"/>
                </a:lnTo>
                <a:lnTo>
                  <a:pt x="362" y="424"/>
                </a:lnTo>
                <a:lnTo>
                  <a:pt x="348" y="434"/>
                </a:lnTo>
                <a:lnTo>
                  <a:pt x="336" y="446"/>
                </a:lnTo>
                <a:lnTo>
                  <a:pt x="322" y="460"/>
                </a:lnTo>
                <a:lnTo>
                  <a:pt x="310" y="476"/>
                </a:lnTo>
                <a:lnTo>
                  <a:pt x="304" y="494"/>
                </a:lnTo>
                <a:lnTo>
                  <a:pt x="296" y="518"/>
                </a:lnTo>
                <a:lnTo>
                  <a:pt x="290" y="542"/>
                </a:lnTo>
                <a:lnTo>
                  <a:pt x="260" y="550"/>
                </a:lnTo>
                <a:lnTo>
                  <a:pt x="236" y="554"/>
                </a:lnTo>
                <a:close/>
              </a:path>
            </a:pathLst>
          </a:custGeom>
          <a:solidFill>
            <a:srgbClr val="E46C0A"/>
          </a:solidFill>
          <a:ln>
            <a:noFill/>
          </a:ln>
        </p:spPr>
        <p:txBody>
          <a:bodyPr/>
          <a:lstStyle/>
          <a:p>
            <a:endParaRPr lang="zh-CN" altLang="en-US" sz="1350">
              <a:solidFill>
                <a:schemeClr val="tx1">
                  <a:lumMod val="85000"/>
                  <a:lumOff val="15000"/>
                </a:schemeClr>
              </a:solidFill>
            </a:endParaRPr>
          </a:p>
        </p:txBody>
      </p:sp>
      <p:sp>
        <p:nvSpPr>
          <p:cNvPr id="108" name="Freeform 24"/>
          <p:cNvSpPr/>
          <p:nvPr/>
        </p:nvSpPr>
        <p:spPr bwMode="auto">
          <a:xfrm>
            <a:off x="5584798" y="2658250"/>
            <a:ext cx="348559" cy="429341"/>
          </a:xfrm>
          <a:custGeom>
            <a:avLst/>
            <a:gdLst>
              <a:gd name="T0" fmla="*/ 212 w 466"/>
              <a:gd name="T1" fmla="*/ 570 h 574"/>
              <a:gd name="T2" fmla="*/ 202 w 466"/>
              <a:gd name="T3" fmla="*/ 516 h 574"/>
              <a:gd name="T4" fmla="*/ 166 w 466"/>
              <a:gd name="T5" fmla="*/ 522 h 574"/>
              <a:gd name="T6" fmla="*/ 148 w 466"/>
              <a:gd name="T7" fmla="*/ 546 h 574"/>
              <a:gd name="T8" fmla="*/ 140 w 466"/>
              <a:gd name="T9" fmla="*/ 538 h 574"/>
              <a:gd name="T10" fmla="*/ 122 w 466"/>
              <a:gd name="T11" fmla="*/ 520 h 574"/>
              <a:gd name="T12" fmla="*/ 114 w 466"/>
              <a:gd name="T13" fmla="*/ 490 h 574"/>
              <a:gd name="T14" fmla="*/ 102 w 466"/>
              <a:gd name="T15" fmla="*/ 470 h 574"/>
              <a:gd name="T16" fmla="*/ 100 w 466"/>
              <a:gd name="T17" fmla="*/ 446 h 574"/>
              <a:gd name="T18" fmla="*/ 106 w 466"/>
              <a:gd name="T19" fmla="*/ 416 h 574"/>
              <a:gd name="T20" fmla="*/ 68 w 466"/>
              <a:gd name="T21" fmla="*/ 398 h 574"/>
              <a:gd name="T22" fmla="*/ 58 w 466"/>
              <a:gd name="T23" fmla="*/ 380 h 574"/>
              <a:gd name="T24" fmla="*/ 56 w 466"/>
              <a:gd name="T25" fmla="*/ 366 h 574"/>
              <a:gd name="T26" fmla="*/ 86 w 466"/>
              <a:gd name="T27" fmla="*/ 346 h 574"/>
              <a:gd name="T28" fmla="*/ 96 w 466"/>
              <a:gd name="T29" fmla="*/ 284 h 574"/>
              <a:gd name="T30" fmla="*/ 78 w 466"/>
              <a:gd name="T31" fmla="*/ 252 h 574"/>
              <a:gd name="T32" fmla="*/ 48 w 466"/>
              <a:gd name="T33" fmla="*/ 262 h 574"/>
              <a:gd name="T34" fmla="*/ 30 w 466"/>
              <a:gd name="T35" fmla="*/ 252 h 574"/>
              <a:gd name="T36" fmla="*/ 0 w 466"/>
              <a:gd name="T37" fmla="*/ 202 h 574"/>
              <a:gd name="T38" fmla="*/ 10 w 466"/>
              <a:gd name="T39" fmla="*/ 180 h 574"/>
              <a:gd name="T40" fmla="*/ 42 w 466"/>
              <a:gd name="T41" fmla="*/ 148 h 574"/>
              <a:gd name="T42" fmla="*/ 44 w 466"/>
              <a:gd name="T43" fmla="*/ 72 h 574"/>
              <a:gd name="T44" fmla="*/ 58 w 466"/>
              <a:gd name="T45" fmla="*/ 74 h 574"/>
              <a:gd name="T46" fmla="*/ 76 w 466"/>
              <a:gd name="T47" fmla="*/ 110 h 574"/>
              <a:gd name="T48" fmla="*/ 110 w 466"/>
              <a:gd name="T49" fmla="*/ 120 h 574"/>
              <a:gd name="T50" fmla="*/ 126 w 466"/>
              <a:gd name="T51" fmla="*/ 80 h 574"/>
              <a:gd name="T52" fmla="*/ 134 w 466"/>
              <a:gd name="T53" fmla="*/ 54 h 574"/>
              <a:gd name="T54" fmla="*/ 102 w 466"/>
              <a:gd name="T55" fmla="*/ 6 h 574"/>
              <a:gd name="T56" fmla="*/ 118 w 466"/>
              <a:gd name="T57" fmla="*/ 0 h 574"/>
              <a:gd name="T58" fmla="*/ 150 w 466"/>
              <a:gd name="T59" fmla="*/ 40 h 574"/>
              <a:gd name="T60" fmla="*/ 176 w 466"/>
              <a:gd name="T61" fmla="*/ 80 h 574"/>
              <a:gd name="T62" fmla="*/ 264 w 466"/>
              <a:gd name="T63" fmla="*/ 106 h 574"/>
              <a:gd name="T64" fmla="*/ 294 w 466"/>
              <a:gd name="T65" fmla="*/ 174 h 574"/>
              <a:gd name="T66" fmla="*/ 318 w 466"/>
              <a:gd name="T67" fmla="*/ 202 h 574"/>
              <a:gd name="T68" fmla="*/ 358 w 466"/>
              <a:gd name="T69" fmla="*/ 194 h 574"/>
              <a:gd name="T70" fmla="*/ 362 w 466"/>
              <a:gd name="T71" fmla="*/ 180 h 574"/>
              <a:gd name="T72" fmla="*/ 388 w 466"/>
              <a:gd name="T73" fmla="*/ 194 h 574"/>
              <a:gd name="T74" fmla="*/ 382 w 466"/>
              <a:gd name="T75" fmla="*/ 224 h 574"/>
              <a:gd name="T76" fmla="*/ 338 w 466"/>
              <a:gd name="T77" fmla="*/ 250 h 574"/>
              <a:gd name="T78" fmla="*/ 330 w 466"/>
              <a:gd name="T79" fmla="*/ 280 h 574"/>
              <a:gd name="T80" fmla="*/ 326 w 466"/>
              <a:gd name="T81" fmla="*/ 302 h 574"/>
              <a:gd name="T82" fmla="*/ 380 w 466"/>
              <a:gd name="T83" fmla="*/ 346 h 574"/>
              <a:gd name="T84" fmla="*/ 392 w 466"/>
              <a:gd name="T85" fmla="*/ 360 h 574"/>
              <a:gd name="T86" fmla="*/ 456 w 466"/>
              <a:gd name="T87" fmla="*/ 378 h 574"/>
              <a:gd name="T88" fmla="*/ 466 w 466"/>
              <a:gd name="T89" fmla="*/ 402 h 574"/>
              <a:gd name="T90" fmla="*/ 426 w 466"/>
              <a:gd name="T91" fmla="*/ 420 h 574"/>
              <a:gd name="T92" fmla="*/ 416 w 466"/>
              <a:gd name="T93" fmla="*/ 440 h 574"/>
              <a:gd name="T94" fmla="*/ 420 w 466"/>
              <a:gd name="T95" fmla="*/ 460 h 574"/>
              <a:gd name="T96" fmla="*/ 400 w 466"/>
              <a:gd name="T97" fmla="*/ 522 h 574"/>
              <a:gd name="T98" fmla="*/ 378 w 466"/>
              <a:gd name="T99" fmla="*/ 546 h 574"/>
              <a:gd name="T100" fmla="*/ 330 w 466"/>
              <a:gd name="T101" fmla="*/ 560 h 574"/>
              <a:gd name="T102" fmla="*/ 278 w 466"/>
              <a:gd name="T103" fmla="*/ 566 h 574"/>
              <a:gd name="T104" fmla="*/ 256 w 466"/>
              <a:gd name="T105" fmla="*/ 536 h 574"/>
              <a:gd name="T106" fmla="*/ 238 w 466"/>
              <a:gd name="T107" fmla="*/ 532 h 574"/>
              <a:gd name="T108" fmla="*/ 226 w 466"/>
              <a:gd name="T109" fmla="*/ 574 h 57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66" h="574">
                <a:moveTo>
                  <a:pt x="216" y="574"/>
                </a:moveTo>
                <a:lnTo>
                  <a:pt x="216" y="574"/>
                </a:lnTo>
                <a:lnTo>
                  <a:pt x="212" y="570"/>
                </a:lnTo>
                <a:lnTo>
                  <a:pt x="212" y="524"/>
                </a:lnTo>
                <a:lnTo>
                  <a:pt x="202" y="516"/>
                </a:lnTo>
                <a:lnTo>
                  <a:pt x="182" y="516"/>
                </a:lnTo>
                <a:lnTo>
                  <a:pt x="176" y="518"/>
                </a:lnTo>
                <a:lnTo>
                  <a:pt x="170" y="520"/>
                </a:lnTo>
                <a:lnTo>
                  <a:pt x="166" y="522"/>
                </a:lnTo>
                <a:lnTo>
                  <a:pt x="162" y="528"/>
                </a:lnTo>
                <a:lnTo>
                  <a:pt x="154" y="542"/>
                </a:lnTo>
                <a:lnTo>
                  <a:pt x="148" y="546"/>
                </a:lnTo>
                <a:lnTo>
                  <a:pt x="144" y="548"/>
                </a:lnTo>
                <a:lnTo>
                  <a:pt x="142" y="542"/>
                </a:lnTo>
                <a:lnTo>
                  <a:pt x="140" y="538"/>
                </a:lnTo>
                <a:lnTo>
                  <a:pt x="130" y="532"/>
                </a:lnTo>
                <a:lnTo>
                  <a:pt x="122" y="520"/>
                </a:lnTo>
                <a:lnTo>
                  <a:pt x="122" y="510"/>
                </a:lnTo>
                <a:lnTo>
                  <a:pt x="120" y="502"/>
                </a:lnTo>
                <a:lnTo>
                  <a:pt x="118" y="494"/>
                </a:lnTo>
                <a:lnTo>
                  <a:pt x="114" y="490"/>
                </a:lnTo>
                <a:lnTo>
                  <a:pt x="108" y="480"/>
                </a:lnTo>
                <a:lnTo>
                  <a:pt x="104" y="476"/>
                </a:lnTo>
                <a:lnTo>
                  <a:pt x="102" y="470"/>
                </a:lnTo>
                <a:lnTo>
                  <a:pt x="94" y="462"/>
                </a:lnTo>
                <a:lnTo>
                  <a:pt x="94" y="452"/>
                </a:lnTo>
                <a:lnTo>
                  <a:pt x="100" y="446"/>
                </a:lnTo>
                <a:lnTo>
                  <a:pt x="112" y="436"/>
                </a:lnTo>
                <a:lnTo>
                  <a:pt x="110" y="424"/>
                </a:lnTo>
                <a:lnTo>
                  <a:pt x="106" y="416"/>
                </a:lnTo>
                <a:lnTo>
                  <a:pt x="100" y="410"/>
                </a:lnTo>
                <a:lnTo>
                  <a:pt x="92" y="406"/>
                </a:lnTo>
                <a:lnTo>
                  <a:pt x="74" y="400"/>
                </a:lnTo>
                <a:lnTo>
                  <a:pt x="68" y="398"/>
                </a:lnTo>
                <a:lnTo>
                  <a:pt x="60" y="394"/>
                </a:lnTo>
                <a:lnTo>
                  <a:pt x="58" y="380"/>
                </a:lnTo>
                <a:lnTo>
                  <a:pt x="54" y="376"/>
                </a:lnTo>
                <a:lnTo>
                  <a:pt x="54" y="370"/>
                </a:lnTo>
                <a:lnTo>
                  <a:pt x="56" y="366"/>
                </a:lnTo>
                <a:lnTo>
                  <a:pt x="64" y="356"/>
                </a:lnTo>
                <a:lnTo>
                  <a:pt x="74" y="350"/>
                </a:lnTo>
                <a:lnTo>
                  <a:pt x="86" y="346"/>
                </a:lnTo>
                <a:lnTo>
                  <a:pt x="102" y="326"/>
                </a:lnTo>
                <a:lnTo>
                  <a:pt x="100" y="304"/>
                </a:lnTo>
                <a:lnTo>
                  <a:pt x="96" y="284"/>
                </a:lnTo>
                <a:lnTo>
                  <a:pt x="88" y="266"/>
                </a:lnTo>
                <a:lnTo>
                  <a:pt x="84" y="260"/>
                </a:lnTo>
                <a:lnTo>
                  <a:pt x="78" y="252"/>
                </a:lnTo>
                <a:lnTo>
                  <a:pt x="56" y="252"/>
                </a:lnTo>
                <a:lnTo>
                  <a:pt x="48" y="262"/>
                </a:lnTo>
                <a:lnTo>
                  <a:pt x="40" y="264"/>
                </a:lnTo>
                <a:lnTo>
                  <a:pt x="34" y="258"/>
                </a:lnTo>
                <a:lnTo>
                  <a:pt x="30" y="252"/>
                </a:lnTo>
                <a:lnTo>
                  <a:pt x="24" y="238"/>
                </a:lnTo>
                <a:lnTo>
                  <a:pt x="20" y="216"/>
                </a:lnTo>
                <a:lnTo>
                  <a:pt x="0" y="202"/>
                </a:lnTo>
                <a:lnTo>
                  <a:pt x="2" y="194"/>
                </a:lnTo>
                <a:lnTo>
                  <a:pt x="6" y="186"/>
                </a:lnTo>
                <a:lnTo>
                  <a:pt x="10" y="180"/>
                </a:lnTo>
                <a:lnTo>
                  <a:pt x="16" y="172"/>
                </a:lnTo>
                <a:lnTo>
                  <a:pt x="30" y="160"/>
                </a:lnTo>
                <a:lnTo>
                  <a:pt x="42" y="148"/>
                </a:lnTo>
                <a:lnTo>
                  <a:pt x="46" y="128"/>
                </a:lnTo>
                <a:lnTo>
                  <a:pt x="46" y="108"/>
                </a:lnTo>
                <a:lnTo>
                  <a:pt x="44" y="72"/>
                </a:lnTo>
                <a:lnTo>
                  <a:pt x="48" y="70"/>
                </a:lnTo>
                <a:lnTo>
                  <a:pt x="58" y="74"/>
                </a:lnTo>
                <a:lnTo>
                  <a:pt x="60" y="82"/>
                </a:lnTo>
                <a:lnTo>
                  <a:pt x="66" y="96"/>
                </a:lnTo>
                <a:lnTo>
                  <a:pt x="72" y="104"/>
                </a:lnTo>
                <a:lnTo>
                  <a:pt x="76" y="110"/>
                </a:lnTo>
                <a:lnTo>
                  <a:pt x="82" y="116"/>
                </a:lnTo>
                <a:lnTo>
                  <a:pt x="90" y="120"/>
                </a:lnTo>
                <a:lnTo>
                  <a:pt x="110" y="120"/>
                </a:lnTo>
                <a:lnTo>
                  <a:pt x="118" y="104"/>
                </a:lnTo>
                <a:lnTo>
                  <a:pt x="122" y="92"/>
                </a:lnTo>
                <a:lnTo>
                  <a:pt x="126" y="80"/>
                </a:lnTo>
                <a:lnTo>
                  <a:pt x="132" y="66"/>
                </a:lnTo>
                <a:lnTo>
                  <a:pt x="134" y="54"/>
                </a:lnTo>
                <a:lnTo>
                  <a:pt x="96" y="18"/>
                </a:lnTo>
                <a:lnTo>
                  <a:pt x="98" y="10"/>
                </a:lnTo>
                <a:lnTo>
                  <a:pt x="102" y="6"/>
                </a:lnTo>
                <a:lnTo>
                  <a:pt x="106" y="4"/>
                </a:lnTo>
                <a:lnTo>
                  <a:pt x="112" y="0"/>
                </a:lnTo>
                <a:lnTo>
                  <a:pt x="118" y="0"/>
                </a:lnTo>
                <a:lnTo>
                  <a:pt x="128" y="12"/>
                </a:lnTo>
                <a:lnTo>
                  <a:pt x="140" y="24"/>
                </a:lnTo>
                <a:lnTo>
                  <a:pt x="150" y="40"/>
                </a:lnTo>
                <a:lnTo>
                  <a:pt x="160" y="60"/>
                </a:lnTo>
                <a:lnTo>
                  <a:pt x="176" y="80"/>
                </a:lnTo>
                <a:lnTo>
                  <a:pt x="248" y="94"/>
                </a:lnTo>
                <a:lnTo>
                  <a:pt x="264" y="106"/>
                </a:lnTo>
                <a:lnTo>
                  <a:pt x="272" y="126"/>
                </a:lnTo>
                <a:lnTo>
                  <a:pt x="280" y="150"/>
                </a:lnTo>
                <a:lnTo>
                  <a:pt x="286" y="162"/>
                </a:lnTo>
                <a:lnTo>
                  <a:pt x="294" y="174"/>
                </a:lnTo>
                <a:lnTo>
                  <a:pt x="302" y="184"/>
                </a:lnTo>
                <a:lnTo>
                  <a:pt x="314" y="194"/>
                </a:lnTo>
                <a:lnTo>
                  <a:pt x="318" y="202"/>
                </a:lnTo>
                <a:lnTo>
                  <a:pt x="336" y="200"/>
                </a:lnTo>
                <a:lnTo>
                  <a:pt x="348" y="198"/>
                </a:lnTo>
                <a:lnTo>
                  <a:pt x="358" y="194"/>
                </a:lnTo>
                <a:lnTo>
                  <a:pt x="360" y="182"/>
                </a:lnTo>
                <a:lnTo>
                  <a:pt x="360" y="180"/>
                </a:lnTo>
                <a:lnTo>
                  <a:pt x="362" y="180"/>
                </a:lnTo>
                <a:lnTo>
                  <a:pt x="366" y="180"/>
                </a:lnTo>
                <a:lnTo>
                  <a:pt x="380" y="180"/>
                </a:lnTo>
                <a:lnTo>
                  <a:pt x="388" y="194"/>
                </a:lnTo>
                <a:lnTo>
                  <a:pt x="392" y="206"/>
                </a:lnTo>
                <a:lnTo>
                  <a:pt x="394" y="220"/>
                </a:lnTo>
                <a:lnTo>
                  <a:pt x="382" y="224"/>
                </a:lnTo>
                <a:lnTo>
                  <a:pt x="370" y="226"/>
                </a:lnTo>
                <a:lnTo>
                  <a:pt x="348" y="226"/>
                </a:lnTo>
                <a:lnTo>
                  <a:pt x="338" y="250"/>
                </a:lnTo>
                <a:lnTo>
                  <a:pt x="334" y="274"/>
                </a:lnTo>
                <a:lnTo>
                  <a:pt x="330" y="280"/>
                </a:lnTo>
                <a:lnTo>
                  <a:pt x="326" y="284"/>
                </a:lnTo>
                <a:lnTo>
                  <a:pt x="326" y="292"/>
                </a:lnTo>
                <a:lnTo>
                  <a:pt x="326" y="302"/>
                </a:lnTo>
                <a:lnTo>
                  <a:pt x="368" y="342"/>
                </a:lnTo>
                <a:lnTo>
                  <a:pt x="372" y="344"/>
                </a:lnTo>
                <a:lnTo>
                  <a:pt x="380" y="346"/>
                </a:lnTo>
                <a:lnTo>
                  <a:pt x="388" y="350"/>
                </a:lnTo>
                <a:lnTo>
                  <a:pt x="390" y="354"/>
                </a:lnTo>
                <a:lnTo>
                  <a:pt x="392" y="360"/>
                </a:lnTo>
                <a:lnTo>
                  <a:pt x="408" y="374"/>
                </a:lnTo>
                <a:lnTo>
                  <a:pt x="456" y="378"/>
                </a:lnTo>
                <a:lnTo>
                  <a:pt x="466" y="386"/>
                </a:lnTo>
                <a:lnTo>
                  <a:pt x="466" y="402"/>
                </a:lnTo>
                <a:lnTo>
                  <a:pt x="458" y="408"/>
                </a:lnTo>
                <a:lnTo>
                  <a:pt x="450" y="412"/>
                </a:lnTo>
                <a:lnTo>
                  <a:pt x="434" y="416"/>
                </a:lnTo>
                <a:lnTo>
                  <a:pt x="426" y="420"/>
                </a:lnTo>
                <a:lnTo>
                  <a:pt x="422" y="424"/>
                </a:lnTo>
                <a:lnTo>
                  <a:pt x="418" y="430"/>
                </a:lnTo>
                <a:lnTo>
                  <a:pt x="416" y="440"/>
                </a:lnTo>
                <a:lnTo>
                  <a:pt x="420" y="450"/>
                </a:lnTo>
                <a:lnTo>
                  <a:pt x="420" y="456"/>
                </a:lnTo>
                <a:lnTo>
                  <a:pt x="420" y="460"/>
                </a:lnTo>
                <a:lnTo>
                  <a:pt x="408" y="466"/>
                </a:lnTo>
                <a:lnTo>
                  <a:pt x="400" y="472"/>
                </a:lnTo>
                <a:lnTo>
                  <a:pt x="400" y="522"/>
                </a:lnTo>
                <a:lnTo>
                  <a:pt x="392" y="532"/>
                </a:lnTo>
                <a:lnTo>
                  <a:pt x="384" y="540"/>
                </a:lnTo>
                <a:lnTo>
                  <a:pt x="378" y="546"/>
                </a:lnTo>
                <a:lnTo>
                  <a:pt x="368" y="550"/>
                </a:lnTo>
                <a:lnTo>
                  <a:pt x="352" y="556"/>
                </a:lnTo>
                <a:lnTo>
                  <a:pt x="330" y="560"/>
                </a:lnTo>
                <a:lnTo>
                  <a:pt x="316" y="566"/>
                </a:lnTo>
                <a:lnTo>
                  <a:pt x="302" y="570"/>
                </a:lnTo>
                <a:lnTo>
                  <a:pt x="290" y="570"/>
                </a:lnTo>
                <a:lnTo>
                  <a:pt x="278" y="566"/>
                </a:lnTo>
                <a:lnTo>
                  <a:pt x="268" y="556"/>
                </a:lnTo>
                <a:lnTo>
                  <a:pt x="260" y="546"/>
                </a:lnTo>
                <a:lnTo>
                  <a:pt x="256" y="536"/>
                </a:lnTo>
                <a:lnTo>
                  <a:pt x="250" y="530"/>
                </a:lnTo>
                <a:lnTo>
                  <a:pt x="242" y="530"/>
                </a:lnTo>
                <a:lnTo>
                  <a:pt x="238" y="532"/>
                </a:lnTo>
                <a:lnTo>
                  <a:pt x="234" y="542"/>
                </a:lnTo>
                <a:lnTo>
                  <a:pt x="226" y="574"/>
                </a:lnTo>
                <a:lnTo>
                  <a:pt x="216" y="574"/>
                </a:lnTo>
                <a:close/>
              </a:path>
            </a:pathLst>
          </a:custGeom>
          <a:solidFill>
            <a:srgbClr val="E46C0A"/>
          </a:solidFill>
          <a:ln>
            <a:noFill/>
          </a:ln>
        </p:spPr>
        <p:txBody>
          <a:bodyPr/>
          <a:lstStyle/>
          <a:p>
            <a:endParaRPr lang="zh-CN" altLang="en-US" sz="1350">
              <a:solidFill>
                <a:schemeClr val="tx1">
                  <a:lumMod val="85000"/>
                  <a:lumOff val="15000"/>
                </a:schemeClr>
              </a:solidFill>
            </a:endParaRPr>
          </a:p>
        </p:txBody>
      </p:sp>
      <p:sp>
        <p:nvSpPr>
          <p:cNvPr id="109" name="Freeform 16"/>
          <p:cNvSpPr/>
          <p:nvPr/>
        </p:nvSpPr>
        <p:spPr bwMode="auto">
          <a:xfrm>
            <a:off x="5525708" y="3677749"/>
            <a:ext cx="453276" cy="397926"/>
          </a:xfrm>
          <a:custGeom>
            <a:avLst/>
            <a:gdLst>
              <a:gd name="T0" fmla="*/ 210 w 606"/>
              <a:gd name="T1" fmla="*/ 516 h 532"/>
              <a:gd name="T2" fmla="*/ 172 w 606"/>
              <a:gd name="T3" fmla="*/ 494 h 532"/>
              <a:gd name="T4" fmla="*/ 126 w 606"/>
              <a:gd name="T5" fmla="*/ 498 h 532"/>
              <a:gd name="T6" fmla="*/ 96 w 606"/>
              <a:gd name="T7" fmla="*/ 530 h 532"/>
              <a:gd name="T8" fmla="*/ 104 w 606"/>
              <a:gd name="T9" fmla="*/ 494 h 532"/>
              <a:gd name="T10" fmla="*/ 62 w 606"/>
              <a:gd name="T11" fmla="*/ 432 h 532"/>
              <a:gd name="T12" fmla="*/ 84 w 606"/>
              <a:gd name="T13" fmla="*/ 356 h 532"/>
              <a:gd name="T14" fmla="*/ 88 w 606"/>
              <a:gd name="T15" fmla="*/ 336 h 532"/>
              <a:gd name="T16" fmla="*/ 70 w 606"/>
              <a:gd name="T17" fmla="*/ 304 h 532"/>
              <a:gd name="T18" fmla="*/ 20 w 606"/>
              <a:gd name="T19" fmla="*/ 314 h 532"/>
              <a:gd name="T20" fmla="*/ 6 w 606"/>
              <a:gd name="T21" fmla="*/ 302 h 532"/>
              <a:gd name="T22" fmla="*/ 0 w 606"/>
              <a:gd name="T23" fmla="*/ 278 h 532"/>
              <a:gd name="T24" fmla="*/ 10 w 606"/>
              <a:gd name="T25" fmla="*/ 240 h 532"/>
              <a:gd name="T26" fmla="*/ 60 w 606"/>
              <a:gd name="T27" fmla="*/ 218 h 532"/>
              <a:gd name="T28" fmla="*/ 90 w 606"/>
              <a:gd name="T29" fmla="*/ 226 h 532"/>
              <a:gd name="T30" fmla="*/ 134 w 606"/>
              <a:gd name="T31" fmla="*/ 234 h 532"/>
              <a:gd name="T32" fmla="*/ 158 w 606"/>
              <a:gd name="T33" fmla="*/ 214 h 532"/>
              <a:gd name="T34" fmla="*/ 174 w 606"/>
              <a:gd name="T35" fmla="*/ 194 h 532"/>
              <a:gd name="T36" fmla="*/ 252 w 606"/>
              <a:gd name="T37" fmla="*/ 204 h 532"/>
              <a:gd name="T38" fmla="*/ 264 w 606"/>
              <a:gd name="T39" fmla="*/ 182 h 532"/>
              <a:gd name="T40" fmla="*/ 266 w 606"/>
              <a:gd name="T41" fmla="*/ 146 h 532"/>
              <a:gd name="T42" fmla="*/ 196 w 606"/>
              <a:gd name="T43" fmla="*/ 108 h 532"/>
              <a:gd name="T44" fmla="*/ 192 w 606"/>
              <a:gd name="T45" fmla="*/ 88 h 532"/>
              <a:gd name="T46" fmla="*/ 216 w 606"/>
              <a:gd name="T47" fmla="*/ 78 h 532"/>
              <a:gd name="T48" fmla="*/ 278 w 606"/>
              <a:gd name="T49" fmla="*/ 102 h 532"/>
              <a:gd name="T50" fmla="*/ 326 w 606"/>
              <a:gd name="T51" fmla="*/ 88 h 532"/>
              <a:gd name="T52" fmla="*/ 378 w 606"/>
              <a:gd name="T53" fmla="*/ 44 h 532"/>
              <a:gd name="T54" fmla="*/ 390 w 606"/>
              <a:gd name="T55" fmla="*/ 14 h 532"/>
              <a:gd name="T56" fmla="*/ 414 w 606"/>
              <a:gd name="T57" fmla="*/ 0 h 532"/>
              <a:gd name="T58" fmla="*/ 444 w 606"/>
              <a:gd name="T59" fmla="*/ 10 h 532"/>
              <a:gd name="T60" fmla="*/ 468 w 606"/>
              <a:gd name="T61" fmla="*/ 66 h 532"/>
              <a:gd name="T62" fmla="*/ 526 w 606"/>
              <a:gd name="T63" fmla="*/ 130 h 532"/>
              <a:gd name="T64" fmla="*/ 562 w 606"/>
              <a:gd name="T65" fmla="*/ 154 h 532"/>
              <a:gd name="T66" fmla="*/ 564 w 606"/>
              <a:gd name="T67" fmla="*/ 196 h 532"/>
              <a:gd name="T68" fmla="*/ 534 w 606"/>
              <a:gd name="T69" fmla="*/ 216 h 532"/>
              <a:gd name="T70" fmla="*/ 506 w 606"/>
              <a:gd name="T71" fmla="*/ 246 h 532"/>
              <a:gd name="T72" fmla="*/ 532 w 606"/>
              <a:gd name="T73" fmla="*/ 258 h 532"/>
              <a:gd name="T74" fmla="*/ 568 w 606"/>
              <a:gd name="T75" fmla="*/ 326 h 532"/>
              <a:gd name="T76" fmla="*/ 592 w 606"/>
              <a:gd name="T77" fmla="*/ 356 h 532"/>
              <a:gd name="T78" fmla="*/ 590 w 606"/>
              <a:gd name="T79" fmla="*/ 380 h 532"/>
              <a:gd name="T80" fmla="*/ 546 w 606"/>
              <a:gd name="T81" fmla="*/ 408 h 532"/>
              <a:gd name="T82" fmla="*/ 482 w 606"/>
              <a:gd name="T83" fmla="*/ 460 h 532"/>
              <a:gd name="T84" fmla="*/ 434 w 606"/>
              <a:gd name="T85" fmla="*/ 472 h 532"/>
              <a:gd name="T86" fmla="*/ 392 w 606"/>
              <a:gd name="T87" fmla="*/ 456 h 532"/>
              <a:gd name="T88" fmla="*/ 358 w 606"/>
              <a:gd name="T89" fmla="*/ 436 h 532"/>
              <a:gd name="T90" fmla="*/ 332 w 606"/>
              <a:gd name="T91" fmla="*/ 442 h 532"/>
              <a:gd name="T92" fmla="*/ 302 w 606"/>
              <a:gd name="T93" fmla="*/ 492 h 532"/>
              <a:gd name="T94" fmla="*/ 266 w 606"/>
              <a:gd name="T95" fmla="*/ 528 h 53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06" h="532">
                <a:moveTo>
                  <a:pt x="240" y="532"/>
                </a:moveTo>
                <a:lnTo>
                  <a:pt x="240" y="532"/>
                </a:lnTo>
                <a:lnTo>
                  <a:pt x="222" y="524"/>
                </a:lnTo>
                <a:lnTo>
                  <a:pt x="210" y="516"/>
                </a:lnTo>
                <a:lnTo>
                  <a:pt x="202" y="508"/>
                </a:lnTo>
                <a:lnTo>
                  <a:pt x="194" y="502"/>
                </a:lnTo>
                <a:lnTo>
                  <a:pt x="172" y="494"/>
                </a:lnTo>
                <a:lnTo>
                  <a:pt x="152" y="494"/>
                </a:lnTo>
                <a:lnTo>
                  <a:pt x="138" y="494"/>
                </a:lnTo>
                <a:lnTo>
                  <a:pt x="126" y="498"/>
                </a:lnTo>
                <a:lnTo>
                  <a:pt x="112" y="508"/>
                </a:lnTo>
                <a:lnTo>
                  <a:pt x="96" y="530"/>
                </a:lnTo>
                <a:lnTo>
                  <a:pt x="96" y="518"/>
                </a:lnTo>
                <a:lnTo>
                  <a:pt x="98" y="508"/>
                </a:lnTo>
                <a:lnTo>
                  <a:pt x="104" y="494"/>
                </a:lnTo>
                <a:lnTo>
                  <a:pt x="106" y="452"/>
                </a:lnTo>
                <a:lnTo>
                  <a:pt x="62" y="432"/>
                </a:lnTo>
                <a:lnTo>
                  <a:pt x="64" y="420"/>
                </a:lnTo>
                <a:lnTo>
                  <a:pt x="68" y="410"/>
                </a:lnTo>
                <a:lnTo>
                  <a:pt x="84" y="356"/>
                </a:lnTo>
                <a:lnTo>
                  <a:pt x="88" y="352"/>
                </a:lnTo>
                <a:lnTo>
                  <a:pt x="88" y="346"/>
                </a:lnTo>
                <a:lnTo>
                  <a:pt x="88" y="336"/>
                </a:lnTo>
                <a:lnTo>
                  <a:pt x="84" y="320"/>
                </a:lnTo>
                <a:lnTo>
                  <a:pt x="70" y="304"/>
                </a:lnTo>
                <a:lnTo>
                  <a:pt x="58" y="306"/>
                </a:lnTo>
                <a:lnTo>
                  <a:pt x="46" y="308"/>
                </a:lnTo>
                <a:lnTo>
                  <a:pt x="20" y="314"/>
                </a:lnTo>
                <a:lnTo>
                  <a:pt x="14" y="314"/>
                </a:lnTo>
                <a:lnTo>
                  <a:pt x="10" y="310"/>
                </a:lnTo>
                <a:lnTo>
                  <a:pt x="8" y="308"/>
                </a:lnTo>
                <a:lnTo>
                  <a:pt x="6" y="302"/>
                </a:lnTo>
                <a:lnTo>
                  <a:pt x="6" y="294"/>
                </a:lnTo>
                <a:lnTo>
                  <a:pt x="6" y="290"/>
                </a:lnTo>
                <a:lnTo>
                  <a:pt x="0" y="278"/>
                </a:lnTo>
                <a:lnTo>
                  <a:pt x="2" y="262"/>
                </a:lnTo>
                <a:lnTo>
                  <a:pt x="4" y="250"/>
                </a:lnTo>
                <a:lnTo>
                  <a:pt x="10" y="240"/>
                </a:lnTo>
                <a:lnTo>
                  <a:pt x="16" y="234"/>
                </a:lnTo>
                <a:lnTo>
                  <a:pt x="24" y="228"/>
                </a:lnTo>
                <a:lnTo>
                  <a:pt x="34" y="224"/>
                </a:lnTo>
                <a:lnTo>
                  <a:pt x="60" y="218"/>
                </a:lnTo>
                <a:lnTo>
                  <a:pt x="74" y="218"/>
                </a:lnTo>
                <a:lnTo>
                  <a:pt x="90" y="226"/>
                </a:lnTo>
                <a:lnTo>
                  <a:pt x="106" y="232"/>
                </a:lnTo>
                <a:lnTo>
                  <a:pt x="114" y="234"/>
                </a:lnTo>
                <a:lnTo>
                  <a:pt x="124" y="236"/>
                </a:lnTo>
                <a:lnTo>
                  <a:pt x="134" y="234"/>
                </a:lnTo>
                <a:lnTo>
                  <a:pt x="144" y="230"/>
                </a:lnTo>
                <a:lnTo>
                  <a:pt x="158" y="214"/>
                </a:lnTo>
                <a:lnTo>
                  <a:pt x="164" y="196"/>
                </a:lnTo>
                <a:lnTo>
                  <a:pt x="174" y="194"/>
                </a:lnTo>
                <a:lnTo>
                  <a:pt x="178" y="198"/>
                </a:lnTo>
                <a:lnTo>
                  <a:pt x="186" y="200"/>
                </a:lnTo>
                <a:lnTo>
                  <a:pt x="206" y="202"/>
                </a:lnTo>
                <a:lnTo>
                  <a:pt x="252" y="204"/>
                </a:lnTo>
                <a:lnTo>
                  <a:pt x="258" y="196"/>
                </a:lnTo>
                <a:lnTo>
                  <a:pt x="262" y="190"/>
                </a:lnTo>
                <a:lnTo>
                  <a:pt x="264" y="182"/>
                </a:lnTo>
                <a:lnTo>
                  <a:pt x="266" y="174"/>
                </a:lnTo>
                <a:lnTo>
                  <a:pt x="266" y="160"/>
                </a:lnTo>
                <a:lnTo>
                  <a:pt x="266" y="146"/>
                </a:lnTo>
                <a:lnTo>
                  <a:pt x="256" y="136"/>
                </a:lnTo>
                <a:lnTo>
                  <a:pt x="248" y="130"/>
                </a:lnTo>
                <a:lnTo>
                  <a:pt x="230" y="120"/>
                </a:lnTo>
                <a:lnTo>
                  <a:pt x="196" y="108"/>
                </a:lnTo>
                <a:lnTo>
                  <a:pt x="194" y="100"/>
                </a:lnTo>
                <a:lnTo>
                  <a:pt x="192" y="94"/>
                </a:lnTo>
                <a:lnTo>
                  <a:pt x="192" y="88"/>
                </a:lnTo>
                <a:lnTo>
                  <a:pt x="194" y="84"/>
                </a:lnTo>
                <a:lnTo>
                  <a:pt x="198" y="82"/>
                </a:lnTo>
                <a:lnTo>
                  <a:pt x="202" y="80"/>
                </a:lnTo>
                <a:lnTo>
                  <a:pt x="216" y="78"/>
                </a:lnTo>
                <a:lnTo>
                  <a:pt x="238" y="94"/>
                </a:lnTo>
                <a:lnTo>
                  <a:pt x="278" y="102"/>
                </a:lnTo>
                <a:lnTo>
                  <a:pt x="294" y="100"/>
                </a:lnTo>
                <a:lnTo>
                  <a:pt x="310" y="96"/>
                </a:lnTo>
                <a:lnTo>
                  <a:pt x="326" y="88"/>
                </a:lnTo>
                <a:lnTo>
                  <a:pt x="342" y="80"/>
                </a:lnTo>
                <a:lnTo>
                  <a:pt x="356" y="68"/>
                </a:lnTo>
                <a:lnTo>
                  <a:pt x="368" y="56"/>
                </a:lnTo>
                <a:lnTo>
                  <a:pt x="378" y="44"/>
                </a:lnTo>
                <a:lnTo>
                  <a:pt x="386" y="30"/>
                </a:lnTo>
                <a:lnTo>
                  <a:pt x="388" y="22"/>
                </a:lnTo>
                <a:lnTo>
                  <a:pt x="390" y="14"/>
                </a:lnTo>
                <a:lnTo>
                  <a:pt x="394" y="8"/>
                </a:lnTo>
                <a:lnTo>
                  <a:pt x="400" y="4"/>
                </a:lnTo>
                <a:lnTo>
                  <a:pt x="406" y="2"/>
                </a:lnTo>
                <a:lnTo>
                  <a:pt x="414" y="0"/>
                </a:lnTo>
                <a:lnTo>
                  <a:pt x="432" y="0"/>
                </a:lnTo>
                <a:lnTo>
                  <a:pt x="438" y="4"/>
                </a:lnTo>
                <a:lnTo>
                  <a:pt x="444" y="10"/>
                </a:lnTo>
                <a:lnTo>
                  <a:pt x="450" y="16"/>
                </a:lnTo>
                <a:lnTo>
                  <a:pt x="456" y="24"/>
                </a:lnTo>
                <a:lnTo>
                  <a:pt x="464" y="44"/>
                </a:lnTo>
                <a:lnTo>
                  <a:pt x="468" y="66"/>
                </a:lnTo>
                <a:lnTo>
                  <a:pt x="494" y="98"/>
                </a:lnTo>
                <a:lnTo>
                  <a:pt x="508" y="114"/>
                </a:lnTo>
                <a:lnTo>
                  <a:pt x="526" y="130"/>
                </a:lnTo>
                <a:lnTo>
                  <a:pt x="558" y="142"/>
                </a:lnTo>
                <a:lnTo>
                  <a:pt x="562" y="154"/>
                </a:lnTo>
                <a:lnTo>
                  <a:pt x="566" y="170"/>
                </a:lnTo>
                <a:lnTo>
                  <a:pt x="566" y="178"/>
                </a:lnTo>
                <a:lnTo>
                  <a:pt x="566" y="188"/>
                </a:lnTo>
                <a:lnTo>
                  <a:pt x="564" y="196"/>
                </a:lnTo>
                <a:lnTo>
                  <a:pt x="558" y="204"/>
                </a:lnTo>
                <a:lnTo>
                  <a:pt x="546" y="210"/>
                </a:lnTo>
                <a:lnTo>
                  <a:pt x="534" y="216"/>
                </a:lnTo>
                <a:lnTo>
                  <a:pt x="516" y="222"/>
                </a:lnTo>
                <a:lnTo>
                  <a:pt x="510" y="228"/>
                </a:lnTo>
                <a:lnTo>
                  <a:pt x="506" y="234"/>
                </a:lnTo>
                <a:lnTo>
                  <a:pt x="506" y="246"/>
                </a:lnTo>
                <a:lnTo>
                  <a:pt x="506" y="262"/>
                </a:lnTo>
                <a:lnTo>
                  <a:pt x="518" y="262"/>
                </a:lnTo>
                <a:lnTo>
                  <a:pt x="532" y="258"/>
                </a:lnTo>
                <a:lnTo>
                  <a:pt x="572" y="256"/>
                </a:lnTo>
                <a:lnTo>
                  <a:pt x="568" y="326"/>
                </a:lnTo>
                <a:lnTo>
                  <a:pt x="572" y="334"/>
                </a:lnTo>
                <a:lnTo>
                  <a:pt x="576" y="340"/>
                </a:lnTo>
                <a:lnTo>
                  <a:pt x="592" y="356"/>
                </a:lnTo>
                <a:lnTo>
                  <a:pt x="606" y="378"/>
                </a:lnTo>
                <a:lnTo>
                  <a:pt x="590" y="380"/>
                </a:lnTo>
                <a:lnTo>
                  <a:pt x="576" y="384"/>
                </a:lnTo>
                <a:lnTo>
                  <a:pt x="554" y="398"/>
                </a:lnTo>
                <a:lnTo>
                  <a:pt x="546" y="408"/>
                </a:lnTo>
                <a:lnTo>
                  <a:pt x="538" y="416"/>
                </a:lnTo>
                <a:lnTo>
                  <a:pt x="520" y="430"/>
                </a:lnTo>
                <a:lnTo>
                  <a:pt x="500" y="444"/>
                </a:lnTo>
                <a:lnTo>
                  <a:pt x="482" y="460"/>
                </a:lnTo>
                <a:lnTo>
                  <a:pt x="466" y="464"/>
                </a:lnTo>
                <a:lnTo>
                  <a:pt x="450" y="470"/>
                </a:lnTo>
                <a:lnTo>
                  <a:pt x="434" y="472"/>
                </a:lnTo>
                <a:lnTo>
                  <a:pt x="420" y="472"/>
                </a:lnTo>
                <a:lnTo>
                  <a:pt x="392" y="456"/>
                </a:lnTo>
                <a:lnTo>
                  <a:pt x="376" y="440"/>
                </a:lnTo>
                <a:lnTo>
                  <a:pt x="372" y="438"/>
                </a:lnTo>
                <a:lnTo>
                  <a:pt x="368" y="436"/>
                </a:lnTo>
                <a:lnTo>
                  <a:pt x="358" y="436"/>
                </a:lnTo>
                <a:lnTo>
                  <a:pt x="342" y="436"/>
                </a:lnTo>
                <a:lnTo>
                  <a:pt x="336" y="438"/>
                </a:lnTo>
                <a:lnTo>
                  <a:pt x="332" y="442"/>
                </a:lnTo>
                <a:lnTo>
                  <a:pt x="330" y="464"/>
                </a:lnTo>
                <a:lnTo>
                  <a:pt x="302" y="492"/>
                </a:lnTo>
                <a:lnTo>
                  <a:pt x="290" y="506"/>
                </a:lnTo>
                <a:lnTo>
                  <a:pt x="278" y="522"/>
                </a:lnTo>
                <a:lnTo>
                  <a:pt x="266" y="528"/>
                </a:lnTo>
                <a:lnTo>
                  <a:pt x="256" y="530"/>
                </a:lnTo>
                <a:lnTo>
                  <a:pt x="240" y="532"/>
                </a:lnTo>
                <a:close/>
              </a:path>
            </a:pathLst>
          </a:custGeom>
          <a:solidFill>
            <a:srgbClr val="E46C0A"/>
          </a:solidFill>
          <a:ln>
            <a:noFill/>
          </a:ln>
        </p:spPr>
        <p:txBody>
          <a:bodyPr/>
          <a:lstStyle/>
          <a:p>
            <a:endParaRPr lang="zh-CN" altLang="en-US" sz="1350">
              <a:solidFill>
                <a:schemeClr val="tx1">
                  <a:lumMod val="85000"/>
                  <a:lumOff val="15000"/>
                </a:schemeClr>
              </a:solidFill>
            </a:endParaRPr>
          </a:p>
        </p:txBody>
      </p:sp>
      <p:sp>
        <p:nvSpPr>
          <p:cNvPr id="51" name="矩形 50"/>
          <p:cNvSpPr/>
          <p:nvPr/>
        </p:nvSpPr>
        <p:spPr>
          <a:xfrm>
            <a:off x="0" y="366036"/>
            <a:ext cx="3203848" cy="954107"/>
          </a:xfrm>
          <a:prstGeom prst="rect">
            <a:avLst/>
          </a:prstGeom>
        </p:spPr>
        <p:txBody>
          <a:bodyPr wrap="square">
            <a:spAutoFit/>
          </a:bodyPr>
          <a:lstStyle/>
          <a:p>
            <a:pPr lvl="0">
              <a:defRPr/>
            </a:pPr>
            <a:r>
              <a:rPr lang="en-US" altLang="zh-CN" sz="2800" b="1" dirty="0">
                <a:solidFill>
                  <a:schemeClr val="bg1"/>
                </a:solidFill>
              </a:rPr>
              <a:t>1-5</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spTree>
  </p:cSld>
  <p:clrMapOvr>
    <a:masterClrMapping/>
  </p:clrMapOvr>
  <p:transition spd="slow" advClick="0" advTm="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500"/>
                                      </p:stCondLst>
                                      <p:childTnLst>
                                        <p:set>
                                          <p:cBhvr>
                                            <p:cTn id="6" dur="1" fill="hold">
                                              <p:stCondLst>
                                                <p:cond delay="0"/>
                                              </p:stCondLst>
                                            </p:cTn>
                                            <p:tgtEl>
                                              <p:spTgt spid="67"/>
                                            </p:tgtEl>
                                            <p:attrNameLst>
                                              <p:attrName>style.visibility</p:attrName>
                                            </p:attrNameLst>
                                          </p:cBhvr>
                                          <p:to>
                                            <p:strVal val="visible"/>
                                          </p:to>
                                        </p:set>
                                        <p:animEffect transition="in" filter="strips(downLeft)">
                                          <p:cBhvr>
                                            <p:cTn id="7" dur="1000"/>
                                            <p:tgtEl>
                                              <p:spTgt spid="67"/>
                                            </p:tgtEl>
                                          </p:cBhvr>
                                        </p:animEffect>
                                      </p:childTnLst>
                                    </p:cTn>
                                  </p:par>
                                  <p:par>
                                    <p:cTn id="8" presetID="18" presetClass="entr" presetSubtype="12" fill="hold" grpId="0" nodeType="withEffect">
                                      <p:stCondLst>
                                        <p:cond delay="500"/>
                                      </p:stCondLst>
                                      <p:childTnLst>
                                        <p:set>
                                          <p:cBhvr>
                                            <p:cTn id="9" dur="1" fill="hold">
                                              <p:stCondLst>
                                                <p:cond delay="0"/>
                                              </p:stCondLst>
                                            </p:cTn>
                                            <p:tgtEl>
                                              <p:spTgt spid="68"/>
                                            </p:tgtEl>
                                            <p:attrNameLst>
                                              <p:attrName>style.visibility</p:attrName>
                                            </p:attrNameLst>
                                          </p:cBhvr>
                                          <p:to>
                                            <p:strVal val="visible"/>
                                          </p:to>
                                        </p:set>
                                        <p:animEffect transition="in" filter="strips(downLeft)">
                                          <p:cBhvr>
                                            <p:cTn id="10" dur="1000"/>
                                            <p:tgtEl>
                                              <p:spTgt spid="68"/>
                                            </p:tgtEl>
                                          </p:cBhvr>
                                        </p:animEffect>
                                      </p:childTnLst>
                                    </p:cTn>
                                  </p:par>
                                  <p:par>
                                    <p:cTn id="11" presetID="18" presetClass="entr" presetSubtype="12" fill="hold" grpId="0" nodeType="withEffect">
                                      <p:stCondLst>
                                        <p:cond delay="500"/>
                                      </p:stCondLst>
                                      <p:childTnLst>
                                        <p:set>
                                          <p:cBhvr>
                                            <p:cTn id="12" dur="1" fill="hold">
                                              <p:stCondLst>
                                                <p:cond delay="0"/>
                                              </p:stCondLst>
                                            </p:cTn>
                                            <p:tgtEl>
                                              <p:spTgt spid="69"/>
                                            </p:tgtEl>
                                            <p:attrNameLst>
                                              <p:attrName>style.visibility</p:attrName>
                                            </p:attrNameLst>
                                          </p:cBhvr>
                                          <p:to>
                                            <p:strVal val="visible"/>
                                          </p:to>
                                        </p:set>
                                        <p:animEffect transition="in" filter="strips(downLeft)">
                                          <p:cBhvr>
                                            <p:cTn id="13" dur="1000"/>
                                            <p:tgtEl>
                                              <p:spTgt spid="69"/>
                                            </p:tgtEl>
                                          </p:cBhvr>
                                        </p:animEffect>
                                      </p:childTnLst>
                                    </p:cTn>
                                  </p:par>
                                  <p:par>
                                    <p:cTn id="14" presetID="18" presetClass="entr" presetSubtype="12" fill="hold" grpId="0" nodeType="withEffect">
                                      <p:stCondLst>
                                        <p:cond delay="500"/>
                                      </p:stCondLst>
                                      <p:childTnLst>
                                        <p:set>
                                          <p:cBhvr>
                                            <p:cTn id="15" dur="1" fill="hold">
                                              <p:stCondLst>
                                                <p:cond delay="0"/>
                                              </p:stCondLst>
                                            </p:cTn>
                                            <p:tgtEl>
                                              <p:spTgt spid="70"/>
                                            </p:tgtEl>
                                            <p:attrNameLst>
                                              <p:attrName>style.visibility</p:attrName>
                                            </p:attrNameLst>
                                          </p:cBhvr>
                                          <p:to>
                                            <p:strVal val="visible"/>
                                          </p:to>
                                        </p:set>
                                        <p:animEffect transition="in" filter="strips(downLeft)">
                                          <p:cBhvr>
                                            <p:cTn id="16" dur="1000"/>
                                            <p:tgtEl>
                                              <p:spTgt spid="70"/>
                                            </p:tgtEl>
                                          </p:cBhvr>
                                        </p:animEffect>
                                      </p:childTnLst>
                                    </p:cTn>
                                  </p:par>
                                  <p:par>
                                    <p:cTn id="17" presetID="18" presetClass="entr" presetSubtype="12" fill="hold" grpId="0" nodeType="withEffect">
                                      <p:stCondLst>
                                        <p:cond delay="500"/>
                                      </p:stCondLst>
                                      <p:childTnLst>
                                        <p:set>
                                          <p:cBhvr>
                                            <p:cTn id="18" dur="1" fill="hold">
                                              <p:stCondLst>
                                                <p:cond delay="0"/>
                                              </p:stCondLst>
                                            </p:cTn>
                                            <p:tgtEl>
                                              <p:spTgt spid="71"/>
                                            </p:tgtEl>
                                            <p:attrNameLst>
                                              <p:attrName>style.visibility</p:attrName>
                                            </p:attrNameLst>
                                          </p:cBhvr>
                                          <p:to>
                                            <p:strVal val="visible"/>
                                          </p:to>
                                        </p:set>
                                        <p:animEffect transition="in" filter="strips(downLeft)">
                                          <p:cBhvr>
                                            <p:cTn id="19" dur="1000"/>
                                            <p:tgtEl>
                                              <p:spTgt spid="71"/>
                                            </p:tgtEl>
                                          </p:cBhvr>
                                        </p:animEffect>
                                      </p:childTnLst>
                                    </p:cTn>
                                  </p:par>
                                  <p:par>
                                    <p:cTn id="20" presetID="18" presetClass="entr" presetSubtype="12" fill="hold" grpId="0" nodeType="withEffect">
                                      <p:stCondLst>
                                        <p:cond delay="500"/>
                                      </p:stCondLst>
                                      <p:childTnLst>
                                        <p:set>
                                          <p:cBhvr>
                                            <p:cTn id="21" dur="1" fill="hold">
                                              <p:stCondLst>
                                                <p:cond delay="0"/>
                                              </p:stCondLst>
                                            </p:cTn>
                                            <p:tgtEl>
                                              <p:spTgt spid="72"/>
                                            </p:tgtEl>
                                            <p:attrNameLst>
                                              <p:attrName>style.visibility</p:attrName>
                                            </p:attrNameLst>
                                          </p:cBhvr>
                                          <p:to>
                                            <p:strVal val="visible"/>
                                          </p:to>
                                        </p:set>
                                        <p:animEffect transition="in" filter="strips(downLeft)">
                                          <p:cBhvr>
                                            <p:cTn id="22" dur="1000"/>
                                            <p:tgtEl>
                                              <p:spTgt spid="72"/>
                                            </p:tgtEl>
                                          </p:cBhvr>
                                        </p:animEffect>
                                      </p:childTnLst>
                                    </p:cTn>
                                  </p:par>
                                  <p:par>
                                    <p:cTn id="23" presetID="18" presetClass="entr" presetSubtype="12" fill="hold" grpId="0" nodeType="withEffect">
                                      <p:stCondLst>
                                        <p:cond delay="500"/>
                                      </p:stCondLst>
                                      <p:childTnLst>
                                        <p:set>
                                          <p:cBhvr>
                                            <p:cTn id="24" dur="1" fill="hold">
                                              <p:stCondLst>
                                                <p:cond delay="0"/>
                                              </p:stCondLst>
                                            </p:cTn>
                                            <p:tgtEl>
                                              <p:spTgt spid="74"/>
                                            </p:tgtEl>
                                            <p:attrNameLst>
                                              <p:attrName>style.visibility</p:attrName>
                                            </p:attrNameLst>
                                          </p:cBhvr>
                                          <p:to>
                                            <p:strVal val="visible"/>
                                          </p:to>
                                        </p:set>
                                        <p:animEffect transition="in" filter="strips(downLeft)">
                                          <p:cBhvr>
                                            <p:cTn id="25" dur="1000"/>
                                            <p:tgtEl>
                                              <p:spTgt spid="74"/>
                                            </p:tgtEl>
                                          </p:cBhvr>
                                        </p:animEffect>
                                      </p:childTnLst>
                                    </p:cTn>
                                  </p:par>
                                  <p:par>
                                    <p:cTn id="26" presetID="18" presetClass="entr" presetSubtype="12" fill="hold" grpId="0" nodeType="withEffect">
                                      <p:stCondLst>
                                        <p:cond delay="500"/>
                                      </p:stCondLst>
                                      <p:childTnLst>
                                        <p:set>
                                          <p:cBhvr>
                                            <p:cTn id="27" dur="1" fill="hold">
                                              <p:stCondLst>
                                                <p:cond delay="0"/>
                                              </p:stCondLst>
                                            </p:cTn>
                                            <p:tgtEl>
                                              <p:spTgt spid="75"/>
                                            </p:tgtEl>
                                            <p:attrNameLst>
                                              <p:attrName>style.visibility</p:attrName>
                                            </p:attrNameLst>
                                          </p:cBhvr>
                                          <p:to>
                                            <p:strVal val="visible"/>
                                          </p:to>
                                        </p:set>
                                        <p:animEffect transition="in" filter="strips(downLeft)">
                                          <p:cBhvr>
                                            <p:cTn id="28" dur="1000"/>
                                            <p:tgtEl>
                                              <p:spTgt spid="75"/>
                                            </p:tgtEl>
                                          </p:cBhvr>
                                        </p:animEffect>
                                      </p:childTnLst>
                                    </p:cTn>
                                  </p:par>
                                  <p:par>
                                    <p:cTn id="29" presetID="18" presetClass="entr" presetSubtype="12" fill="hold" grpId="0" nodeType="withEffect">
                                      <p:stCondLst>
                                        <p:cond delay="500"/>
                                      </p:stCondLst>
                                      <p:childTnLst>
                                        <p:set>
                                          <p:cBhvr>
                                            <p:cTn id="30" dur="1" fill="hold">
                                              <p:stCondLst>
                                                <p:cond delay="0"/>
                                              </p:stCondLst>
                                            </p:cTn>
                                            <p:tgtEl>
                                              <p:spTgt spid="76"/>
                                            </p:tgtEl>
                                            <p:attrNameLst>
                                              <p:attrName>style.visibility</p:attrName>
                                            </p:attrNameLst>
                                          </p:cBhvr>
                                          <p:to>
                                            <p:strVal val="visible"/>
                                          </p:to>
                                        </p:set>
                                        <p:animEffect transition="in" filter="strips(downLeft)">
                                          <p:cBhvr>
                                            <p:cTn id="31" dur="1000"/>
                                            <p:tgtEl>
                                              <p:spTgt spid="76"/>
                                            </p:tgtEl>
                                          </p:cBhvr>
                                        </p:animEffect>
                                      </p:childTnLst>
                                    </p:cTn>
                                  </p:par>
                                  <p:par>
                                    <p:cTn id="32" presetID="18" presetClass="entr" presetSubtype="12" fill="hold" grpId="0" nodeType="withEffect">
                                      <p:stCondLst>
                                        <p:cond delay="500"/>
                                      </p:stCondLst>
                                      <p:childTnLst>
                                        <p:set>
                                          <p:cBhvr>
                                            <p:cTn id="33" dur="1" fill="hold">
                                              <p:stCondLst>
                                                <p:cond delay="0"/>
                                              </p:stCondLst>
                                            </p:cTn>
                                            <p:tgtEl>
                                              <p:spTgt spid="77"/>
                                            </p:tgtEl>
                                            <p:attrNameLst>
                                              <p:attrName>style.visibility</p:attrName>
                                            </p:attrNameLst>
                                          </p:cBhvr>
                                          <p:to>
                                            <p:strVal val="visible"/>
                                          </p:to>
                                        </p:set>
                                        <p:animEffect transition="in" filter="strips(downLeft)">
                                          <p:cBhvr>
                                            <p:cTn id="34" dur="1000"/>
                                            <p:tgtEl>
                                              <p:spTgt spid="77"/>
                                            </p:tgtEl>
                                          </p:cBhvr>
                                        </p:animEffect>
                                      </p:childTnLst>
                                    </p:cTn>
                                  </p:par>
                                  <p:par>
                                    <p:cTn id="35" presetID="18" presetClass="entr" presetSubtype="12" fill="hold" grpId="0" nodeType="withEffect">
                                      <p:stCondLst>
                                        <p:cond delay="500"/>
                                      </p:stCondLst>
                                      <p:childTnLst>
                                        <p:set>
                                          <p:cBhvr>
                                            <p:cTn id="36" dur="1" fill="hold">
                                              <p:stCondLst>
                                                <p:cond delay="0"/>
                                              </p:stCondLst>
                                            </p:cTn>
                                            <p:tgtEl>
                                              <p:spTgt spid="78"/>
                                            </p:tgtEl>
                                            <p:attrNameLst>
                                              <p:attrName>style.visibility</p:attrName>
                                            </p:attrNameLst>
                                          </p:cBhvr>
                                          <p:to>
                                            <p:strVal val="visible"/>
                                          </p:to>
                                        </p:set>
                                        <p:animEffect transition="in" filter="strips(downLeft)">
                                          <p:cBhvr>
                                            <p:cTn id="37" dur="1000"/>
                                            <p:tgtEl>
                                              <p:spTgt spid="78"/>
                                            </p:tgtEl>
                                          </p:cBhvr>
                                        </p:animEffect>
                                      </p:childTnLst>
                                    </p:cTn>
                                  </p:par>
                                  <p:par>
                                    <p:cTn id="38" presetID="18" presetClass="entr" presetSubtype="12" fill="hold" grpId="0" nodeType="withEffect">
                                      <p:stCondLst>
                                        <p:cond delay="500"/>
                                      </p:stCondLst>
                                      <p:childTnLst>
                                        <p:set>
                                          <p:cBhvr>
                                            <p:cTn id="39" dur="1" fill="hold">
                                              <p:stCondLst>
                                                <p:cond delay="0"/>
                                              </p:stCondLst>
                                            </p:cTn>
                                            <p:tgtEl>
                                              <p:spTgt spid="79"/>
                                            </p:tgtEl>
                                            <p:attrNameLst>
                                              <p:attrName>style.visibility</p:attrName>
                                            </p:attrNameLst>
                                          </p:cBhvr>
                                          <p:to>
                                            <p:strVal val="visible"/>
                                          </p:to>
                                        </p:set>
                                        <p:animEffect transition="in" filter="strips(downLeft)">
                                          <p:cBhvr>
                                            <p:cTn id="40" dur="1000"/>
                                            <p:tgtEl>
                                              <p:spTgt spid="79"/>
                                            </p:tgtEl>
                                          </p:cBhvr>
                                        </p:animEffect>
                                      </p:childTnLst>
                                    </p:cTn>
                                  </p:par>
                                  <p:par>
                                    <p:cTn id="41" presetID="18" presetClass="entr" presetSubtype="12" fill="hold" grpId="0" nodeType="withEffect">
                                      <p:stCondLst>
                                        <p:cond delay="500"/>
                                      </p:stCondLst>
                                      <p:childTnLst>
                                        <p:set>
                                          <p:cBhvr>
                                            <p:cTn id="42" dur="1" fill="hold">
                                              <p:stCondLst>
                                                <p:cond delay="0"/>
                                              </p:stCondLst>
                                            </p:cTn>
                                            <p:tgtEl>
                                              <p:spTgt spid="80"/>
                                            </p:tgtEl>
                                            <p:attrNameLst>
                                              <p:attrName>style.visibility</p:attrName>
                                            </p:attrNameLst>
                                          </p:cBhvr>
                                          <p:to>
                                            <p:strVal val="visible"/>
                                          </p:to>
                                        </p:set>
                                        <p:animEffect transition="in" filter="strips(downLeft)">
                                          <p:cBhvr>
                                            <p:cTn id="43" dur="1000"/>
                                            <p:tgtEl>
                                              <p:spTgt spid="80"/>
                                            </p:tgtEl>
                                          </p:cBhvr>
                                        </p:animEffect>
                                      </p:childTnLst>
                                    </p:cTn>
                                  </p:par>
                                  <p:par>
                                    <p:cTn id="44" presetID="18" presetClass="entr" presetSubtype="12" fill="hold" grpId="0" nodeType="withEffect">
                                      <p:stCondLst>
                                        <p:cond delay="500"/>
                                      </p:stCondLst>
                                      <p:childTnLst>
                                        <p:set>
                                          <p:cBhvr>
                                            <p:cTn id="45" dur="1" fill="hold">
                                              <p:stCondLst>
                                                <p:cond delay="0"/>
                                              </p:stCondLst>
                                            </p:cTn>
                                            <p:tgtEl>
                                              <p:spTgt spid="82"/>
                                            </p:tgtEl>
                                            <p:attrNameLst>
                                              <p:attrName>style.visibility</p:attrName>
                                            </p:attrNameLst>
                                          </p:cBhvr>
                                          <p:to>
                                            <p:strVal val="visible"/>
                                          </p:to>
                                        </p:set>
                                        <p:animEffect transition="in" filter="strips(downLeft)">
                                          <p:cBhvr>
                                            <p:cTn id="46" dur="1000"/>
                                            <p:tgtEl>
                                              <p:spTgt spid="82"/>
                                            </p:tgtEl>
                                          </p:cBhvr>
                                        </p:animEffect>
                                      </p:childTnLst>
                                    </p:cTn>
                                  </p:par>
                                  <p:par>
                                    <p:cTn id="47" presetID="18" presetClass="entr" presetSubtype="12" fill="hold" grpId="0" nodeType="withEffect">
                                      <p:stCondLst>
                                        <p:cond delay="500"/>
                                      </p:stCondLst>
                                      <p:childTnLst>
                                        <p:set>
                                          <p:cBhvr>
                                            <p:cTn id="48" dur="1" fill="hold">
                                              <p:stCondLst>
                                                <p:cond delay="0"/>
                                              </p:stCondLst>
                                            </p:cTn>
                                            <p:tgtEl>
                                              <p:spTgt spid="83"/>
                                            </p:tgtEl>
                                            <p:attrNameLst>
                                              <p:attrName>style.visibility</p:attrName>
                                            </p:attrNameLst>
                                          </p:cBhvr>
                                          <p:to>
                                            <p:strVal val="visible"/>
                                          </p:to>
                                        </p:set>
                                        <p:animEffect transition="in" filter="strips(downLeft)">
                                          <p:cBhvr>
                                            <p:cTn id="49" dur="1000"/>
                                            <p:tgtEl>
                                              <p:spTgt spid="83"/>
                                            </p:tgtEl>
                                          </p:cBhvr>
                                        </p:animEffect>
                                      </p:childTnLst>
                                    </p:cTn>
                                  </p:par>
                                  <p:par>
                                    <p:cTn id="50" presetID="18" presetClass="entr" presetSubtype="12" fill="hold" grpId="0" nodeType="withEffect">
                                      <p:stCondLst>
                                        <p:cond delay="500"/>
                                      </p:stCondLst>
                                      <p:childTnLst>
                                        <p:set>
                                          <p:cBhvr>
                                            <p:cTn id="51" dur="1" fill="hold">
                                              <p:stCondLst>
                                                <p:cond delay="0"/>
                                              </p:stCondLst>
                                            </p:cTn>
                                            <p:tgtEl>
                                              <p:spTgt spid="84"/>
                                            </p:tgtEl>
                                            <p:attrNameLst>
                                              <p:attrName>style.visibility</p:attrName>
                                            </p:attrNameLst>
                                          </p:cBhvr>
                                          <p:to>
                                            <p:strVal val="visible"/>
                                          </p:to>
                                        </p:set>
                                        <p:animEffect transition="in" filter="strips(downLeft)">
                                          <p:cBhvr>
                                            <p:cTn id="52" dur="1000"/>
                                            <p:tgtEl>
                                              <p:spTgt spid="84"/>
                                            </p:tgtEl>
                                          </p:cBhvr>
                                        </p:animEffect>
                                      </p:childTnLst>
                                    </p:cTn>
                                  </p:par>
                                  <p:par>
                                    <p:cTn id="53" presetID="18" presetClass="entr" presetSubtype="12" fill="hold" grpId="0" nodeType="withEffect">
                                      <p:stCondLst>
                                        <p:cond delay="500"/>
                                      </p:stCondLst>
                                      <p:childTnLst>
                                        <p:set>
                                          <p:cBhvr>
                                            <p:cTn id="54" dur="1" fill="hold">
                                              <p:stCondLst>
                                                <p:cond delay="0"/>
                                              </p:stCondLst>
                                            </p:cTn>
                                            <p:tgtEl>
                                              <p:spTgt spid="85"/>
                                            </p:tgtEl>
                                            <p:attrNameLst>
                                              <p:attrName>style.visibility</p:attrName>
                                            </p:attrNameLst>
                                          </p:cBhvr>
                                          <p:to>
                                            <p:strVal val="visible"/>
                                          </p:to>
                                        </p:set>
                                        <p:animEffect transition="in" filter="strips(downLeft)">
                                          <p:cBhvr>
                                            <p:cTn id="55" dur="1000"/>
                                            <p:tgtEl>
                                              <p:spTgt spid="85"/>
                                            </p:tgtEl>
                                          </p:cBhvr>
                                        </p:animEffect>
                                      </p:childTnLst>
                                    </p:cTn>
                                  </p:par>
                                  <p:par>
                                    <p:cTn id="56" presetID="18" presetClass="entr" presetSubtype="12" fill="hold" grpId="0" nodeType="withEffect">
                                      <p:stCondLst>
                                        <p:cond delay="500"/>
                                      </p:stCondLst>
                                      <p:childTnLst>
                                        <p:set>
                                          <p:cBhvr>
                                            <p:cTn id="57" dur="1" fill="hold">
                                              <p:stCondLst>
                                                <p:cond delay="0"/>
                                              </p:stCondLst>
                                            </p:cTn>
                                            <p:tgtEl>
                                              <p:spTgt spid="86"/>
                                            </p:tgtEl>
                                            <p:attrNameLst>
                                              <p:attrName>style.visibility</p:attrName>
                                            </p:attrNameLst>
                                          </p:cBhvr>
                                          <p:to>
                                            <p:strVal val="visible"/>
                                          </p:to>
                                        </p:set>
                                        <p:animEffect transition="in" filter="strips(downLeft)">
                                          <p:cBhvr>
                                            <p:cTn id="58" dur="1000"/>
                                            <p:tgtEl>
                                              <p:spTgt spid="86"/>
                                            </p:tgtEl>
                                          </p:cBhvr>
                                        </p:animEffect>
                                      </p:childTnLst>
                                    </p:cTn>
                                  </p:par>
                                  <p:par>
                                    <p:cTn id="59" presetID="18" presetClass="entr" presetSubtype="12" fill="hold" grpId="0" nodeType="withEffect">
                                      <p:stCondLst>
                                        <p:cond delay="500"/>
                                      </p:stCondLst>
                                      <p:childTnLst>
                                        <p:set>
                                          <p:cBhvr>
                                            <p:cTn id="60" dur="1" fill="hold">
                                              <p:stCondLst>
                                                <p:cond delay="0"/>
                                              </p:stCondLst>
                                            </p:cTn>
                                            <p:tgtEl>
                                              <p:spTgt spid="87"/>
                                            </p:tgtEl>
                                            <p:attrNameLst>
                                              <p:attrName>style.visibility</p:attrName>
                                            </p:attrNameLst>
                                          </p:cBhvr>
                                          <p:to>
                                            <p:strVal val="visible"/>
                                          </p:to>
                                        </p:set>
                                        <p:animEffect transition="in" filter="strips(downLeft)">
                                          <p:cBhvr>
                                            <p:cTn id="61" dur="1000"/>
                                            <p:tgtEl>
                                              <p:spTgt spid="87"/>
                                            </p:tgtEl>
                                          </p:cBhvr>
                                        </p:animEffect>
                                      </p:childTnLst>
                                    </p:cTn>
                                  </p:par>
                                  <p:par>
                                    <p:cTn id="62" presetID="18" presetClass="entr" presetSubtype="12" fill="hold" grpId="0" nodeType="withEffect">
                                      <p:stCondLst>
                                        <p:cond delay="500"/>
                                      </p:stCondLst>
                                      <p:childTnLst>
                                        <p:set>
                                          <p:cBhvr>
                                            <p:cTn id="63" dur="1" fill="hold">
                                              <p:stCondLst>
                                                <p:cond delay="0"/>
                                              </p:stCondLst>
                                            </p:cTn>
                                            <p:tgtEl>
                                              <p:spTgt spid="88"/>
                                            </p:tgtEl>
                                            <p:attrNameLst>
                                              <p:attrName>style.visibility</p:attrName>
                                            </p:attrNameLst>
                                          </p:cBhvr>
                                          <p:to>
                                            <p:strVal val="visible"/>
                                          </p:to>
                                        </p:set>
                                        <p:animEffect transition="in" filter="strips(downLeft)">
                                          <p:cBhvr>
                                            <p:cTn id="64" dur="1000"/>
                                            <p:tgtEl>
                                              <p:spTgt spid="88"/>
                                            </p:tgtEl>
                                          </p:cBhvr>
                                        </p:animEffect>
                                      </p:childTnLst>
                                    </p:cTn>
                                  </p:par>
                                  <p:par>
                                    <p:cTn id="65" presetID="18" presetClass="entr" presetSubtype="12" fill="hold" grpId="0" nodeType="withEffect">
                                      <p:stCondLst>
                                        <p:cond delay="500"/>
                                      </p:stCondLst>
                                      <p:childTnLst>
                                        <p:set>
                                          <p:cBhvr>
                                            <p:cTn id="66" dur="1" fill="hold">
                                              <p:stCondLst>
                                                <p:cond delay="0"/>
                                              </p:stCondLst>
                                            </p:cTn>
                                            <p:tgtEl>
                                              <p:spTgt spid="89"/>
                                            </p:tgtEl>
                                            <p:attrNameLst>
                                              <p:attrName>style.visibility</p:attrName>
                                            </p:attrNameLst>
                                          </p:cBhvr>
                                          <p:to>
                                            <p:strVal val="visible"/>
                                          </p:to>
                                        </p:set>
                                        <p:animEffect transition="in" filter="strips(downLeft)">
                                          <p:cBhvr>
                                            <p:cTn id="67" dur="1000"/>
                                            <p:tgtEl>
                                              <p:spTgt spid="89"/>
                                            </p:tgtEl>
                                          </p:cBhvr>
                                        </p:animEffect>
                                      </p:childTnLst>
                                    </p:cTn>
                                  </p:par>
                                  <p:par>
                                    <p:cTn id="68" presetID="18" presetClass="entr" presetSubtype="12" fill="hold" grpId="0" nodeType="withEffect">
                                      <p:stCondLst>
                                        <p:cond delay="500"/>
                                      </p:stCondLst>
                                      <p:childTnLst>
                                        <p:set>
                                          <p:cBhvr>
                                            <p:cTn id="69" dur="1" fill="hold">
                                              <p:stCondLst>
                                                <p:cond delay="0"/>
                                              </p:stCondLst>
                                            </p:cTn>
                                            <p:tgtEl>
                                              <p:spTgt spid="90"/>
                                            </p:tgtEl>
                                            <p:attrNameLst>
                                              <p:attrName>style.visibility</p:attrName>
                                            </p:attrNameLst>
                                          </p:cBhvr>
                                          <p:to>
                                            <p:strVal val="visible"/>
                                          </p:to>
                                        </p:set>
                                        <p:animEffect transition="in" filter="strips(downLeft)">
                                          <p:cBhvr>
                                            <p:cTn id="70" dur="1000"/>
                                            <p:tgtEl>
                                              <p:spTgt spid="90"/>
                                            </p:tgtEl>
                                          </p:cBhvr>
                                        </p:animEffect>
                                      </p:childTnLst>
                                    </p:cTn>
                                  </p:par>
                                  <p:par>
                                    <p:cTn id="71" presetID="18" presetClass="entr" presetSubtype="12" fill="hold" grpId="0" nodeType="withEffect">
                                      <p:stCondLst>
                                        <p:cond delay="500"/>
                                      </p:stCondLst>
                                      <p:childTnLst>
                                        <p:set>
                                          <p:cBhvr>
                                            <p:cTn id="72" dur="1" fill="hold">
                                              <p:stCondLst>
                                                <p:cond delay="0"/>
                                              </p:stCondLst>
                                            </p:cTn>
                                            <p:tgtEl>
                                              <p:spTgt spid="91"/>
                                            </p:tgtEl>
                                            <p:attrNameLst>
                                              <p:attrName>style.visibility</p:attrName>
                                            </p:attrNameLst>
                                          </p:cBhvr>
                                          <p:to>
                                            <p:strVal val="visible"/>
                                          </p:to>
                                        </p:set>
                                        <p:animEffect transition="in" filter="strips(downLeft)">
                                          <p:cBhvr>
                                            <p:cTn id="73" dur="1000"/>
                                            <p:tgtEl>
                                              <p:spTgt spid="91"/>
                                            </p:tgtEl>
                                          </p:cBhvr>
                                        </p:animEffect>
                                      </p:childTnLst>
                                    </p:cTn>
                                  </p:par>
                                  <p:par>
                                    <p:cTn id="74" presetID="18" presetClass="entr" presetSubtype="12" fill="hold" grpId="0" nodeType="withEffect">
                                      <p:stCondLst>
                                        <p:cond delay="500"/>
                                      </p:stCondLst>
                                      <p:childTnLst>
                                        <p:set>
                                          <p:cBhvr>
                                            <p:cTn id="75" dur="1" fill="hold">
                                              <p:stCondLst>
                                                <p:cond delay="0"/>
                                              </p:stCondLst>
                                            </p:cTn>
                                            <p:tgtEl>
                                              <p:spTgt spid="92"/>
                                            </p:tgtEl>
                                            <p:attrNameLst>
                                              <p:attrName>style.visibility</p:attrName>
                                            </p:attrNameLst>
                                          </p:cBhvr>
                                          <p:to>
                                            <p:strVal val="visible"/>
                                          </p:to>
                                        </p:set>
                                        <p:animEffect transition="in" filter="strips(downLeft)">
                                          <p:cBhvr>
                                            <p:cTn id="76" dur="1000"/>
                                            <p:tgtEl>
                                              <p:spTgt spid="92"/>
                                            </p:tgtEl>
                                          </p:cBhvr>
                                        </p:animEffect>
                                      </p:childTnLst>
                                    </p:cTn>
                                  </p:par>
                                  <p:par>
                                    <p:cTn id="77" presetID="18" presetClass="entr" presetSubtype="12" fill="hold" grpId="0" nodeType="withEffect">
                                      <p:stCondLst>
                                        <p:cond delay="500"/>
                                      </p:stCondLst>
                                      <p:childTnLst>
                                        <p:set>
                                          <p:cBhvr>
                                            <p:cTn id="78" dur="1" fill="hold">
                                              <p:stCondLst>
                                                <p:cond delay="0"/>
                                              </p:stCondLst>
                                            </p:cTn>
                                            <p:tgtEl>
                                              <p:spTgt spid="94"/>
                                            </p:tgtEl>
                                            <p:attrNameLst>
                                              <p:attrName>style.visibility</p:attrName>
                                            </p:attrNameLst>
                                          </p:cBhvr>
                                          <p:to>
                                            <p:strVal val="visible"/>
                                          </p:to>
                                        </p:set>
                                        <p:animEffect transition="in" filter="strips(downLeft)">
                                          <p:cBhvr>
                                            <p:cTn id="79" dur="1000"/>
                                            <p:tgtEl>
                                              <p:spTgt spid="94"/>
                                            </p:tgtEl>
                                          </p:cBhvr>
                                        </p:animEffect>
                                      </p:childTnLst>
                                    </p:cTn>
                                  </p:par>
                                  <p:par>
                                    <p:cTn id="80" presetID="18" presetClass="entr" presetSubtype="12" fill="hold" grpId="0" nodeType="withEffect">
                                      <p:stCondLst>
                                        <p:cond delay="500"/>
                                      </p:stCondLst>
                                      <p:childTnLst>
                                        <p:set>
                                          <p:cBhvr>
                                            <p:cTn id="81" dur="1" fill="hold">
                                              <p:stCondLst>
                                                <p:cond delay="0"/>
                                              </p:stCondLst>
                                            </p:cTn>
                                            <p:tgtEl>
                                              <p:spTgt spid="95"/>
                                            </p:tgtEl>
                                            <p:attrNameLst>
                                              <p:attrName>style.visibility</p:attrName>
                                            </p:attrNameLst>
                                          </p:cBhvr>
                                          <p:to>
                                            <p:strVal val="visible"/>
                                          </p:to>
                                        </p:set>
                                        <p:animEffect transition="in" filter="strips(downLeft)">
                                          <p:cBhvr>
                                            <p:cTn id="82" dur="1000"/>
                                            <p:tgtEl>
                                              <p:spTgt spid="95"/>
                                            </p:tgtEl>
                                          </p:cBhvr>
                                        </p:animEffect>
                                      </p:childTnLst>
                                    </p:cTn>
                                  </p:par>
                                  <p:par>
                                    <p:cTn id="83" presetID="18" presetClass="entr" presetSubtype="12" fill="hold" grpId="0" nodeType="withEffect">
                                      <p:stCondLst>
                                        <p:cond delay="500"/>
                                      </p:stCondLst>
                                      <p:childTnLst>
                                        <p:set>
                                          <p:cBhvr>
                                            <p:cTn id="84" dur="1" fill="hold">
                                              <p:stCondLst>
                                                <p:cond delay="0"/>
                                              </p:stCondLst>
                                            </p:cTn>
                                            <p:tgtEl>
                                              <p:spTgt spid="96"/>
                                            </p:tgtEl>
                                            <p:attrNameLst>
                                              <p:attrName>style.visibility</p:attrName>
                                            </p:attrNameLst>
                                          </p:cBhvr>
                                          <p:to>
                                            <p:strVal val="visible"/>
                                          </p:to>
                                        </p:set>
                                        <p:animEffect transition="in" filter="strips(downLeft)">
                                          <p:cBhvr>
                                            <p:cTn id="85" dur="1000"/>
                                            <p:tgtEl>
                                              <p:spTgt spid="96"/>
                                            </p:tgtEl>
                                          </p:cBhvr>
                                        </p:animEffect>
                                      </p:childTnLst>
                                    </p:cTn>
                                  </p:par>
                                  <p:par>
                                    <p:cTn id="86" presetID="18" presetClass="entr" presetSubtype="12" fill="hold" grpId="0" nodeType="withEffect">
                                      <p:stCondLst>
                                        <p:cond delay="500"/>
                                      </p:stCondLst>
                                      <p:childTnLst>
                                        <p:set>
                                          <p:cBhvr>
                                            <p:cTn id="87" dur="1" fill="hold">
                                              <p:stCondLst>
                                                <p:cond delay="0"/>
                                              </p:stCondLst>
                                            </p:cTn>
                                            <p:tgtEl>
                                              <p:spTgt spid="81"/>
                                            </p:tgtEl>
                                            <p:attrNameLst>
                                              <p:attrName>style.visibility</p:attrName>
                                            </p:attrNameLst>
                                          </p:cBhvr>
                                          <p:to>
                                            <p:strVal val="visible"/>
                                          </p:to>
                                        </p:set>
                                        <p:animEffect transition="in" filter="strips(downLeft)">
                                          <p:cBhvr>
                                            <p:cTn id="88" dur="1000"/>
                                            <p:tgtEl>
                                              <p:spTgt spid="81"/>
                                            </p:tgtEl>
                                          </p:cBhvr>
                                        </p:animEffect>
                                      </p:childTnLst>
                                    </p:cTn>
                                  </p:par>
                                  <p:par>
                                    <p:cTn id="89" presetID="18" presetClass="entr" presetSubtype="12" fill="hold" grpId="0" nodeType="withEffect">
                                      <p:stCondLst>
                                        <p:cond delay="500"/>
                                      </p:stCondLst>
                                      <p:childTnLst>
                                        <p:set>
                                          <p:cBhvr>
                                            <p:cTn id="90" dur="1" fill="hold">
                                              <p:stCondLst>
                                                <p:cond delay="0"/>
                                              </p:stCondLst>
                                            </p:cTn>
                                            <p:tgtEl>
                                              <p:spTgt spid="73"/>
                                            </p:tgtEl>
                                            <p:attrNameLst>
                                              <p:attrName>style.visibility</p:attrName>
                                            </p:attrNameLst>
                                          </p:cBhvr>
                                          <p:to>
                                            <p:strVal val="visible"/>
                                          </p:to>
                                        </p:set>
                                        <p:animEffect transition="in" filter="strips(downLeft)">
                                          <p:cBhvr>
                                            <p:cTn id="91" dur="1000"/>
                                            <p:tgtEl>
                                              <p:spTgt spid="73"/>
                                            </p:tgtEl>
                                          </p:cBhvr>
                                        </p:animEffect>
                                      </p:childTnLst>
                                    </p:cTn>
                                  </p:par>
                                  <p:par>
                                    <p:cTn id="92" presetID="18" presetClass="entr" presetSubtype="12" fill="hold" grpId="0" nodeType="withEffect">
                                      <p:stCondLst>
                                        <p:cond delay="500"/>
                                      </p:stCondLst>
                                      <p:childTnLst>
                                        <p:set>
                                          <p:cBhvr>
                                            <p:cTn id="93" dur="1" fill="hold">
                                              <p:stCondLst>
                                                <p:cond delay="0"/>
                                              </p:stCondLst>
                                            </p:cTn>
                                            <p:tgtEl>
                                              <p:spTgt spid="93"/>
                                            </p:tgtEl>
                                            <p:attrNameLst>
                                              <p:attrName>style.visibility</p:attrName>
                                            </p:attrNameLst>
                                          </p:cBhvr>
                                          <p:to>
                                            <p:strVal val="visible"/>
                                          </p:to>
                                        </p:set>
                                        <p:animEffect transition="in" filter="strips(downLeft)">
                                          <p:cBhvr>
                                            <p:cTn id="94" dur="1000"/>
                                            <p:tgtEl>
                                              <p:spTgt spid="93"/>
                                            </p:tgtEl>
                                          </p:cBhvr>
                                        </p:animEffect>
                                      </p:childTnLst>
                                    </p:cTn>
                                  </p:par>
                                  <p:par>
                                    <p:cTn id="95" presetID="10" presetClass="entr" presetSubtype="0" fill="hold" grpId="0" nodeType="withEffect">
                                      <p:stCondLst>
                                        <p:cond delay="1500"/>
                                      </p:stCondLst>
                                      <p:childTnLst>
                                        <p:set>
                                          <p:cBhvr>
                                            <p:cTn id="96" dur="1" fill="hold">
                                              <p:stCondLst>
                                                <p:cond delay="0"/>
                                              </p:stCondLst>
                                            </p:cTn>
                                            <p:tgtEl>
                                              <p:spTgt spid="107"/>
                                            </p:tgtEl>
                                            <p:attrNameLst>
                                              <p:attrName>style.visibility</p:attrName>
                                            </p:attrNameLst>
                                          </p:cBhvr>
                                          <p:to>
                                            <p:strVal val="visible"/>
                                          </p:to>
                                        </p:set>
                                        <p:animEffect transition="in" filter="fade">
                                          <p:cBhvr>
                                            <p:cTn id="97" dur="100"/>
                                            <p:tgtEl>
                                              <p:spTgt spid="107"/>
                                            </p:tgtEl>
                                          </p:cBhvr>
                                        </p:animEffect>
                                      </p:childTnLst>
                                    </p:cTn>
                                  </p:par>
                                  <p:par>
                                    <p:cTn id="98" presetID="42" presetClass="path" presetSubtype="0" fill="hold" grpId="1" nodeType="withEffect" p14:presetBounceEnd="50000">
                                      <p:stCondLst>
                                        <p:cond delay="1500"/>
                                      </p:stCondLst>
                                      <p:childTnLst>
                                        <p:animMotion origin="layout" path="M -0.17982 0.10973 L 3.125E-6 3.33333E-6 " pathEditMode="relative" rAng="0" ptsTypes="AA" p14:bounceEnd="50000">
                                          <p:cBhvr>
                                            <p:cTn id="99" dur="500" fill="hold"/>
                                            <p:tgtEl>
                                              <p:spTgt spid="107"/>
                                            </p:tgtEl>
                                            <p:attrNameLst>
                                              <p:attrName>ppt_x</p:attrName>
                                              <p:attrName>ppt_y</p:attrName>
                                            </p:attrNameLst>
                                          </p:cBhvr>
                                          <p:rCtr x="8958" y="-5625"/>
                                        </p:animMotion>
                                      </p:childTnLst>
                                    </p:cTn>
                                  </p:par>
                                  <p:par>
                                    <p:cTn id="100" presetID="10" presetClass="entr" presetSubtype="0" fill="hold" grpId="0" nodeType="withEffect">
                                      <p:stCondLst>
                                        <p:cond delay="2000"/>
                                      </p:stCondLst>
                                      <p:childTnLst>
                                        <p:set>
                                          <p:cBhvr>
                                            <p:cTn id="101" dur="1" fill="hold">
                                              <p:stCondLst>
                                                <p:cond delay="0"/>
                                              </p:stCondLst>
                                            </p:cTn>
                                            <p:tgtEl>
                                              <p:spTgt spid="97"/>
                                            </p:tgtEl>
                                            <p:attrNameLst>
                                              <p:attrName>style.visibility</p:attrName>
                                            </p:attrNameLst>
                                          </p:cBhvr>
                                          <p:to>
                                            <p:strVal val="visible"/>
                                          </p:to>
                                        </p:set>
                                        <p:animEffect transition="in" filter="fade">
                                          <p:cBhvr>
                                            <p:cTn id="102" dur="100"/>
                                            <p:tgtEl>
                                              <p:spTgt spid="97"/>
                                            </p:tgtEl>
                                          </p:cBhvr>
                                        </p:animEffect>
                                      </p:childTnLst>
                                    </p:cTn>
                                  </p:par>
                                  <p:par>
                                    <p:cTn id="103" presetID="63" presetClass="path" presetSubtype="0" fill="hold" grpId="1" nodeType="withEffect" p14:presetBounceEnd="50000">
                                      <p:stCondLst>
                                        <p:cond delay="2000"/>
                                      </p:stCondLst>
                                      <p:childTnLst>
                                        <p:animMotion origin="layout" path="M -0.02631 -1.48148E-6 L 3.33333E-6 -1.48148E-6 " pathEditMode="relative" rAng="0" ptsTypes="AA" p14:bounceEnd="50000">
                                          <p:cBhvr>
                                            <p:cTn id="104" dur="500" fill="hold"/>
                                            <p:tgtEl>
                                              <p:spTgt spid="97"/>
                                            </p:tgtEl>
                                            <p:attrNameLst>
                                              <p:attrName>ppt_x</p:attrName>
                                              <p:attrName>ppt_y</p:attrName>
                                            </p:attrNameLst>
                                          </p:cBhvr>
                                          <p:rCtr x="1315" y="0"/>
                                        </p:animMotion>
                                      </p:childTnLst>
                                    </p:cTn>
                                  </p:par>
                                  <p:par>
                                    <p:cTn id="105" presetID="10" presetClass="entr" presetSubtype="0" fill="hold" grpId="0" nodeType="withEffect">
                                      <p:stCondLst>
                                        <p:cond delay="2000"/>
                                      </p:stCondLst>
                                      <p:childTnLst>
                                        <p:set>
                                          <p:cBhvr>
                                            <p:cTn id="106" dur="1" fill="hold">
                                              <p:stCondLst>
                                                <p:cond delay="0"/>
                                              </p:stCondLst>
                                            </p:cTn>
                                            <p:tgtEl>
                                              <p:spTgt spid="98"/>
                                            </p:tgtEl>
                                            <p:attrNameLst>
                                              <p:attrName>style.visibility</p:attrName>
                                            </p:attrNameLst>
                                          </p:cBhvr>
                                          <p:to>
                                            <p:strVal val="visible"/>
                                          </p:to>
                                        </p:set>
                                        <p:animEffect transition="in" filter="fade">
                                          <p:cBhvr>
                                            <p:cTn id="107" dur="100"/>
                                            <p:tgtEl>
                                              <p:spTgt spid="98"/>
                                            </p:tgtEl>
                                          </p:cBhvr>
                                        </p:animEffect>
                                      </p:childTnLst>
                                    </p:cTn>
                                  </p:par>
                                  <p:par>
                                    <p:cTn id="108" presetID="63" presetClass="path" presetSubtype="0" fill="hold" grpId="1" nodeType="withEffect" p14:presetBounceEnd="50000">
                                      <p:stCondLst>
                                        <p:cond delay="2000"/>
                                      </p:stCondLst>
                                      <p:childTnLst>
                                        <p:animMotion origin="layout" path="M -1.45833E-6 -1.85185E-6 L 0.02669 -1.85185E-6 " pathEditMode="relative" rAng="0" ptsTypes="AA" p14:bounceEnd="50000">
                                          <p:cBhvr>
                                            <p:cTn id="109" dur="500" spd="-100000" fill="hold"/>
                                            <p:tgtEl>
                                              <p:spTgt spid="98"/>
                                            </p:tgtEl>
                                            <p:attrNameLst>
                                              <p:attrName>ppt_x</p:attrName>
                                              <p:attrName>ppt_y</p:attrName>
                                            </p:attrNameLst>
                                          </p:cBhvr>
                                          <p:rCtr x="1328" y="0"/>
                                        </p:animMotion>
                                      </p:childTnLst>
                                    </p:cTn>
                                  </p:par>
                                  <p:par>
                                    <p:cTn id="110" presetID="10" presetClass="entr" presetSubtype="0" fill="hold" grpId="0" nodeType="withEffect">
                                      <p:stCondLst>
                                        <p:cond delay="1800"/>
                                      </p:stCondLst>
                                      <p:childTnLst>
                                        <p:set>
                                          <p:cBhvr>
                                            <p:cTn id="111" dur="1" fill="hold">
                                              <p:stCondLst>
                                                <p:cond delay="0"/>
                                              </p:stCondLst>
                                            </p:cTn>
                                            <p:tgtEl>
                                              <p:spTgt spid="108"/>
                                            </p:tgtEl>
                                            <p:attrNameLst>
                                              <p:attrName>style.visibility</p:attrName>
                                            </p:attrNameLst>
                                          </p:cBhvr>
                                          <p:to>
                                            <p:strVal val="visible"/>
                                          </p:to>
                                        </p:set>
                                        <p:animEffect transition="in" filter="fade">
                                          <p:cBhvr>
                                            <p:cTn id="112" dur="100"/>
                                            <p:tgtEl>
                                              <p:spTgt spid="108"/>
                                            </p:tgtEl>
                                          </p:cBhvr>
                                        </p:animEffect>
                                      </p:childTnLst>
                                    </p:cTn>
                                  </p:par>
                                  <p:par>
                                    <p:cTn id="113" presetID="42" presetClass="path" presetSubtype="0" fill="hold" grpId="1" nodeType="withEffect" p14:presetBounceEnd="50000">
                                      <p:stCondLst>
                                        <p:cond delay="1800"/>
                                      </p:stCondLst>
                                      <p:childTnLst>
                                        <p:animMotion origin="layout" path="M -0.20508 0.0669 L 2.29167E-6 -4.81481E-6 " pathEditMode="relative" rAng="0" ptsTypes="AA" p14:bounceEnd="50000">
                                          <p:cBhvr>
                                            <p:cTn id="114" dur="500" fill="hold"/>
                                            <p:tgtEl>
                                              <p:spTgt spid="108"/>
                                            </p:tgtEl>
                                            <p:attrNameLst>
                                              <p:attrName>ppt_x</p:attrName>
                                              <p:attrName>ppt_y</p:attrName>
                                            </p:attrNameLst>
                                          </p:cBhvr>
                                          <p:rCtr x="10247" y="-3356"/>
                                        </p:animMotion>
                                      </p:childTnLst>
                                    </p:cTn>
                                  </p:par>
                                  <p:par>
                                    <p:cTn id="115" presetID="10" presetClass="entr" presetSubtype="0" fill="hold" grpId="0" nodeType="withEffect">
                                      <p:stCondLst>
                                        <p:cond delay="2200"/>
                                      </p:stCondLst>
                                      <p:childTnLst>
                                        <p:set>
                                          <p:cBhvr>
                                            <p:cTn id="116" dur="1" fill="hold">
                                              <p:stCondLst>
                                                <p:cond delay="0"/>
                                              </p:stCondLst>
                                            </p:cTn>
                                            <p:tgtEl>
                                              <p:spTgt spid="99"/>
                                            </p:tgtEl>
                                            <p:attrNameLst>
                                              <p:attrName>style.visibility</p:attrName>
                                            </p:attrNameLst>
                                          </p:cBhvr>
                                          <p:to>
                                            <p:strVal val="visible"/>
                                          </p:to>
                                        </p:set>
                                        <p:animEffect transition="in" filter="fade">
                                          <p:cBhvr>
                                            <p:cTn id="117" dur="100"/>
                                            <p:tgtEl>
                                              <p:spTgt spid="99"/>
                                            </p:tgtEl>
                                          </p:cBhvr>
                                        </p:animEffect>
                                      </p:childTnLst>
                                    </p:cTn>
                                  </p:par>
                                  <p:par>
                                    <p:cTn id="118" presetID="63" presetClass="path" presetSubtype="0" fill="hold" grpId="1" nodeType="withEffect" p14:presetBounceEnd="50000">
                                      <p:stCondLst>
                                        <p:cond delay="2200"/>
                                      </p:stCondLst>
                                      <p:childTnLst>
                                        <p:animMotion origin="layout" path="M -0.02513 -4.81481E-6 L 3.33333E-6 -4.81481E-6 " pathEditMode="relative" rAng="0" ptsTypes="AA" p14:bounceEnd="50000">
                                          <p:cBhvr>
                                            <p:cTn id="119" dur="500" fill="hold"/>
                                            <p:tgtEl>
                                              <p:spTgt spid="99"/>
                                            </p:tgtEl>
                                            <p:attrNameLst>
                                              <p:attrName>ppt_x</p:attrName>
                                              <p:attrName>ppt_y</p:attrName>
                                            </p:attrNameLst>
                                          </p:cBhvr>
                                          <p:rCtr x="1250" y="0"/>
                                        </p:animMotion>
                                      </p:childTnLst>
                                    </p:cTn>
                                  </p:par>
                                  <p:par>
                                    <p:cTn id="120" presetID="10" presetClass="entr" presetSubtype="0" fill="hold" grpId="0" nodeType="withEffect">
                                      <p:stCondLst>
                                        <p:cond delay="2200"/>
                                      </p:stCondLst>
                                      <p:childTnLst>
                                        <p:set>
                                          <p:cBhvr>
                                            <p:cTn id="121" dur="1" fill="hold">
                                              <p:stCondLst>
                                                <p:cond delay="0"/>
                                              </p:stCondLst>
                                            </p:cTn>
                                            <p:tgtEl>
                                              <p:spTgt spid="100"/>
                                            </p:tgtEl>
                                            <p:attrNameLst>
                                              <p:attrName>style.visibility</p:attrName>
                                            </p:attrNameLst>
                                          </p:cBhvr>
                                          <p:to>
                                            <p:strVal val="visible"/>
                                          </p:to>
                                        </p:set>
                                        <p:animEffect transition="in" filter="fade">
                                          <p:cBhvr>
                                            <p:cTn id="122" dur="100"/>
                                            <p:tgtEl>
                                              <p:spTgt spid="100"/>
                                            </p:tgtEl>
                                          </p:cBhvr>
                                        </p:animEffect>
                                      </p:childTnLst>
                                    </p:cTn>
                                  </p:par>
                                  <p:par>
                                    <p:cTn id="123" presetID="63" presetClass="path" presetSubtype="0" fill="hold" grpId="1" nodeType="withEffect" p14:presetBounceEnd="50000">
                                      <p:stCondLst>
                                        <p:cond delay="2200"/>
                                      </p:stCondLst>
                                      <p:childTnLst>
                                        <p:animMotion origin="layout" path="M 4.79167E-6 2.59259E-6 L 0.02552 2.59259E-6 " pathEditMode="relative" rAng="0" ptsTypes="AA" p14:bounceEnd="50000">
                                          <p:cBhvr>
                                            <p:cTn id="124" dur="500" spd="-100000" fill="hold"/>
                                            <p:tgtEl>
                                              <p:spTgt spid="100"/>
                                            </p:tgtEl>
                                            <p:attrNameLst>
                                              <p:attrName>ppt_x</p:attrName>
                                              <p:attrName>ppt_y</p:attrName>
                                            </p:attrNameLst>
                                          </p:cBhvr>
                                          <p:rCtr x="1276" y="0"/>
                                        </p:animMotion>
                                      </p:childTnLst>
                                    </p:cTn>
                                  </p:par>
                                  <p:par>
                                    <p:cTn id="125" presetID="10" presetClass="entr" presetSubtype="0" fill="hold" grpId="0" nodeType="withEffect">
                                      <p:stCondLst>
                                        <p:cond delay="2100"/>
                                      </p:stCondLst>
                                      <p:childTnLst>
                                        <p:set>
                                          <p:cBhvr>
                                            <p:cTn id="126" dur="1" fill="hold">
                                              <p:stCondLst>
                                                <p:cond delay="0"/>
                                              </p:stCondLst>
                                            </p:cTn>
                                            <p:tgtEl>
                                              <p:spTgt spid="109"/>
                                            </p:tgtEl>
                                            <p:attrNameLst>
                                              <p:attrName>style.visibility</p:attrName>
                                            </p:attrNameLst>
                                          </p:cBhvr>
                                          <p:to>
                                            <p:strVal val="visible"/>
                                          </p:to>
                                        </p:set>
                                        <p:animEffect transition="in" filter="fade">
                                          <p:cBhvr>
                                            <p:cTn id="127" dur="100"/>
                                            <p:tgtEl>
                                              <p:spTgt spid="109"/>
                                            </p:tgtEl>
                                          </p:cBhvr>
                                        </p:animEffect>
                                      </p:childTnLst>
                                    </p:cTn>
                                  </p:par>
                                  <p:par>
                                    <p:cTn id="128" presetID="42" presetClass="path" presetSubtype="0" fill="hold" grpId="1" nodeType="withEffect" p14:presetBounceEnd="50000">
                                      <p:stCondLst>
                                        <p:cond delay="2100"/>
                                      </p:stCondLst>
                                      <p:childTnLst>
                                        <p:animMotion origin="layout" path="M -0.28881 -0.03402 L 3.54167E-6 -3.7037E-6 " pathEditMode="relative" rAng="0" ptsTypes="AA" p14:bounceEnd="50000">
                                          <p:cBhvr>
                                            <p:cTn id="129" dur="500" fill="hold"/>
                                            <p:tgtEl>
                                              <p:spTgt spid="109"/>
                                            </p:tgtEl>
                                            <p:attrNameLst>
                                              <p:attrName>ppt_x</p:attrName>
                                              <p:attrName>ppt_y</p:attrName>
                                            </p:attrNameLst>
                                          </p:cBhvr>
                                          <p:rCtr x="14440" y="1690"/>
                                        </p:animMotion>
                                      </p:childTnLst>
                                    </p:cTn>
                                  </p:par>
                                  <p:par>
                                    <p:cTn id="130" presetID="10" presetClass="entr" presetSubtype="0" fill="hold" grpId="0" nodeType="withEffect">
                                      <p:stCondLst>
                                        <p:cond delay="2600"/>
                                      </p:stCondLst>
                                      <p:childTnLst>
                                        <p:set>
                                          <p:cBhvr>
                                            <p:cTn id="131" dur="1" fill="hold">
                                              <p:stCondLst>
                                                <p:cond delay="0"/>
                                              </p:stCondLst>
                                            </p:cTn>
                                            <p:tgtEl>
                                              <p:spTgt spid="101"/>
                                            </p:tgtEl>
                                            <p:attrNameLst>
                                              <p:attrName>style.visibility</p:attrName>
                                            </p:attrNameLst>
                                          </p:cBhvr>
                                          <p:to>
                                            <p:strVal val="visible"/>
                                          </p:to>
                                        </p:set>
                                        <p:animEffect transition="in" filter="fade">
                                          <p:cBhvr>
                                            <p:cTn id="132" dur="100"/>
                                            <p:tgtEl>
                                              <p:spTgt spid="101"/>
                                            </p:tgtEl>
                                          </p:cBhvr>
                                        </p:animEffect>
                                      </p:childTnLst>
                                    </p:cTn>
                                  </p:par>
                                  <p:par>
                                    <p:cTn id="133" presetID="63" presetClass="path" presetSubtype="0" fill="hold" grpId="1" nodeType="withEffect" p14:presetBounceEnd="50000">
                                      <p:stCondLst>
                                        <p:cond delay="2600"/>
                                      </p:stCondLst>
                                      <p:childTnLst>
                                        <p:animMotion origin="layout" path="M -0.02696 -1.11111E-6 L 3.33333E-6 -1.11111E-6 " pathEditMode="relative" rAng="0" ptsTypes="AA" p14:bounceEnd="50000">
                                          <p:cBhvr>
                                            <p:cTn id="134" dur="500" fill="hold"/>
                                            <p:tgtEl>
                                              <p:spTgt spid="101"/>
                                            </p:tgtEl>
                                            <p:attrNameLst>
                                              <p:attrName>ppt_x</p:attrName>
                                              <p:attrName>ppt_y</p:attrName>
                                            </p:attrNameLst>
                                          </p:cBhvr>
                                          <p:rCtr x="1341" y="0"/>
                                        </p:animMotion>
                                      </p:childTnLst>
                                    </p:cTn>
                                  </p:par>
                                  <p:par>
                                    <p:cTn id="135" presetID="10" presetClass="entr" presetSubtype="0" fill="hold" grpId="0" nodeType="withEffect">
                                      <p:stCondLst>
                                        <p:cond delay="2600"/>
                                      </p:stCondLst>
                                      <p:childTnLst>
                                        <p:set>
                                          <p:cBhvr>
                                            <p:cTn id="136" dur="1" fill="hold">
                                              <p:stCondLst>
                                                <p:cond delay="0"/>
                                              </p:stCondLst>
                                            </p:cTn>
                                            <p:tgtEl>
                                              <p:spTgt spid="102"/>
                                            </p:tgtEl>
                                            <p:attrNameLst>
                                              <p:attrName>style.visibility</p:attrName>
                                            </p:attrNameLst>
                                          </p:cBhvr>
                                          <p:to>
                                            <p:strVal val="visible"/>
                                          </p:to>
                                        </p:set>
                                        <p:animEffect transition="in" filter="fade">
                                          <p:cBhvr>
                                            <p:cTn id="137" dur="100"/>
                                            <p:tgtEl>
                                              <p:spTgt spid="102"/>
                                            </p:tgtEl>
                                          </p:cBhvr>
                                        </p:animEffect>
                                      </p:childTnLst>
                                    </p:cTn>
                                  </p:par>
                                  <p:par>
                                    <p:cTn id="138" presetID="63" presetClass="path" presetSubtype="0" fill="hold" grpId="1" nodeType="withEffect" p14:presetBounceEnd="50000">
                                      <p:stCondLst>
                                        <p:cond delay="2600"/>
                                      </p:stCondLst>
                                      <p:childTnLst>
                                        <p:animMotion origin="layout" path="M -1.45833E-6 -3.7037E-6 L 0.02253 -3.7037E-6 " pathEditMode="relative" rAng="0" ptsTypes="AA" p14:bounceEnd="50000">
                                          <p:cBhvr>
                                            <p:cTn id="139" dur="500" spd="-100000" fill="hold"/>
                                            <p:tgtEl>
                                              <p:spTgt spid="102"/>
                                            </p:tgtEl>
                                            <p:attrNameLst>
                                              <p:attrName>ppt_x</p:attrName>
                                              <p:attrName>ppt_y</p:attrName>
                                            </p:attrNameLst>
                                          </p:cBhvr>
                                          <p:rCtr x="1120" y="0"/>
                                        </p:animMotion>
                                      </p:childTnLst>
                                    </p:cTn>
                                  </p:par>
                                </p:childTnLst>
                              </p:cTn>
                            </p:par>
                            <p:par>
                              <p:cTn id="140" fill="hold">
                                <p:stCondLst>
                                  <p:cond delay="1500"/>
                                </p:stCondLst>
                                <p:childTnLst>
                                  <p:par>
                                    <p:cTn id="141" presetID="2" presetClass="entr" presetSubtype="8" fill="hold" grpId="0" nodeType="afterEffect">
                                      <p:stCondLst>
                                        <p:cond delay="0"/>
                                      </p:stCondLst>
                                      <p:childTnLst>
                                        <p:set>
                                          <p:cBhvr>
                                            <p:cTn id="142" dur="1" fill="hold">
                                              <p:stCondLst>
                                                <p:cond delay="0"/>
                                              </p:stCondLst>
                                            </p:cTn>
                                            <p:tgtEl>
                                              <p:spTgt spid="51"/>
                                            </p:tgtEl>
                                            <p:attrNameLst>
                                              <p:attrName>style.visibility</p:attrName>
                                            </p:attrNameLst>
                                          </p:cBhvr>
                                          <p:to>
                                            <p:strVal val="visible"/>
                                          </p:to>
                                        </p:set>
                                        <p:anim calcmode="lin" valueType="num">
                                          <p:cBhvr additive="base">
                                            <p:cTn id="143" dur="500" fill="hold"/>
                                            <p:tgtEl>
                                              <p:spTgt spid="51"/>
                                            </p:tgtEl>
                                            <p:attrNameLst>
                                              <p:attrName>ppt_x</p:attrName>
                                            </p:attrNameLst>
                                          </p:cBhvr>
                                          <p:tavLst>
                                            <p:tav tm="0">
                                              <p:val>
                                                <p:strVal val="0-#ppt_w/2"/>
                                              </p:val>
                                            </p:tav>
                                            <p:tav tm="100000">
                                              <p:val>
                                                <p:strVal val="#ppt_x"/>
                                              </p:val>
                                            </p:tav>
                                          </p:tavLst>
                                        </p:anim>
                                        <p:anim calcmode="lin" valueType="num">
                                          <p:cBhvr additive="base">
                                            <p:cTn id="144"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p:bldP spid="97" grpId="1"/>
          <p:bldP spid="98" grpId="0"/>
          <p:bldP spid="98" grpId="1"/>
          <p:bldP spid="99" grpId="0"/>
          <p:bldP spid="99" grpId="1"/>
          <p:bldP spid="100" grpId="0"/>
          <p:bldP spid="100" grpId="1"/>
          <p:bldP spid="101" grpId="0"/>
          <p:bldP spid="101" grpId="1"/>
          <p:bldP spid="102" grpId="0"/>
          <p:bldP spid="102" grpId="1"/>
          <p:bldP spid="107" grpId="0" animBg="1"/>
          <p:bldP spid="107" grpId="1" animBg="1"/>
          <p:bldP spid="108" grpId="0" animBg="1"/>
          <p:bldP spid="108" grpId="1" animBg="1"/>
          <p:bldP spid="109" grpId="0" animBg="1"/>
          <p:bldP spid="109" grpId="1" animBg="1"/>
          <p:bldP spid="5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500"/>
                                      </p:stCondLst>
                                      <p:childTnLst>
                                        <p:set>
                                          <p:cBhvr>
                                            <p:cTn id="6" dur="1" fill="hold">
                                              <p:stCondLst>
                                                <p:cond delay="0"/>
                                              </p:stCondLst>
                                            </p:cTn>
                                            <p:tgtEl>
                                              <p:spTgt spid="67"/>
                                            </p:tgtEl>
                                            <p:attrNameLst>
                                              <p:attrName>style.visibility</p:attrName>
                                            </p:attrNameLst>
                                          </p:cBhvr>
                                          <p:to>
                                            <p:strVal val="visible"/>
                                          </p:to>
                                        </p:set>
                                        <p:animEffect transition="in" filter="strips(downLeft)">
                                          <p:cBhvr>
                                            <p:cTn id="7" dur="1000"/>
                                            <p:tgtEl>
                                              <p:spTgt spid="67"/>
                                            </p:tgtEl>
                                          </p:cBhvr>
                                        </p:animEffect>
                                      </p:childTnLst>
                                    </p:cTn>
                                  </p:par>
                                  <p:par>
                                    <p:cTn id="8" presetID="18" presetClass="entr" presetSubtype="12" fill="hold" grpId="0" nodeType="withEffect">
                                      <p:stCondLst>
                                        <p:cond delay="500"/>
                                      </p:stCondLst>
                                      <p:childTnLst>
                                        <p:set>
                                          <p:cBhvr>
                                            <p:cTn id="9" dur="1" fill="hold">
                                              <p:stCondLst>
                                                <p:cond delay="0"/>
                                              </p:stCondLst>
                                            </p:cTn>
                                            <p:tgtEl>
                                              <p:spTgt spid="68"/>
                                            </p:tgtEl>
                                            <p:attrNameLst>
                                              <p:attrName>style.visibility</p:attrName>
                                            </p:attrNameLst>
                                          </p:cBhvr>
                                          <p:to>
                                            <p:strVal val="visible"/>
                                          </p:to>
                                        </p:set>
                                        <p:animEffect transition="in" filter="strips(downLeft)">
                                          <p:cBhvr>
                                            <p:cTn id="10" dur="1000"/>
                                            <p:tgtEl>
                                              <p:spTgt spid="68"/>
                                            </p:tgtEl>
                                          </p:cBhvr>
                                        </p:animEffect>
                                      </p:childTnLst>
                                    </p:cTn>
                                  </p:par>
                                  <p:par>
                                    <p:cTn id="11" presetID="18" presetClass="entr" presetSubtype="12" fill="hold" grpId="0" nodeType="withEffect">
                                      <p:stCondLst>
                                        <p:cond delay="500"/>
                                      </p:stCondLst>
                                      <p:childTnLst>
                                        <p:set>
                                          <p:cBhvr>
                                            <p:cTn id="12" dur="1" fill="hold">
                                              <p:stCondLst>
                                                <p:cond delay="0"/>
                                              </p:stCondLst>
                                            </p:cTn>
                                            <p:tgtEl>
                                              <p:spTgt spid="69"/>
                                            </p:tgtEl>
                                            <p:attrNameLst>
                                              <p:attrName>style.visibility</p:attrName>
                                            </p:attrNameLst>
                                          </p:cBhvr>
                                          <p:to>
                                            <p:strVal val="visible"/>
                                          </p:to>
                                        </p:set>
                                        <p:animEffect transition="in" filter="strips(downLeft)">
                                          <p:cBhvr>
                                            <p:cTn id="13" dur="1000"/>
                                            <p:tgtEl>
                                              <p:spTgt spid="69"/>
                                            </p:tgtEl>
                                          </p:cBhvr>
                                        </p:animEffect>
                                      </p:childTnLst>
                                    </p:cTn>
                                  </p:par>
                                  <p:par>
                                    <p:cTn id="14" presetID="18" presetClass="entr" presetSubtype="12" fill="hold" grpId="0" nodeType="withEffect">
                                      <p:stCondLst>
                                        <p:cond delay="500"/>
                                      </p:stCondLst>
                                      <p:childTnLst>
                                        <p:set>
                                          <p:cBhvr>
                                            <p:cTn id="15" dur="1" fill="hold">
                                              <p:stCondLst>
                                                <p:cond delay="0"/>
                                              </p:stCondLst>
                                            </p:cTn>
                                            <p:tgtEl>
                                              <p:spTgt spid="70"/>
                                            </p:tgtEl>
                                            <p:attrNameLst>
                                              <p:attrName>style.visibility</p:attrName>
                                            </p:attrNameLst>
                                          </p:cBhvr>
                                          <p:to>
                                            <p:strVal val="visible"/>
                                          </p:to>
                                        </p:set>
                                        <p:animEffect transition="in" filter="strips(downLeft)">
                                          <p:cBhvr>
                                            <p:cTn id="16" dur="1000"/>
                                            <p:tgtEl>
                                              <p:spTgt spid="70"/>
                                            </p:tgtEl>
                                          </p:cBhvr>
                                        </p:animEffect>
                                      </p:childTnLst>
                                    </p:cTn>
                                  </p:par>
                                  <p:par>
                                    <p:cTn id="17" presetID="18" presetClass="entr" presetSubtype="12" fill="hold" grpId="0" nodeType="withEffect">
                                      <p:stCondLst>
                                        <p:cond delay="500"/>
                                      </p:stCondLst>
                                      <p:childTnLst>
                                        <p:set>
                                          <p:cBhvr>
                                            <p:cTn id="18" dur="1" fill="hold">
                                              <p:stCondLst>
                                                <p:cond delay="0"/>
                                              </p:stCondLst>
                                            </p:cTn>
                                            <p:tgtEl>
                                              <p:spTgt spid="71"/>
                                            </p:tgtEl>
                                            <p:attrNameLst>
                                              <p:attrName>style.visibility</p:attrName>
                                            </p:attrNameLst>
                                          </p:cBhvr>
                                          <p:to>
                                            <p:strVal val="visible"/>
                                          </p:to>
                                        </p:set>
                                        <p:animEffect transition="in" filter="strips(downLeft)">
                                          <p:cBhvr>
                                            <p:cTn id="19" dur="1000"/>
                                            <p:tgtEl>
                                              <p:spTgt spid="71"/>
                                            </p:tgtEl>
                                          </p:cBhvr>
                                        </p:animEffect>
                                      </p:childTnLst>
                                    </p:cTn>
                                  </p:par>
                                  <p:par>
                                    <p:cTn id="20" presetID="18" presetClass="entr" presetSubtype="12" fill="hold" grpId="0" nodeType="withEffect">
                                      <p:stCondLst>
                                        <p:cond delay="500"/>
                                      </p:stCondLst>
                                      <p:childTnLst>
                                        <p:set>
                                          <p:cBhvr>
                                            <p:cTn id="21" dur="1" fill="hold">
                                              <p:stCondLst>
                                                <p:cond delay="0"/>
                                              </p:stCondLst>
                                            </p:cTn>
                                            <p:tgtEl>
                                              <p:spTgt spid="72"/>
                                            </p:tgtEl>
                                            <p:attrNameLst>
                                              <p:attrName>style.visibility</p:attrName>
                                            </p:attrNameLst>
                                          </p:cBhvr>
                                          <p:to>
                                            <p:strVal val="visible"/>
                                          </p:to>
                                        </p:set>
                                        <p:animEffect transition="in" filter="strips(downLeft)">
                                          <p:cBhvr>
                                            <p:cTn id="22" dur="1000"/>
                                            <p:tgtEl>
                                              <p:spTgt spid="72"/>
                                            </p:tgtEl>
                                          </p:cBhvr>
                                        </p:animEffect>
                                      </p:childTnLst>
                                    </p:cTn>
                                  </p:par>
                                  <p:par>
                                    <p:cTn id="23" presetID="18" presetClass="entr" presetSubtype="12" fill="hold" grpId="0" nodeType="withEffect">
                                      <p:stCondLst>
                                        <p:cond delay="500"/>
                                      </p:stCondLst>
                                      <p:childTnLst>
                                        <p:set>
                                          <p:cBhvr>
                                            <p:cTn id="24" dur="1" fill="hold">
                                              <p:stCondLst>
                                                <p:cond delay="0"/>
                                              </p:stCondLst>
                                            </p:cTn>
                                            <p:tgtEl>
                                              <p:spTgt spid="74"/>
                                            </p:tgtEl>
                                            <p:attrNameLst>
                                              <p:attrName>style.visibility</p:attrName>
                                            </p:attrNameLst>
                                          </p:cBhvr>
                                          <p:to>
                                            <p:strVal val="visible"/>
                                          </p:to>
                                        </p:set>
                                        <p:animEffect transition="in" filter="strips(downLeft)">
                                          <p:cBhvr>
                                            <p:cTn id="25" dur="1000"/>
                                            <p:tgtEl>
                                              <p:spTgt spid="74"/>
                                            </p:tgtEl>
                                          </p:cBhvr>
                                        </p:animEffect>
                                      </p:childTnLst>
                                    </p:cTn>
                                  </p:par>
                                  <p:par>
                                    <p:cTn id="26" presetID="18" presetClass="entr" presetSubtype="12" fill="hold" grpId="0" nodeType="withEffect">
                                      <p:stCondLst>
                                        <p:cond delay="500"/>
                                      </p:stCondLst>
                                      <p:childTnLst>
                                        <p:set>
                                          <p:cBhvr>
                                            <p:cTn id="27" dur="1" fill="hold">
                                              <p:stCondLst>
                                                <p:cond delay="0"/>
                                              </p:stCondLst>
                                            </p:cTn>
                                            <p:tgtEl>
                                              <p:spTgt spid="75"/>
                                            </p:tgtEl>
                                            <p:attrNameLst>
                                              <p:attrName>style.visibility</p:attrName>
                                            </p:attrNameLst>
                                          </p:cBhvr>
                                          <p:to>
                                            <p:strVal val="visible"/>
                                          </p:to>
                                        </p:set>
                                        <p:animEffect transition="in" filter="strips(downLeft)">
                                          <p:cBhvr>
                                            <p:cTn id="28" dur="1000"/>
                                            <p:tgtEl>
                                              <p:spTgt spid="75"/>
                                            </p:tgtEl>
                                          </p:cBhvr>
                                        </p:animEffect>
                                      </p:childTnLst>
                                    </p:cTn>
                                  </p:par>
                                  <p:par>
                                    <p:cTn id="29" presetID="18" presetClass="entr" presetSubtype="12" fill="hold" grpId="0" nodeType="withEffect">
                                      <p:stCondLst>
                                        <p:cond delay="500"/>
                                      </p:stCondLst>
                                      <p:childTnLst>
                                        <p:set>
                                          <p:cBhvr>
                                            <p:cTn id="30" dur="1" fill="hold">
                                              <p:stCondLst>
                                                <p:cond delay="0"/>
                                              </p:stCondLst>
                                            </p:cTn>
                                            <p:tgtEl>
                                              <p:spTgt spid="76"/>
                                            </p:tgtEl>
                                            <p:attrNameLst>
                                              <p:attrName>style.visibility</p:attrName>
                                            </p:attrNameLst>
                                          </p:cBhvr>
                                          <p:to>
                                            <p:strVal val="visible"/>
                                          </p:to>
                                        </p:set>
                                        <p:animEffect transition="in" filter="strips(downLeft)">
                                          <p:cBhvr>
                                            <p:cTn id="31" dur="1000"/>
                                            <p:tgtEl>
                                              <p:spTgt spid="76"/>
                                            </p:tgtEl>
                                          </p:cBhvr>
                                        </p:animEffect>
                                      </p:childTnLst>
                                    </p:cTn>
                                  </p:par>
                                  <p:par>
                                    <p:cTn id="32" presetID="18" presetClass="entr" presetSubtype="12" fill="hold" grpId="0" nodeType="withEffect">
                                      <p:stCondLst>
                                        <p:cond delay="500"/>
                                      </p:stCondLst>
                                      <p:childTnLst>
                                        <p:set>
                                          <p:cBhvr>
                                            <p:cTn id="33" dur="1" fill="hold">
                                              <p:stCondLst>
                                                <p:cond delay="0"/>
                                              </p:stCondLst>
                                            </p:cTn>
                                            <p:tgtEl>
                                              <p:spTgt spid="77"/>
                                            </p:tgtEl>
                                            <p:attrNameLst>
                                              <p:attrName>style.visibility</p:attrName>
                                            </p:attrNameLst>
                                          </p:cBhvr>
                                          <p:to>
                                            <p:strVal val="visible"/>
                                          </p:to>
                                        </p:set>
                                        <p:animEffect transition="in" filter="strips(downLeft)">
                                          <p:cBhvr>
                                            <p:cTn id="34" dur="1000"/>
                                            <p:tgtEl>
                                              <p:spTgt spid="77"/>
                                            </p:tgtEl>
                                          </p:cBhvr>
                                        </p:animEffect>
                                      </p:childTnLst>
                                    </p:cTn>
                                  </p:par>
                                  <p:par>
                                    <p:cTn id="35" presetID="18" presetClass="entr" presetSubtype="12" fill="hold" grpId="0" nodeType="withEffect">
                                      <p:stCondLst>
                                        <p:cond delay="500"/>
                                      </p:stCondLst>
                                      <p:childTnLst>
                                        <p:set>
                                          <p:cBhvr>
                                            <p:cTn id="36" dur="1" fill="hold">
                                              <p:stCondLst>
                                                <p:cond delay="0"/>
                                              </p:stCondLst>
                                            </p:cTn>
                                            <p:tgtEl>
                                              <p:spTgt spid="78"/>
                                            </p:tgtEl>
                                            <p:attrNameLst>
                                              <p:attrName>style.visibility</p:attrName>
                                            </p:attrNameLst>
                                          </p:cBhvr>
                                          <p:to>
                                            <p:strVal val="visible"/>
                                          </p:to>
                                        </p:set>
                                        <p:animEffect transition="in" filter="strips(downLeft)">
                                          <p:cBhvr>
                                            <p:cTn id="37" dur="1000"/>
                                            <p:tgtEl>
                                              <p:spTgt spid="78"/>
                                            </p:tgtEl>
                                          </p:cBhvr>
                                        </p:animEffect>
                                      </p:childTnLst>
                                    </p:cTn>
                                  </p:par>
                                  <p:par>
                                    <p:cTn id="38" presetID="18" presetClass="entr" presetSubtype="12" fill="hold" grpId="0" nodeType="withEffect">
                                      <p:stCondLst>
                                        <p:cond delay="500"/>
                                      </p:stCondLst>
                                      <p:childTnLst>
                                        <p:set>
                                          <p:cBhvr>
                                            <p:cTn id="39" dur="1" fill="hold">
                                              <p:stCondLst>
                                                <p:cond delay="0"/>
                                              </p:stCondLst>
                                            </p:cTn>
                                            <p:tgtEl>
                                              <p:spTgt spid="79"/>
                                            </p:tgtEl>
                                            <p:attrNameLst>
                                              <p:attrName>style.visibility</p:attrName>
                                            </p:attrNameLst>
                                          </p:cBhvr>
                                          <p:to>
                                            <p:strVal val="visible"/>
                                          </p:to>
                                        </p:set>
                                        <p:animEffect transition="in" filter="strips(downLeft)">
                                          <p:cBhvr>
                                            <p:cTn id="40" dur="1000"/>
                                            <p:tgtEl>
                                              <p:spTgt spid="79"/>
                                            </p:tgtEl>
                                          </p:cBhvr>
                                        </p:animEffect>
                                      </p:childTnLst>
                                    </p:cTn>
                                  </p:par>
                                  <p:par>
                                    <p:cTn id="41" presetID="18" presetClass="entr" presetSubtype="12" fill="hold" grpId="0" nodeType="withEffect">
                                      <p:stCondLst>
                                        <p:cond delay="500"/>
                                      </p:stCondLst>
                                      <p:childTnLst>
                                        <p:set>
                                          <p:cBhvr>
                                            <p:cTn id="42" dur="1" fill="hold">
                                              <p:stCondLst>
                                                <p:cond delay="0"/>
                                              </p:stCondLst>
                                            </p:cTn>
                                            <p:tgtEl>
                                              <p:spTgt spid="80"/>
                                            </p:tgtEl>
                                            <p:attrNameLst>
                                              <p:attrName>style.visibility</p:attrName>
                                            </p:attrNameLst>
                                          </p:cBhvr>
                                          <p:to>
                                            <p:strVal val="visible"/>
                                          </p:to>
                                        </p:set>
                                        <p:animEffect transition="in" filter="strips(downLeft)">
                                          <p:cBhvr>
                                            <p:cTn id="43" dur="1000"/>
                                            <p:tgtEl>
                                              <p:spTgt spid="80"/>
                                            </p:tgtEl>
                                          </p:cBhvr>
                                        </p:animEffect>
                                      </p:childTnLst>
                                    </p:cTn>
                                  </p:par>
                                  <p:par>
                                    <p:cTn id="44" presetID="18" presetClass="entr" presetSubtype="12" fill="hold" grpId="0" nodeType="withEffect">
                                      <p:stCondLst>
                                        <p:cond delay="500"/>
                                      </p:stCondLst>
                                      <p:childTnLst>
                                        <p:set>
                                          <p:cBhvr>
                                            <p:cTn id="45" dur="1" fill="hold">
                                              <p:stCondLst>
                                                <p:cond delay="0"/>
                                              </p:stCondLst>
                                            </p:cTn>
                                            <p:tgtEl>
                                              <p:spTgt spid="82"/>
                                            </p:tgtEl>
                                            <p:attrNameLst>
                                              <p:attrName>style.visibility</p:attrName>
                                            </p:attrNameLst>
                                          </p:cBhvr>
                                          <p:to>
                                            <p:strVal val="visible"/>
                                          </p:to>
                                        </p:set>
                                        <p:animEffect transition="in" filter="strips(downLeft)">
                                          <p:cBhvr>
                                            <p:cTn id="46" dur="1000"/>
                                            <p:tgtEl>
                                              <p:spTgt spid="82"/>
                                            </p:tgtEl>
                                          </p:cBhvr>
                                        </p:animEffect>
                                      </p:childTnLst>
                                    </p:cTn>
                                  </p:par>
                                  <p:par>
                                    <p:cTn id="47" presetID="18" presetClass="entr" presetSubtype="12" fill="hold" grpId="0" nodeType="withEffect">
                                      <p:stCondLst>
                                        <p:cond delay="500"/>
                                      </p:stCondLst>
                                      <p:childTnLst>
                                        <p:set>
                                          <p:cBhvr>
                                            <p:cTn id="48" dur="1" fill="hold">
                                              <p:stCondLst>
                                                <p:cond delay="0"/>
                                              </p:stCondLst>
                                            </p:cTn>
                                            <p:tgtEl>
                                              <p:spTgt spid="83"/>
                                            </p:tgtEl>
                                            <p:attrNameLst>
                                              <p:attrName>style.visibility</p:attrName>
                                            </p:attrNameLst>
                                          </p:cBhvr>
                                          <p:to>
                                            <p:strVal val="visible"/>
                                          </p:to>
                                        </p:set>
                                        <p:animEffect transition="in" filter="strips(downLeft)">
                                          <p:cBhvr>
                                            <p:cTn id="49" dur="1000"/>
                                            <p:tgtEl>
                                              <p:spTgt spid="83"/>
                                            </p:tgtEl>
                                          </p:cBhvr>
                                        </p:animEffect>
                                      </p:childTnLst>
                                    </p:cTn>
                                  </p:par>
                                  <p:par>
                                    <p:cTn id="50" presetID="18" presetClass="entr" presetSubtype="12" fill="hold" grpId="0" nodeType="withEffect">
                                      <p:stCondLst>
                                        <p:cond delay="500"/>
                                      </p:stCondLst>
                                      <p:childTnLst>
                                        <p:set>
                                          <p:cBhvr>
                                            <p:cTn id="51" dur="1" fill="hold">
                                              <p:stCondLst>
                                                <p:cond delay="0"/>
                                              </p:stCondLst>
                                            </p:cTn>
                                            <p:tgtEl>
                                              <p:spTgt spid="84"/>
                                            </p:tgtEl>
                                            <p:attrNameLst>
                                              <p:attrName>style.visibility</p:attrName>
                                            </p:attrNameLst>
                                          </p:cBhvr>
                                          <p:to>
                                            <p:strVal val="visible"/>
                                          </p:to>
                                        </p:set>
                                        <p:animEffect transition="in" filter="strips(downLeft)">
                                          <p:cBhvr>
                                            <p:cTn id="52" dur="1000"/>
                                            <p:tgtEl>
                                              <p:spTgt spid="84"/>
                                            </p:tgtEl>
                                          </p:cBhvr>
                                        </p:animEffect>
                                      </p:childTnLst>
                                    </p:cTn>
                                  </p:par>
                                  <p:par>
                                    <p:cTn id="53" presetID="18" presetClass="entr" presetSubtype="12" fill="hold" grpId="0" nodeType="withEffect">
                                      <p:stCondLst>
                                        <p:cond delay="500"/>
                                      </p:stCondLst>
                                      <p:childTnLst>
                                        <p:set>
                                          <p:cBhvr>
                                            <p:cTn id="54" dur="1" fill="hold">
                                              <p:stCondLst>
                                                <p:cond delay="0"/>
                                              </p:stCondLst>
                                            </p:cTn>
                                            <p:tgtEl>
                                              <p:spTgt spid="85"/>
                                            </p:tgtEl>
                                            <p:attrNameLst>
                                              <p:attrName>style.visibility</p:attrName>
                                            </p:attrNameLst>
                                          </p:cBhvr>
                                          <p:to>
                                            <p:strVal val="visible"/>
                                          </p:to>
                                        </p:set>
                                        <p:animEffect transition="in" filter="strips(downLeft)">
                                          <p:cBhvr>
                                            <p:cTn id="55" dur="1000"/>
                                            <p:tgtEl>
                                              <p:spTgt spid="85"/>
                                            </p:tgtEl>
                                          </p:cBhvr>
                                        </p:animEffect>
                                      </p:childTnLst>
                                    </p:cTn>
                                  </p:par>
                                  <p:par>
                                    <p:cTn id="56" presetID="18" presetClass="entr" presetSubtype="12" fill="hold" grpId="0" nodeType="withEffect">
                                      <p:stCondLst>
                                        <p:cond delay="500"/>
                                      </p:stCondLst>
                                      <p:childTnLst>
                                        <p:set>
                                          <p:cBhvr>
                                            <p:cTn id="57" dur="1" fill="hold">
                                              <p:stCondLst>
                                                <p:cond delay="0"/>
                                              </p:stCondLst>
                                            </p:cTn>
                                            <p:tgtEl>
                                              <p:spTgt spid="86"/>
                                            </p:tgtEl>
                                            <p:attrNameLst>
                                              <p:attrName>style.visibility</p:attrName>
                                            </p:attrNameLst>
                                          </p:cBhvr>
                                          <p:to>
                                            <p:strVal val="visible"/>
                                          </p:to>
                                        </p:set>
                                        <p:animEffect transition="in" filter="strips(downLeft)">
                                          <p:cBhvr>
                                            <p:cTn id="58" dur="1000"/>
                                            <p:tgtEl>
                                              <p:spTgt spid="86"/>
                                            </p:tgtEl>
                                          </p:cBhvr>
                                        </p:animEffect>
                                      </p:childTnLst>
                                    </p:cTn>
                                  </p:par>
                                  <p:par>
                                    <p:cTn id="59" presetID="18" presetClass="entr" presetSubtype="12" fill="hold" grpId="0" nodeType="withEffect">
                                      <p:stCondLst>
                                        <p:cond delay="500"/>
                                      </p:stCondLst>
                                      <p:childTnLst>
                                        <p:set>
                                          <p:cBhvr>
                                            <p:cTn id="60" dur="1" fill="hold">
                                              <p:stCondLst>
                                                <p:cond delay="0"/>
                                              </p:stCondLst>
                                            </p:cTn>
                                            <p:tgtEl>
                                              <p:spTgt spid="87"/>
                                            </p:tgtEl>
                                            <p:attrNameLst>
                                              <p:attrName>style.visibility</p:attrName>
                                            </p:attrNameLst>
                                          </p:cBhvr>
                                          <p:to>
                                            <p:strVal val="visible"/>
                                          </p:to>
                                        </p:set>
                                        <p:animEffect transition="in" filter="strips(downLeft)">
                                          <p:cBhvr>
                                            <p:cTn id="61" dur="1000"/>
                                            <p:tgtEl>
                                              <p:spTgt spid="87"/>
                                            </p:tgtEl>
                                          </p:cBhvr>
                                        </p:animEffect>
                                      </p:childTnLst>
                                    </p:cTn>
                                  </p:par>
                                  <p:par>
                                    <p:cTn id="62" presetID="18" presetClass="entr" presetSubtype="12" fill="hold" grpId="0" nodeType="withEffect">
                                      <p:stCondLst>
                                        <p:cond delay="500"/>
                                      </p:stCondLst>
                                      <p:childTnLst>
                                        <p:set>
                                          <p:cBhvr>
                                            <p:cTn id="63" dur="1" fill="hold">
                                              <p:stCondLst>
                                                <p:cond delay="0"/>
                                              </p:stCondLst>
                                            </p:cTn>
                                            <p:tgtEl>
                                              <p:spTgt spid="88"/>
                                            </p:tgtEl>
                                            <p:attrNameLst>
                                              <p:attrName>style.visibility</p:attrName>
                                            </p:attrNameLst>
                                          </p:cBhvr>
                                          <p:to>
                                            <p:strVal val="visible"/>
                                          </p:to>
                                        </p:set>
                                        <p:animEffect transition="in" filter="strips(downLeft)">
                                          <p:cBhvr>
                                            <p:cTn id="64" dur="1000"/>
                                            <p:tgtEl>
                                              <p:spTgt spid="88"/>
                                            </p:tgtEl>
                                          </p:cBhvr>
                                        </p:animEffect>
                                      </p:childTnLst>
                                    </p:cTn>
                                  </p:par>
                                  <p:par>
                                    <p:cTn id="65" presetID="18" presetClass="entr" presetSubtype="12" fill="hold" grpId="0" nodeType="withEffect">
                                      <p:stCondLst>
                                        <p:cond delay="500"/>
                                      </p:stCondLst>
                                      <p:childTnLst>
                                        <p:set>
                                          <p:cBhvr>
                                            <p:cTn id="66" dur="1" fill="hold">
                                              <p:stCondLst>
                                                <p:cond delay="0"/>
                                              </p:stCondLst>
                                            </p:cTn>
                                            <p:tgtEl>
                                              <p:spTgt spid="89"/>
                                            </p:tgtEl>
                                            <p:attrNameLst>
                                              <p:attrName>style.visibility</p:attrName>
                                            </p:attrNameLst>
                                          </p:cBhvr>
                                          <p:to>
                                            <p:strVal val="visible"/>
                                          </p:to>
                                        </p:set>
                                        <p:animEffect transition="in" filter="strips(downLeft)">
                                          <p:cBhvr>
                                            <p:cTn id="67" dur="1000"/>
                                            <p:tgtEl>
                                              <p:spTgt spid="89"/>
                                            </p:tgtEl>
                                          </p:cBhvr>
                                        </p:animEffect>
                                      </p:childTnLst>
                                    </p:cTn>
                                  </p:par>
                                  <p:par>
                                    <p:cTn id="68" presetID="18" presetClass="entr" presetSubtype="12" fill="hold" grpId="0" nodeType="withEffect">
                                      <p:stCondLst>
                                        <p:cond delay="500"/>
                                      </p:stCondLst>
                                      <p:childTnLst>
                                        <p:set>
                                          <p:cBhvr>
                                            <p:cTn id="69" dur="1" fill="hold">
                                              <p:stCondLst>
                                                <p:cond delay="0"/>
                                              </p:stCondLst>
                                            </p:cTn>
                                            <p:tgtEl>
                                              <p:spTgt spid="90"/>
                                            </p:tgtEl>
                                            <p:attrNameLst>
                                              <p:attrName>style.visibility</p:attrName>
                                            </p:attrNameLst>
                                          </p:cBhvr>
                                          <p:to>
                                            <p:strVal val="visible"/>
                                          </p:to>
                                        </p:set>
                                        <p:animEffect transition="in" filter="strips(downLeft)">
                                          <p:cBhvr>
                                            <p:cTn id="70" dur="1000"/>
                                            <p:tgtEl>
                                              <p:spTgt spid="90"/>
                                            </p:tgtEl>
                                          </p:cBhvr>
                                        </p:animEffect>
                                      </p:childTnLst>
                                    </p:cTn>
                                  </p:par>
                                  <p:par>
                                    <p:cTn id="71" presetID="18" presetClass="entr" presetSubtype="12" fill="hold" grpId="0" nodeType="withEffect">
                                      <p:stCondLst>
                                        <p:cond delay="500"/>
                                      </p:stCondLst>
                                      <p:childTnLst>
                                        <p:set>
                                          <p:cBhvr>
                                            <p:cTn id="72" dur="1" fill="hold">
                                              <p:stCondLst>
                                                <p:cond delay="0"/>
                                              </p:stCondLst>
                                            </p:cTn>
                                            <p:tgtEl>
                                              <p:spTgt spid="91"/>
                                            </p:tgtEl>
                                            <p:attrNameLst>
                                              <p:attrName>style.visibility</p:attrName>
                                            </p:attrNameLst>
                                          </p:cBhvr>
                                          <p:to>
                                            <p:strVal val="visible"/>
                                          </p:to>
                                        </p:set>
                                        <p:animEffect transition="in" filter="strips(downLeft)">
                                          <p:cBhvr>
                                            <p:cTn id="73" dur="1000"/>
                                            <p:tgtEl>
                                              <p:spTgt spid="91"/>
                                            </p:tgtEl>
                                          </p:cBhvr>
                                        </p:animEffect>
                                      </p:childTnLst>
                                    </p:cTn>
                                  </p:par>
                                  <p:par>
                                    <p:cTn id="74" presetID="18" presetClass="entr" presetSubtype="12" fill="hold" grpId="0" nodeType="withEffect">
                                      <p:stCondLst>
                                        <p:cond delay="500"/>
                                      </p:stCondLst>
                                      <p:childTnLst>
                                        <p:set>
                                          <p:cBhvr>
                                            <p:cTn id="75" dur="1" fill="hold">
                                              <p:stCondLst>
                                                <p:cond delay="0"/>
                                              </p:stCondLst>
                                            </p:cTn>
                                            <p:tgtEl>
                                              <p:spTgt spid="92"/>
                                            </p:tgtEl>
                                            <p:attrNameLst>
                                              <p:attrName>style.visibility</p:attrName>
                                            </p:attrNameLst>
                                          </p:cBhvr>
                                          <p:to>
                                            <p:strVal val="visible"/>
                                          </p:to>
                                        </p:set>
                                        <p:animEffect transition="in" filter="strips(downLeft)">
                                          <p:cBhvr>
                                            <p:cTn id="76" dur="1000"/>
                                            <p:tgtEl>
                                              <p:spTgt spid="92"/>
                                            </p:tgtEl>
                                          </p:cBhvr>
                                        </p:animEffect>
                                      </p:childTnLst>
                                    </p:cTn>
                                  </p:par>
                                  <p:par>
                                    <p:cTn id="77" presetID="18" presetClass="entr" presetSubtype="12" fill="hold" grpId="0" nodeType="withEffect">
                                      <p:stCondLst>
                                        <p:cond delay="500"/>
                                      </p:stCondLst>
                                      <p:childTnLst>
                                        <p:set>
                                          <p:cBhvr>
                                            <p:cTn id="78" dur="1" fill="hold">
                                              <p:stCondLst>
                                                <p:cond delay="0"/>
                                              </p:stCondLst>
                                            </p:cTn>
                                            <p:tgtEl>
                                              <p:spTgt spid="94"/>
                                            </p:tgtEl>
                                            <p:attrNameLst>
                                              <p:attrName>style.visibility</p:attrName>
                                            </p:attrNameLst>
                                          </p:cBhvr>
                                          <p:to>
                                            <p:strVal val="visible"/>
                                          </p:to>
                                        </p:set>
                                        <p:animEffect transition="in" filter="strips(downLeft)">
                                          <p:cBhvr>
                                            <p:cTn id="79" dur="1000"/>
                                            <p:tgtEl>
                                              <p:spTgt spid="94"/>
                                            </p:tgtEl>
                                          </p:cBhvr>
                                        </p:animEffect>
                                      </p:childTnLst>
                                    </p:cTn>
                                  </p:par>
                                  <p:par>
                                    <p:cTn id="80" presetID="18" presetClass="entr" presetSubtype="12" fill="hold" grpId="0" nodeType="withEffect">
                                      <p:stCondLst>
                                        <p:cond delay="500"/>
                                      </p:stCondLst>
                                      <p:childTnLst>
                                        <p:set>
                                          <p:cBhvr>
                                            <p:cTn id="81" dur="1" fill="hold">
                                              <p:stCondLst>
                                                <p:cond delay="0"/>
                                              </p:stCondLst>
                                            </p:cTn>
                                            <p:tgtEl>
                                              <p:spTgt spid="95"/>
                                            </p:tgtEl>
                                            <p:attrNameLst>
                                              <p:attrName>style.visibility</p:attrName>
                                            </p:attrNameLst>
                                          </p:cBhvr>
                                          <p:to>
                                            <p:strVal val="visible"/>
                                          </p:to>
                                        </p:set>
                                        <p:animEffect transition="in" filter="strips(downLeft)">
                                          <p:cBhvr>
                                            <p:cTn id="82" dur="1000"/>
                                            <p:tgtEl>
                                              <p:spTgt spid="95"/>
                                            </p:tgtEl>
                                          </p:cBhvr>
                                        </p:animEffect>
                                      </p:childTnLst>
                                    </p:cTn>
                                  </p:par>
                                  <p:par>
                                    <p:cTn id="83" presetID="18" presetClass="entr" presetSubtype="12" fill="hold" grpId="0" nodeType="withEffect">
                                      <p:stCondLst>
                                        <p:cond delay="500"/>
                                      </p:stCondLst>
                                      <p:childTnLst>
                                        <p:set>
                                          <p:cBhvr>
                                            <p:cTn id="84" dur="1" fill="hold">
                                              <p:stCondLst>
                                                <p:cond delay="0"/>
                                              </p:stCondLst>
                                            </p:cTn>
                                            <p:tgtEl>
                                              <p:spTgt spid="96"/>
                                            </p:tgtEl>
                                            <p:attrNameLst>
                                              <p:attrName>style.visibility</p:attrName>
                                            </p:attrNameLst>
                                          </p:cBhvr>
                                          <p:to>
                                            <p:strVal val="visible"/>
                                          </p:to>
                                        </p:set>
                                        <p:animEffect transition="in" filter="strips(downLeft)">
                                          <p:cBhvr>
                                            <p:cTn id="85" dur="1000"/>
                                            <p:tgtEl>
                                              <p:spTgt spid="96"/>
                                            </p:tgtEl>
                                          </p:cBhvr>
                                        </p:animEffect>
                                      </p:childTnLst>
                                    </p:cTn>
                                  </p:par>
                                  <p:par>
                                    <p:cTn id="86" presetID="18" presetClass="entr" presetSubtype="12" fill="hold" grpId="0" nodeType="withEffect">
                                      <p:stCondLst>
                                        <p:cond delay="500"/>
                                      </p:stCondLst>
                                      <p:childTnLst>
                                        <p:set>
                                          <p:cBhvr>
                                            <p:cTn id="87" dur="1" fill="hold">
                                              <p:stCondLst>
                                                <p:cond delay="0"/>
                                              </p:stCondLst>
                                            </p:cTn>
                                            <p:tgtEl>
                                              <p:spTgt spid="81"/>
                                            </p:tgtEl>
                                            <p:attrNameLst>
                                              <p:attrName>style.visibility</p:attrName>
                                            </p:attrNameLst>
                                          </p:cBhvr>
                                          <p:to>
                                            <p:strVal val="visible"/>
                                          </p:to>
                                        </p:set>
                                        <p:animEffect transition="in" filter="strips(downLeft)">
                                          <p:cBhvr>
                                            <p:cTn id="88" dur="1000"/>
                                            <p:tgtEl>
                                              <p:spTgt spid="81"/>
                                            </p:tgtEl>
                                          </p:cBhvr>
                                        </p:animEffect>
                                      </p:childTnLst>
                                    </p:cTn>
                                  </p:par>
                                  <p:par>
                                    <p:cTn id="89" presetID="18" presetClass="entr" presetSubtype="12" fill="hold" grpId="0" nodeType="withEffect">
                                      <p:stCondLst>
                                        <p:cond delay="500"/>
                                      </p:stCondLst>
                                      <p:childTnLst>
                                        <p:set>
                                          <p:cBhvr>
                                            <p:cTn id="90" dur="1" fill="hold">
                                              <p:stCondLst>
                                                <p:cond delay="0"/>
                                              </p:stCondLst>
                                            </p:cTn>
                                            <p:tgtEl>
                                              <p:spTgt spid="73"/>
                                            </p:tgtEl>
                                            <p:attrNameLst>
                                              <p:attrName>style.visibility</p:attrName>
                                            </p:attrNameLst>
                                          </p:cBhvr>
                                          <p:to>
                                            <p:strVal val="visible"/>
                                          </p:to>
                                        </p:set>
                                        <p:animEffect transition="in" filter="strips(downLeft)">
                                          <p:cBhvr>
                                            <p:cTn id="91" dur="1000"/>
                                            <p:tgtEl>
                                              <p:spTgt spid="73"/>
                                            </p:tgtEl>
                                          </p:cBhvr>
                                        </p:animEffect>
                                      </p:childTnLst>
                                    </p:cTn>
                                  </p:par>
                                  <p:par>
                                    <p:cTn id="92" presetID="18" presetClass="entr" presetSubtype="12" fill="hold" grpId="0" nodeType="withEffect">
                                      <p:stCondLst>
                                        <p:cond delay="500"/>
                                      </p:stCondLst>
                                      <p:childTnLst>
                                        <p:set>
                                          <p:cBhvr>
                                            <p:cTn id="93" dur="1" fill="hold">
                                              <p:stCondLst>
                                                <p:cond delay="0"/>
                                              </p:stCondLst>
                                            </p:cTn>
                                            <p:tgtEl>
                                              <p:spTgt spid="93"/>
                                            </p:tgtEl>
                                            <p:attrNameLst>
                                              <p:attrName>style.visibility</p:attrName>
                                            </p:attrNameLst>
                                          </p:cBhvr>
                                          <p:to>
                                            <p:strVal val="visible"/>
                                          </p:to>
                                        </p:set>
                                        <p:animEffect transition="in" filter="strips(downLeft)">
                                          <p:cBhvr>
                                            <p:cTn id="94" dur="1000"/>
                                            <p:tgtEl>
                                              <p:spTgt spid="93"/>
                                            </p:tgtEl>
                                          </p:cBhvr>
                                        </p:animEffect>
                                      </p:childTnLst>
                                    </p:cTn>
                                  </p:par>
                                  <p:par>
                                    <p:cTn id="95" presetID="10" presetClass="entr" presetSubtype="0" fill="hold" grpId="0" nodeType="withEffect">
                                      <p:stCondLst>
                                        <p:cond delay="1500"/>
                                      </p:stCondLst>
                                      <p:childTnLst>
                                        <p:set>
                                          <p:cBhvr>
                                            <p:cTn id="96" dur="1" fill="hold">
                                              <p:stCondLst>
                                                <p:cond delay="0"/>
                                              </p:stCondLst>
                                            </p:cTn>
                                            <p:tgtEl>
                                              <p:spTgt spid="107"/>
                                            </p:tgtEl>
                                            <p:attrNameLst>
                                              <p:attrName>style.visibility</p:attrName>
                                            </p:attrNameLst>
                                          </p:cBhvr>
                                          <p:to>
                                            <p:strVal val="visible"/>
                                          </p:to>
                                        </p:set>
                                        <p:animEffect transition="in" filter="fade">
                                          <p:cBhvr>
                                            <p:cTn id="97" dur="100"/>
                                            <p:tgtEl>
                                              <p:spTgt spid="107"/>
                                            </p:tgtEl>
                                          </p:cBhvr>
                                        </p:animEffect>
                                      </p:childTnLst>
                                    </p:cTn>
                                  </p:par>
                                  <p:par>
                                    <p:cTn id="98" presetID="42" presetClass="path" presetSubtype="0" fill="hold" grpId="1" nodeType="withEffect">
                                      <p:stCondLst>
                                        <p:cond delay="1500"/>
                                      </p:stCondLst>
                                      <p:childTnLst>
                                        <p:animMotion origin="layout" path="M -0.17982 0.10973 L 3.125E-6 3.33333E-6 " pathEditMode="relative" rAng="0" ptsTypes="AA">
                                          <p:cBhvr>
                                            <p:cTn id="99" dur="500" fill="hold"/>
                                            <p:tgtEl>
                                              <p:spTgt spid="107"/>
                                            </p:tgtEl>
                                            <p:attrNameLst>
                                              <p:attrName>ppt_x</p:attrName>
                                              <p:attrName>ppt_y</p:attrName>
                                            </p:attrNameLst>
                                          </p:cBhvr>
                                          <p:rCtr x="8958" y="-5625"/>
                                        </p:animMotion>
                                      </p:childTnLst>
                                    </p:cTn>
                                  </p:par>
                                  <p:par>
                                    <p:cTn id="100" presetID="10" presetClass="entr" presetSubtype="0" fill="hold" grpId="0" nodeType="withEffect">
                                      <p:stCondLst>
                                        <p:cond delay="2000"/>
                                      </p:stCondLst>
                                      <p:childTnLst>
                                        <p:set>
                                          <p:cBhvr>
                                            <p:cTn id="101" dur="1" fill="hold">
                                              <p:stCondLst>
                                                <p:cond delay="0"/>
                                              </p:stCondLst>
                                            </p:cTn>
                                            <p:tgtEl>
                                              <p:spTgt spid="97"/>
                                            </p:tgtEl>
                                            <p:attrNameLst>
                                              <p:attrName>style.visibility</p:attrName>
                                            </p:attrNameLst>
                                          </p:cBhvr>
                                          <p:to>
                                            <p:strVal val="visible"/>
                                          </p:to>
                                        </p:set>
                                        <p:animEffect transition="in" filter="fade">
                                          <p:cBhvr>
                                            <p:cTn id="102" dur="100"/>
                                            <p:tgtEl>
                                              <p:spTgt spid="97"/>
                                            </p:tgtEl>
                                          </p:cBhvr>
                                        </p:animEffect>
                                      </p:childTnLst>
                                    </p:cTn>
                                  </p:par>
                                  <p:par>
                                    <p:cTn id="103" presetID="63" presetClass="path" presetSubtype="0" fill="hold" grpId="1" nodeType="withEffect">
                                      <p:stCondLst>
                                        <p:cond delay="2000"/>
                                      </p:stCondLst>
                                      <p:childTnLst>
                                        <p:animMotion origin="layout" path="M -0.02631 -1.48148E-6 L 3.33333E-6 -1.48148E-6 " pathEditMode="relative" rAng="0" ptsTypes="AA">
                                          <p:cBhvr>
                                            <p:cTn id="104" dur="500" fill="hold"/>
                                            <p:tgtEl>
                                              <p:spTgt spid="97"/>
                                            </p:tgtEl>
                                            <p:attrNameLst>
                                              <p:attrName>ppt_x</p:attrName>
                                              <p:attrName>ppt_y</p:attrName>
                                            </p:attrNameLst>
                                          </p:cBhvr>
                                          <p:rCtr x="1315" y="0"/>
                                        </p:animMotion>
                                      </p:childTnLst>
                                    </p:cTn>
                                  </p:par>
                                  <p:par>
                                    <p:cTn id="105" presetID="10" presetClass="entr" presetSubtype="0" fill="hold" grpId="0" nodeType="withEffect">
                                      <p:stCondLst>
                                        <p:cond delay="2000"/>
                                      </p:stCondLst>
                                      <p:childTnLst>
                                        <p:set>
                                          <p:cBhvr>
                                            <p:cTn id="106" dur="1" fill="hold">
                                              <p:stCondLst>
                                                <p:cond delay="0"/>
                                              </p:stCondLst>
                                            </p:cTn>
                                            <p:tgtEl>
                                              <p:spTgt spid="98"/>
                                            </p:tgtEl>
                                            <p:attrNameLst>
                                              <p:attrName>style.visibility</p:attrName>
                                            </p:attrNameLst>
                                          </p:cBhvr>
                                          <p:to>
                                            <p:strVal val="visible"/>
                                          </p:to>
                                        </p:set>
                                        <p:animEffect transition="in" filter="fade">
                                          <p:cBhvr>
                                            <p:cTn id="107" dur="100"/>
                                            <p:tgtEl>
                                              <p:spTgt spid="98"/>
                                            </p:tgtEl>
                                          </p:cBhvr>
                                        </p:animEffect>
                                      </p:childTnLst>
                                    </p:cTn>
                                  </p:par>
                                  <p:par>
                                    <p:cTn id="108" presetID="63" presetClass="path" presetSubtype="0" fill="hold" grpId="1" nodeType="withEffect">
                                      <p:stCondLst>
                                        <p:cond delay="2000"/>
                                      </p:stCondLst>
                                      <p:childTnLst>
                                        <p:animMotion origin="layout" path="M -1.45833E-6 -1.85185E-6 L 0.02669 -1.85185E-6 " pathEditMode="relative" rAng="0" ptsTypes="AA">
                                          <p:cBhvr>
                                            <p:cTn id="109" dur="500" spd="-100000" fill="hold"/>
                                            <p:tgtEl>
                                              <p:spTgt spid="98"/>
                                            </p:tgtEl>
                                            <p:attrNameLst>
                                              <p:attrName>ppt_x</p:attrName>
                                              <p:attrName>ppt_y</p:attrName>
                                            </p:attrNameLst>
                                          </p:cBhvr>
                                          <p:rCtr x="1328" y="0"/>
                                        </p:animMotion>
                                      </p:childTnLst>
                                    </p:cTn>
                                  </p:par>
                                  <p:par>
                                    <p:cTn id="110" presetID="10" presetClass="entr" presetSubtype="0" fill="hold" grpId="0" nodeType="withEffect">
                                      <p:stCondLst>
                                        <p:cond delay="1800"/>
                                      </p:stCondLst>
                                      <p:childTnLst>
                                        <p:set>
                                          <p:cBhvr>
                                            <p:cTn id="111" dur="1" fill="hold">
                                              <p:stCondLst>
                                                <p:cond delay="0"/>
                                              </p:stCondLst>
                                            </p:cTn>
                                            <p:tgtEl>
                                              <p:spTgt spid="108"/>
                                            </p:tgtEl>
                                            <p:attrNameLst>
                                              <p:attrName>style.visibility</p:attrName>
                                            </p:attrNameLst>
                                          </p:cBhvr>
                                          <p:to>
                                            <p:strVal val="visible"/>
                                          </p:to>
                                        </p:set>
                                        <p:animEffect transition="in" filter="fade">
                                          <p:cBhvr>
                                            <p:cTn id="112" dur="100"/>
                                            <p:tgtEl>
                                              <p:spTgt spid="108"/>
                                            </p:tgtEl>
                                          </p:cBhvr>
                                        </p:animEffect>
                                      </p:childTnLst>
                                    </p:cTn>
                                  </p:par>
                                  <p:par>
                                    <p:cTn id="113" presetID="42" presetClass="path" presetSubtype="0" fill="hold" grpId="1" nodeType="withEffect">
                                      <p:stCondLst>
                                        <p:cond delay="1800"/>
                                      </p:stCondLst>
                                      <p:childTnLst>
                                        <p:animMotion origin="layout" path="M -0.20508 0.0669 L 2.29167E-6 -4.81481E-6 " pathEditMode="relative" rAng="0" ptsTypes="AA">
                                          <p:cBhvr>
                                            <p:cTn id="114" dur="500" fill="hold"/>
                                            <p:tgtEl>
                                              <p:spTgt spid="108"/>
                                            </p:tgtEl>
                                            <p:attrNameLst>
                                              <p:attrName>ppt_x</p:attrName>
                                              <p:attrName>ppt_y</p:attrName>
                                            </p:attrNameLst>
                                          </p:cBhvr>
                                          <p:rCtr x="10247" y="-3356"/>
                                        </p:animMotion>
                                      </p:childTnLst>
                                    </p:cTn>
                                  </p:par>
                                  <p:par>
                                    <p:cTn id="115" presetID="10" presetClass="entr" presetSubtype="0" fill="hold" grpId="0" nodeType="withEffect">
                                      <p:stCondLst>
                                        <p:cond delay="2200"/>
                                      </p:stCondLst>
                                      <p:childTnLst>
                                        <p:set>
                                          <p:cBhvr>
                                            <p:cTn id="116" dur="1" fill="hold">
                                              <p:stCondLst>
                                                <p:cond delay="0"/>
                                              </p:stCondLst>
                                            </p:cTn>
                                            <p:tgtEl>
                                              <p:spTgt spid="99"/>
                                            </p:tgtEl>
                                            <p:attrNameLst>
                                              <p:attrName>style.visibility</p:attrName>
                                            </p:attrNameLst>
                                          </p:cBhvr>
                                          <p:to>
                                            <p:strVal val="visible"/>
                                          </p:to>
                                        </p:set>
                                        <p:animEffect transition="in" filter="fade">
                                          <p:cBhvr>
                                            <p:cTn id="117" dur="100"/>
                                            <p:tgtEl>
                                              <p:spTgt spid="99"/>
                                            </p:tgtEl>
                                          </p:cBhvr>
                                        </p:animEffect>
                                      </p:childTnLst>
                                    </p:cTn>
                                  </p:par>
                                  <p:par>
                                    <p:cTn id="118" presetID="63" presetClass="path" presetSubtype="0" fill="hold" grpId="1" nodeType="withEffect">
                                      <p:stCondLst>
                                        <p:cond delay="2200"/>
                                      </p:stCondLst>
                                      <p:childTnLst>
                                        <p:animMotion origin="layout" path="M -0.02513 -4.81481E-6 L 3.33333E-6 -4.81481E-6 " pathEditMode="relative" rAng="0" ptsTypes="AA">
                                          <p:cBhvr>
                                            <p:cTn id="119" dur="500" fill="hold"/>
                                            <p:tgtEl>
                                              <p:spTgt spid="99"/>
                                            </p:tgtEl>
                                            <p:attrNameLst>
                                              <p:attrName>ppt_x</p:attrName>
                                              <p:attrName>ppt_y</p:attrName>
                                            </p:attrNameLst>
                                          </p:cBhvr>
                                          <p:rCtr x="1250" y="0"/>
                                        </p:animMotion>
                                      </p:childTnLst>
                                    </p:cTn>
                                  </p:par>
                                  <p:par>
                                    <p:cTn id="120" presetID="10" presetClass="entr" presetSubtype="0" fill="hold" grpId="0" nodeType="withEffect">
                                      <p:stCondLst>
                                        <p:cond delay="2200"/>
                                      </p:stCondLst>
                                      <p:childTnLst>
                                        <p:set>
                                          <p:cBhvr>
                                            <p:cTn id="121" dur="1" fill="hold">
                                              <p:stCondLst>
                                                <p:cond delay="0"/>
                                              </p:stCondLst>
                                            </p:cTn>
                                            <p:tgtEl>
                                              <p:spTgt spid="100"/>
                                            </p:tgtEl>
                                            <p:attrNameLst>
                                              <p:attrName>style.visibility</p:attrName>
                                            </p:attrNameLst>
                                          </p:cBhvr>
                                          <p:to>
                                            <p:strVal val="visible"/>
                                          </p:to>
                                        </p:set>
                                        <p:animEffect transition="in" filter="fade">
                                          <p:cBhvr>
                                            <p:cTn id="122" dur="100"/>
                                            <p:tgtEl>
                                              <p:spTgt spid="100"/>
                                            </p:tgtEl>
                                          </p:cBhvr>
                                        </p:animEffect>
                                      </p:childTnLst>
                                    </p:cTn>
                                  </p:par>
                                  <p:par>
                                    <p:cTn id="123" presetID="63" presetClass="path" presetSubtype="0" fill="hold" grpId="1" nodeType="withEffect">
                                      <p:stCondLst>
                                        <p:cond delay="2200"/>
                                      </p:stCondLst>
                                      <p:childTnLst>
                                        <p:animMotion origin="layout" path="M 4.79167E-6 2.59259E-6 L 0.02552 2.59259E-6 " pathEditMode="relative" rAng="0" ptsTypes="AA">
                                          <p:cBhvr>
                                            <p:cTn id="124" dur="500" spd="-100000" fill="hold"/>
                                            <p:tgtEl>
                                              <p:spTgt spid="100"/>
                                            </p:tgtEl>
                                            <p:attrNameLst>
                                              <p:attrName>ppt_x</p:attrName>
                                              <p:attrName>ppt_y</p:attrName>
                                            </p:attrNameLst>
                                          </p:cBhvr>
                                          <p:rCtr x="1276" y="0"/>
                                        </p:animMotion>
                                      </p:childTnLst>
                                    </p:cTn>
                                  </p:par>
                                  <p:par>
                                    <p:cTn id="125" presetID="10" presetClass="entr" presetSubtype="0" fill="hold" grpId="0" nodeType="withEffect">
                                      <p:stCondLst>
                                        <p:cond delay="2100"/>
                                      </p:stCondLst>
                                      <p:childTnLst>
                                        <p:set>
                                          <p:cBhvr>
                                            <p:cTn id="126" dur="1" fill="hold">
                                              <p:stCondLst>
                                                <p:cond delay="0"/>
                                              </p:stCondLst>
                                            </p:cTn>
                                            <p:tgtEl>
                                              <p:spTgt spid="109"/>
                                            </p:tgtEl>
                                            <p:attrNameLst>
                                              <p:attrName>style.visibility</p:attrName>
                                            </p:attrNameLst>
                                          </p:cBhvr>
                                          <p:to>
                                            <p:strVal val="visible"/>
                                          </p:to>
                                        </p:set>
                                        <p:animEffect transition="in" filter="fade">
                                          <p:cBhvr>
                                            <p:cTn id="127" dur="100"/>
                                            <p:tgtEl>
                                              <p:spTgt spid="109"/>
                                            </p:tgtEl>
                                          </p:cBhvr>
                                        </p:animEffect>
                                      </p:childTnLst>
                                    </p:cTn>
                                  </p:par>
                                  <p:par>
                                    <p:cTn id="128" presetID="42" presetClass="path" presetSubtype="0" fill="hold" grpId="1" nodeType="withEffect">
                                      <p:stCondLst>
                                        <p:cond delay="2100"/>
                                      </p:stCondLst>
                                      <p:childTnLst>
                                        <p:animMotion origin="layout" path="M -0.28881 -0.03402 L 3.54167E-6 -3.7037E-6 " pathEditMode="relative" rAng="0" ptsTypes="AA">
                                          <p:cBhvr>
                                            <p:cTn id="129" dur="500" fill="hold"/>
                                            <p:tgtEl>
                                              <p:spTgt spid="109"/>
                                            </p:tgtEl>
                                            <p:attrNameLst>
                                              <p:attrName>ppt_x</p:attrName>
                                              <p:attrName>ppt_y</p:attrName>
                                            </p:attrNameLst>
                                          </p:cBhvr>
                                          <p:rCtr x="14440" y="1690"/>
                                        </p:animMotion>
                                      </p:childTnLst>
                                    </p:cTn>
                                  </p:par>
                                  <p:par>
                                    <p:cTn id="130" presetID="10" presetClass="entr" presetSubtype="0" fill="hold" grpId="0" nodeType="withEffect">
                                      <p:stCondLst>
                                        <p:cond delay="2600"/>
                                      </p:stCondLst>
                                      <p:childTnLst>
                                        <p:set>
                                          <p:cBhvr>
                                            <p:cTn id="131" dur="1" fill="hold">
                                              <p:stCondLst>
                                                <p:cond delay="0"/>
                                              </p:stCondLst>
                                            </p:cTn>
                                            <p:tgtEl>
                                              <p:spTgt spid="101"/>
                                            </p:tgtEl>
                                            <p:attrNameLst>
                                              <p:attrName>style.visibility</p:attrName>
                                            </p:attrNameLst>
                                          </p:cBhvr>
                                          <p:to>
                                            <p:strVal val="visible"/>
                                          </p:to>
                                        </p:set>
                                        <p:animEffect transition="in" filter="fade">
                                          <p:cBhvr>
                                            <p:cTn id="132" dur="100"/>
                                            <p:tgtEl>
                                              <p:spTgt spid="101"/>
                                            </p:tgtEl>
                                          </p:cBhvr>
                                        </p:animEffect>
                                      </p:childTnLst>
                                    </p:cTn>
                                  </p:par>
                                  <p:par>
                                    <p:cTn id="133" presetID="63" presetClass="path" presetSubtype="0" fill="hold" grpId="1" nodeType="withEffect">
                                      <p:stCondLst>
                                        <p:cond delay="2600"/>
                                      </p:stCondLst>
                                      <p:childTnLst>
                                        <p:animMotion origin="layout" path="M -0.02696 -1.11111E-6 L 3.33333E-6 -1.11111E-6 " pathEditMode="relative" rAng="0" ptsTypes="AA">
                                          <p:cBhvr>
                                            <p:cTn id="134" dur="500" fill="hold"/>
                                            <p:tgtEl>
                                              <p:spTgt spid="101"/>
                                            </p:tgtEl>
                                            <p:attrNameLst>
                                              <p:attrName>ppt_x</p:attrName>
                                              <p:attrName>ppt_y</p:attrName>
                                            </p:attrNameLst>
                                          </p:cBhvr>
                                          <p:rCtr x="1341" y="0"/>
                                        </p:animMotion>
                                      </p:childTnLst>
                                    </p:cTn>
                                  </p:par>
                                  <p:par>
                                    <p:cTn id="135" presetID="10" presetClass="entr" presetSubtype="0" fill="hold" grpId="0" nodeType="withEffect">
                                      <p:stCondLst>
                                        <p:cond delay="2600"/>
                                      </p:stCondLst>
                                      <p:childTnLst>
                                        <p:set>
                                          <p:cBhvr>
                                            <p:cTn id="136" dur="1" fill="hold">
                                              <p:stCondLst>
                                                <p:cond delay="0"/>
                                              </p:stCondLst>
                                            </p:cTn>
                                            <p:tgtEl>
                                              <p:spTgt spid="102"/>
                                            </p:tgtEl>
                                            <p:attrNameLst>
                                              <p:attrName>style.visibility</p:attrName>
                                            </p:attrNameLst>
                                          </p:cBhvr>
                                          <p:to>
                                            <p:strVal val="visible"/>
                                          </p:to>
                                        </p:set>
                                        <p:animEffect transition="in" filter="fade">
                                          <p:cBhvr>
                                            <p:cTn id="137" dur="100"/>
                                            <p:tgtEl>
                                              <p:spTgt spid="102"/>
                                            </p:tgtEl>
                                          </p:cBhvr>
                                        </p:animEffect>
                                      </p:childTnLst>
                                    </p:cTn>
                                  </p:par>
                                  <p:par>
                                    <p:cTn id="138" presetID="63" presetClass="path" presetSubtype="0" fill="hold" grpId="1" nodeType="withEffect">
                                      <p:stCondLst>
                                        <p:cond delay="2600"/>
                                      </p:stCondLst>
                                      <p:childTnLst>
                                        <p:animMotion origin="layout" path="M -1.45833E-6 -3.7037E-6 L 0.02253 -3.7037E-6 " pathEditMode="relative" rAng="0" ptsTypes="AA">
                                          <p:cBhvr>
                                            <p:cTn id="139" dur="500" spd="-100000" fill="hold"/>
                                            <p:tgtEl>
                                              <p:spTgt spid="102"/>
                                            </p:tgtEl>
                                            <p:attrNameLst>
                                              <p:attrName>ppt_x</p:attrName>
                                              <p:attrName>ppt_y</p:attrName>
                                            </p:attrNameLst>
                                          </p:cBhvr>
                                          <p:rCtr x="1120" y="0"/>
                                        </p:animMotion>
                                      </p:childTnLst>
                                    </p:cTn>
                                  </p:par>
                                </p:childTnLst>
                              </p:cTn>
                            </p:par>
                            <p:par>
                              <p:cTn id="140" fill="hold">
                                <p:stCondLst>
                                  <p:cond delay="1500"/>
                                </p:stCondLst>
                                <p:childTnLst>
                                  <p:par>
                                    <p:cTn id="141" presetID="2" presetClass="entr" presetSubtype="8" fill="hold" grpId="0" nodeType="afterEffect">
                                      <p:stCondLst>
                                        <p:cond delay="0"/>
                                      </p:stCondLst>
                                      <p:childTnLst>
                                        <p:set>
                                          <p:cBhvr>
                                            <p:cTn id="142" dur="1" fill="hold">
                                              <p:stCondLst>
                                                <p:cond delay="0"/>
                                              </p:stCondLst>
                                            </p:cTn>
                                            <p:tgtEl>
                                              <p:spTgt spid="51"/>
                                            </p:tgtEl>
                                            <p:attrNameLst>
                                              <p:attrName>style.visibility</p:attrName>
                                            </p:attrNameLst>
                                          </p:cBhvr>
                                          <p:to>
                                            <p:strVal val="visible"/>
                                          </p:to>
                                        </p:set>
                                        <p:anim calcmode="lin" valueType="num">
                                          <p:cBhvr additive="base">
                                            <p:cTn id="143" dur="500" fill="hold"/>
                                            <p:tgtEl>
                                              <p:spTgt spid="51"/>
                                            </p:tgtEl>
                                            <p:attrNameLst>
                                              <p:attrName>ppt_x</p:attrName>
                                            </p:attrNameLst>
                                          </p:cBhvr>
                                          <p:tavLst>
                                            <p:tav tm="0">
                                              <p:val>
                                                <p:strVal val="0-#ppt_w/2"/>
                                              </p:val>
                                            </p:tav>
                                            <p:tav tm="100000">
                                              <p:val>
                                                <p:strVal val="#ppt_x"/>
                                              </p:val>
                                            </p:tav>
                                          </p:tavLst>
                                        </p:anim>
                                        <p:anim calcmode="lin" valueType="num">
                                          <p:cBhvr additive="base">
                                            <p:cTn id="144"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p:bldP spid="97" grpId="1"/>
          <p:bldP spid="98" grpId="0"/>
          <p:bldP spid="98" grpId="1"/>
          <p:bldP spid="99" grpId="0"/>
          <p:bldP spid="99" grpId="1"/>
          <p:bldP spid="100" grpId="0"/>
          <p:bldP spid="100" grpId="1"/>
          <p:bldP spid="101" grpId="0"/>
          <p:bldP spid="101" grpId="1"/>
          <p:bldP spid="102" grpId="0"/>
          <p:bldP spid="102" grpId="1"/>
          <p:bldP spid="107" grpId="0" animBg="1"/>
          <p:bldP spid="107" grpId="1" animBg="1"/>
          <p:bldP spid="108" grpId="0" animBg="1"/>
          <p:bldP spid="108" grpId="1" animBg="1"/>
          <p:bldP spid="109" grpId="0" animBg="1"/>
          <p:bldP spid="109" grpId="1" animBg="1"/>
          <p:bldP spid="51"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Freeform 24"/>
          <p:cNvSpPr/>
          <p:nvPr/>
        </p:nvSpPr>
        <p:spPr bwMode="auto">
          <a:xfrm rot="5400000">
            <a:off x="1250489" y="1728006"/>
            <a:ext cx="1094826" cy="148521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rgbClr val="E46C0A"/>
          </a:solidFill>
          <a:ln w="19050" cap="flat" cmpd="sng">
            <a:noFill/>
            <a:prstDash val="solid"/>
            <a:round/>
            <a:headEnd type="none" w="med" len="med"/>
            <a:tailEnd type="none" w="med" len="med"/>
          </a:ln>
          <a:effectLst/>
        </p:spPr>
        <p:txBody>
          <a:bodyPr/>
          <a:lstStyle/>
          <a:p>
            <a:pPr algn="just">
              <a:lnSpc>
                <a:spcPct val="120000"/>
              </a:lnSpc>
              <a:defRPr/>
            </a:pPr>
            <a:endParaRPr lang="da-DK" sz="600" kern="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24"/>
          <p:cNvSpPr/>
          <p:nvPr/>
        </p:nvSpPr>
        <p:spPr bwMode="auto">
          <a:xfrm rot="5400000">
            <a:off x="3036356" y="1728006"/>
            <a:ext cx="1094826" cy="148521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rgbClr val="31859C"/>
          </a:solidFill>
          <a:ln w="19050" cap="flat" cmpd="sng">
            <a:noFill/>
            <a:prstDash val="solid"/>
            <a:round/>
            <a:headEnd type="none" w="med" len="med"/>
            <a:tailEnd type="none" w="med" len="med"/>
          </a:ln>
          <a:effectLst/>
        </p:spPr>
        <p:txBody>
          <a:bodyPr/>
          <a:lstStyle/>
          <a:p>
            <a:pPr algn="just">
              <a:lnSpc>
                <a:spcPct val="120000"/>
              </a:lnSpc>
              <a:defRPr/>
            </a:pPr>
            <a:endParaRPr lang="da-DK" sz="600" kern="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24"/>
          <p:cNvSpPr/>
          <p:nvPr/>
        </p:nvSpPr>
        <p:spPr bwMode="auto">
          <a:xfrm rot="5400000">
            <a:off x="4822224" y="1728006"/>
            <a:ext cx="1094826" cy="148521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rgbClr val="E46C0A"/>
          </a:solidFill>
          <a:ln w="19050" cap="flat" cmpd="sng">
            <a:noFill/>
            <a:prstDash val="solid"/>
            <a:round/>
            <a:headEnd type="none" w="med" len="med"/>
            <a:tailEnd type="none" w="med" len="med"/>
          </a:ln>
          <a:effectLst/>
        </p:spPr>
        <p:txBody>
          <a:bodyPr/>
          <a:lstStyle/>
          <a:p>
            <a:pPr algn="just">
              <a:lnSpc>
                <a:spcPct val="120000"/>
              </a:lnSpc>
              <a:defRPr/>
            </a:pPr>
            <a:endParaRPr lang="da-DK" sz="600" kern="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24"/>
          <p:cNvSpPr/>
          <p:nvPr/>
        </p:nvSpPr>
        <p:spPr bwMode="auto">
          <a:xfrm rot="5400000">
            <a:off x="6608092" y="1728006"/>
            <a:ext cx="1094826" cy="148521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rgbClr val="31859C"/>
          </a:solidFill>
          <a:ln w="19050" cap="flat" cmpd="sng">
            <a:noFill/>
            <a:prstDash val="solid"/>
            <a:round/>
            <a:headEnd type="none" w="med" len="med"/>
            <a:tailEnd type="none" w="med" len="med"/>
          </a:ln>
          <a:effectLst/>
        </p:spPr>
        <p:txBody>
          <a:bodyPr/>
          <a:lstStyle/>
          <a:p>
            <a:pPr algn="just">
              <a:lnSpc>
                <a:spcPct val="120000"/>
              </a:lnSpc>
              <a:defRPr/>
            </a:pPr>
            <a:endParaRPr lang="da-DK" sz="600" kern="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0" name="Group 128"/>
          <p:cNvGrpSpPr/>
          <p:nvPr/>
        </p:nvGrpSpPr>
        <p:grpSpPr>
          <a:xfrm>
            <a:off x="1359253" y="2031073"/>
            <a:ext cx="469844" cy="469844"/>
            <a:chOff x="1316879" y="4254550"/>
            <a:chExt cx="684000" cy="684000"/>
          </a:xfrm>
        </p:grpSpPr>
        <p:sp>
          <p:nvSpPr>
            <p:cNvPr id="61" name="Freeform 49"/>
            <p:cNvSpPr>
              <a:spLocks noChangeAspect="1" noEditPoints="1"/>
            </p:cNvSpPr>
            <p:nvPr/>
          </p:nvSpPr>
          <p:spPr bwMode="auto">
            <a:xfrm>
              <a:off x="1467830" y="4412272"/>
              <a:ext cx="407999" cy="347492"/>
            </a:xfrm>
            <a:custGeom>
              <a:avLst/>
              <a:gdLst>
                <a:gd name="T0" fmla="*/ 182 w 400"/>
                <a:gd name="T1" fmla="*/ 180 h 340"/>
                <a:gd name="T2" fmla="*/ 218 w 400"/>
                <a:gd name="T3" fmla="*/ 180 h 340"/>
                <a:gd name="T4" fmla="*/ 218 w 400"/>
                <a:gd name="T5" fmla="*/ 220 h 340"/>
                <a:gd name="T6" fmla="*/ 400 w 400"/>
                <a:gd name="T7" fmla="*/ 220 h 340"/>
                <a:gd name="T8" fmla="*/ 396 w 400"/>
                <a:gd name="T9" fmla="*/ 103 h 340"/>
                <a:gd name="T10" fmla="*/ 356 w 400"/>
                <a:gd name="T11" fmla="*/ 60 h 340"/>
                <a:gd name="T12" fmla="*/ 292 w 400"/>
                <a:gd name="T13" fmla="*/ 60 h 340"/>
                <a:gd name="T14" fmla="*/ 268 w 400"/>
                <a:gd name="T15" fmla="*/ 15 h 340"/>
                <a:gd name="T16" fmla="*/ 244 w 400"/>
                <a:gd name="T17" fmla="*/ 0 h 340"/>
                <a:gd name="T18" fmla="*/ 155 w 400"/>
                <a:gd name="T19" fmla="*/ 0 h 340"/>
                <a:gd name="T20" fmla="*/ 132 w 400"/>
                <a:gd name="T21" fmla="*/ 15 h 340"/>
                <a:gd name="T22" fmla="*/ 108 w 400"/>
                <a:gd name="T23" fmla="*/ 60 h 340"/>
                <a:gd name="T24" fmla="*/ 44 w 400"/>
                <a:gd name="T25" fmla="*/ 60 h 340"/>
                <a:gd name="T26" fmla="*/ 4 w 400"/>
                <a:gd name="T27" fmla="*/ 103 h 340"/>
                <a:gd name="T28" fmla="*/ 0 w 400"/>
                <a:gd name="T29" fmla="*/ 220 h 340"/>
                <a:gd name="T30" fmla="*/ 182 w 400"/>
                <a:gd name="T31" fmla="*/ 220 h 340"/>
                <a:gd name="T32" fmla="*/ 182 w 400"/>
                <a:gd name="T33" fmla="*/ 180 h 340"/>
                <a:gd name="T34" fmla="*/ 153 w 400"/>
                <a:gd name="T35" fmla="*/ 38 h 340"/>
                <a:gd name="T36" fmla="*/ 169 w 400"/>
                <a:gd name="T37" fmla="*/ 28 h 340"/>
                <a:gd name="T38" fmla="*/ 230 w 400"/>
                <a:gd name="T39" fmla="*/ 28 h 340"/>
                <a:gd name="T40" fmla="*/ 247 w 400"/>
                <a:gd name="T41" fmla="*/ 38 h 340"/>
                <a:gd name="T42" fmla="*/ 258 w 400"/>
                <a:gd name="T43" fmla="*/ 60 h 340"/>
                <a:gd name="T44" fmla="*/ 141 w 400"/>
                <a:gd name="T45" fmla="*/ 60 h 340"/>
                <a:gd name="T46" fmla="*/ 153 w 400"/>
                <a:gd name="T47" fmla="*/ 38 h 340"/>
                <a:gd name="T48" fmla="*/ 218 w 400"/>
                <a:gd name="T49" fmla="*/ 280 h 340"/>
                <a:gd name="T50" fmla="*/ 182 w 400"/>
                <a:gd name="T51" fmla="*/ 280 h 340"/>
                <a:gd name="T52" fmla="*/ 182 w 400"/>
                <a:gd name="T53" fmla="*/ 240 h 340"/>
                <a:gd name="T54" fmla="*/ 10 w 400"/>
                <a:gd name="T55" fmla="*/ 240 h 340"/>
                <a:gd name="T56" fmla="*/ 14 w 400"/>
                <a:gd name="T57" fmla="*/ 306 h 340"/>
                <a:gd name="T58" fmla="*/ 50 w 400"/>
                <a:gd name="T59" fmla="*/ 340 h 340"/>
                <a:gd name="T60" fmla="*/ 350 w 400"/>
                <a:gd name="T61" fmla="*/ 340 h 340"/>
                <a:gd name="T62" fmla="*/ 386 w 400"/>
                <a:gd name="T63" fmla="*/ 306 h 340"/>
                <a:gd name="T64" fmla="*/ 390 w 400"/>
                <a:gd name="T65" fmla="*/ 240 h 340"/>
                <a:gd name="T66" fmla="*/ 218 w 400"/>
                <a:gd name="T67" fmla="*/ 240 h 340"/>
                <a:gd name="T68" fmla="*/ 218 w 400"/>
                <a:gd name="T69" fmla="*/ 28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0" h="34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noFill/>
            <a:ln w="12700">
              <a:solidFill>
                <a:schemeClr val="bg1"/>
              </a:solidFill>
            </a:ln>
          </p:spPr>
          <p:txBody>
            <a:bodyPr vert="horz" wrap="square" lIns="62811" tIns="31406" rIns="62811" bIns="31406" numCol="1" anchor="t" anchorCtr="0" compatLnSpc="1"/>
            <a:lstStyle/>
            <a:p>
              <a:pPr algn="just">
                <a:lnSpc>
                  <a:spcPct val="120000"/>
                </a:lnSpc>
              </a:pPr>
              <a:endParaRPr 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Oval 124"/>
            <p:cNvSpPr/>
            <p:nvPr/>
          </p:nvSpPr>
          <p:spPr>
            <a:xfrm>
              <a:off x="1316879" y="4254550"/>
              <a:ext cx="684000" cy="68400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3" name="Group 129"/>
          <p:cNvGrpSpPr/>
          <p:nvPr/>
        </p:nvGrpSpPr>
        <p:grpSpPr>
          <a:xfrm>
            <a:off x="3146278" y="2031073"/>
            <a:ext cx="469844" cy="469844"/>
            <a:chOff x="3401741" y="4254550"/>
            <a:chExt cx="684000" cy="684000"/>
          </a:xfrm>
        </p:grpSpPr>
        <p:sp>
          <p:nvSpPr>
            <p:cNvPr id="64" name="Freeform 31"/>
            <p:cNvSpPr>
              <a:spLocks noChangeAspect="1" noEditPoints="1"/>
            </p:cNvSpPr>
            <p:nvPr/>
          </p:nvSpPr>
          <p:spPr bwMode="auto">
            <a:xfrm>
              <a:off x="3577110" y="4366532"/>
              <a:ext cx="333262" cy="468000"/>
            </a:xfrm>
            <a:custGeom>
              <a:avLst/>
              <a:gdLst>
                <a:gd name="T0" fmla="*/ 90 w 293"/>
                <a:gd name="T1" fmla="*/ 383 h 400"/>
                <a:gd name="T2" fmla="*/ 147 w 293"/>
                <a:gd name="T3" fmla="*/ 400 h 400"/>
                <a:gd name="T4" fmla="*/ 203 w 293"/>
                <a:gd name="T5" fmla="*/ 383 h 400"/>
                <a:gd name="T6" fmla="*/ 203 w 293"/>
                <a:gd name="T7" fmla="*/ 342 h 400"/>
                <a:gd name="T8" fmla="*/ 90 w 293"/>
                <a:gd name="T9" fmla="*/ 342 h 400"/>
                <a:gd name="T10" fmla="*/ 90 w 293"/>
                <a:gd name="T11" fmla="*/ 383 h 400"/>
                <a:gd name="T12" fmla="*/ 201 w 293"/>
                <a:gd name="T13" fmla="*/ 318 h 400"/>
                <a:gd name="T14" fmla="*/ 286 w 293"/>
                <a:gd name="T15" fmla="*/ 116 h 400"/>
                <a:gd name="T16" fmla="*/ 147 w 293"/>
                <a:gd name="T17" fmla="*/ 0 h 400"/>
                <a:gd name="T18" fmla="*/ 7 w 293"/>
                <a:gd name="T19" fmla="*/ 116 h 400"/>
                <a:gd name="T20" fmla="*/ 93 w 293"/>
                <a:gd name="T21" fmla="*/ 318 h 400"/>
                <a:gd name="T22" fmla="*/ 201 w 293"/>
                <a:gd name="T23" fmla="*/ 318 h 400"/>
                <a:gd name="T24" fmla="*/ 50 w 293"/>
                <a:gd name="T25" fmla="*/ 119 h 400"/>
                <a:gd name="T26" fmla="*/ 147 w 293"/>
                <a:gd name="T27" fmla="*/ 41 h 400"/>
                <a:gd name="T28" fmla="*/ 244 w 293"/>
                <a:gd name="T29" fmla="*/ 119 h 400"/>
                <a:gd name="T30" fmla="*/ 208 w 293"/>
                <a:gd name="T31" fmla="*/ 198 h 400"/>
                <a:gd name="T32" fmla="*/ 163 w 293"/>
                <a:gd name="T33" fmla="*/ 283 h 400"/>
                <a:gd name="T34" fmla="*/ 130 w 293"/>
                <a:gd name="T35" fmla="*/ 283 h 400"/>
                <a:gd name="T36" fmla="*/ 86 w 293"/>
                <a:gd name="T37" fmla="*/ 198 h 400"/>
                <a:gd name="T38" fmla="*/ 50 w 293"/>
                <a:gd name="T39" fmla="*/ 11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3" h="400">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noFill/>
            <a:ln w="12700">
              <a:solidFill>
                <a:schemeClr val="bg1"/>
              </a:solidFill>
            </a:ln>
          </p:spPr>
          <p:txBody>
            <a:bodyPr vert="horz" wrap="square" lIns="62811" tIns="31406" rIns="62811" bIns="31406" numCol="1" anchor="t" anchorCtr="0" compatLnSpc="1"/>
            <a:lstStyle/>
            <a:p>
              <a:pPr algn="just">
                <a:lnSpc>
                  <a:spcPct val="120000"/>
                </a:lnSpc>
              </a:pPr>
              <a:endParaRPr 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Oval 125"/>
            <p:cNvSpPr/>
            <p:nvPr/>
          </p:nvSpPr>
          <p:spPr>
            <a:xfrm>
              <a:off x="3401741" y="4254550"/>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6" name="Group 130"/>
          <p:cNvGrpSpPr/>
          <p:nvPr/>
        </p:nvGrpSpPr>
        <p:grpSpPr>
          <a:xfrm>
            <a:off x="4933302" y="2031073"/>
            <a:ext cx="469844" cy="469844"/>
            <a:chOff x="6006611" y="4240036"/>
            <a:chExt cx="684000" cy="684000"/>
          </a:xfrm>
        </p:grpSpPr>
        <p:sp>
          <p:nvSpPr>
            <p:cNvPr id="91" name="Freeform 44"/>
            <p:cNvSpPr>
              <a:spLocks noChangeAspect="1" noEditPoints="1"/>
            </p:cNvSpPr>
            <p:nvPr/>
          </p:nvSpPr>
          <p:spPr bwMode="auto">
            <a:xfrm>
              <a:off x="6132322" y="4366036"/>
              <a:ext cx="432579" cy="432000"/>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noFill/>
            <a:ln w="12700">
              <a:solidFill>
                <a:schemeClr val="bg1"/>
              </a:solidFill>
            </a:ln>
          </p:spPr>
          <p:txBody>
            <a:bodyPr vert="horz" wrap="square" lIns="62811" tIns="31406" rIns="62811" bIns="31406" numCol="1" anchor="t" anchorCtr="0" compatLnSpc="1"/>
            <a:lstStyle/>
            <a:p>
              <a:pPr algn="just">
                <a:lnSpc>
                  <a:spcPct val="120000"/>
                </a:lnSpc>
              </a:pPr>
              <a:endParaRPr 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2" name="Oval 126"/>
            <p:cNvSpPr/>
            <p:nvPr/>
          </p:nvSpPr>
          <p:spPr>
            <a:xfrm>
              <a:off x="6006611" y="4240036"/>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3" name="Group 131"/>
          <p:cNvGrpSpPr/>
          <p:nvPr/>
        </p:nvGrpSpPr>
        <p:grpSpPr>
          <a:xfrm>
            <a:off x="6714855" y="2031073"/>
            <a:ext cx="469844" cy="469844"/>
            <a:chOff x="8794034" y="4283578"/>
            <a:chExt cx="684000" cy="684000"/>
          </a:xfrm>
        </p:grpSpPr>
        <p:sp>
          <p:nvSpPr>
            <p:cNvPr id="94" name="Freeform 36"/>
            <p:cNvSpPr>
              <a:spLocks noChangeAspect="1" noEditPoints="1"/>
            </p:cNvSpPr>
            <p:nvPr/>
          </p:nvSpPr>
          <p:spPr bwMode="auto">
            <a:xfrm>
              <a:off x="8879066" y="4481578"/>
              <a:ext cx="513936" cy="288000"/>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noFill/>
            <a:ln w="12700">
              <a:solidFill>
                <a:schemeClr val="bg1"/>
              </a:solidFill>
            </a:ln>
          </p:spPr>
          <p:txBody>
            <a:bodyPr vert="horz" wrap="square" lIns="62811" tIns="31406" rIns="62811" bIns="31406" numCol="1" anchor="t" anchorCtr="0" compatLnSpc="1"/>
            <a:lstStyle/>
            <a:p>
              <a:pPr algn="just">
                <a:lnSpc>
                  <a:spcPct val="120000"/>
                </a:lnSpc>
              </a:pPr>
              <a:endParaRPr 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5" name="Oval 127"/>
            <p:cNvSpPr/>
            <p:nvPr/>
          </p:nvSpPr>
          <p:spPr>
            <a:xfrm>
              <a:off x="8794034" y="4283578"/>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96" name="Content Placeholder 2"/>
          <p:cNvSpPr txBox="1"/>
          <p:nvPr/>
        </p:nvSpPr>
        <p:spPr>
          <a:xfrm>
            <a:off x="1003709" y="3262463"/>
            <a:ext cx="1338699" cy="2308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50240" fontAlgn="base">
              <a:spcBef>
                <a:spcPct val="0"/>
              </a:spcBef>
              <a:spcAft>
                <a:spcPct val="0"/>
              </a:spcAft>
              <a:buClrTx/>
              <a:buSzTx/>
            </a:pPr>
            <a:r>
              <a:rPr lang="zh-CN" altLang="en-US" sz="1500" b="1"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97" name="Content Placeholder 2"/>
          <p:cNvSpPr txBox="1"/>
          <p:nvPr/>
        </p:nvSpPr>
        <p:spPr>
          <a:xfrm>
            <a:off x="1003708" y="3603580"/>
            <a:ext cx="1536800" cy="553998"/>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50240" fontAlgn="base">
              <a:lnSpc>
                <a:spcPct val="120000"/>
              </a:lnSpc>
              <a:spcBef>
                <a:spcPct val="0"/>
              </a:spcBef>
              <a:spcAft>
                <a:spcPct val="0"/>
              </a:spcAft>
              <a:buClrTx/>
              <a:buSzTx/>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just">
              <a:lnSpc>
                <a:spcPct val="120000"/>
              </a:lnSpc>
              <a:spcBef>
                <a:spcPts val="0"/>
              </a:spcBef>
              <a:spcAft>
                <a:spcPts val="0"/>
              </a:spcAft>
            </a:pP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US" sz="600" b="1"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8" name="Content Placeholder 2"/>
          <p:cNvSpPr txBox="1"/>
          <p:nvPr/>
        </p:nvSpPr>
        <p:spPr>
          <a:xfrm>
            <a:off x="2837690" y="3262463"/>
            <a:ext cx="1419614" cy="2308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50240" fontAlgn="base">
              <a:spcBef>
                <a:spcPct val="0"/>
              </a:spcBef>
              <a:spcAft>
                <a:spcPct val="0"/>
              </a:spcAft>
              <a:buClrTx/>
              <a:buSzTx/>
            </a:pPr>
            <a:r>
              <a:rPr lang="zh-CN" altLang="en-US" sz="1500" b="1"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99" name="Content Placeholder 2"/>
          <p:cNvSpPr txBox="1"/>
          <p:nvPr/>
        </p:nvSpPr>
        <p:spPr>
          <a:xfrm>
            <a:off x="2837691" y="3603580"/>
            <a:ext cx="1536800" cy="42409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50240" fontAlgn="base">
              <a:lnSpc>
                <a:spcPct val="120000"/>
              </a:lnSpc>
              <a:spcBef>
                <a:spcPct val="0"/>
              </a:spcBef>
              <a:spcAft>
                <a:spcPct val="0"/>
              </a:spcAft>
              <a:buClrTx/>
              <a:buSzTx/>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0" name="Content Placeholder 2"/>
          <p:cNvSpPr txBox="1"/>
          <p:nvPr/>
        </p:nvSpPr>
        <p:spPr>
          <a:xfrm>
            <a:off x="4624404" y="3262463"/>
            <a:ext cx="1360759" cy="2308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50240" fontAlgn="base">
              <a:spcBef>
                <a:spcPct val="0"/>
              </a:spcBef>
              <a:spcAft>
                <a:spcPct val="0"/>
              </a:spcAft>
              <a:buClrTx/>
              <a:buSzTx/>
            </a:pPr>
            <a:r>
              <a:rPr lang="zh-CN" altLang="en-US" sz="1500" b="1"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01" name="Content Placeholder 2"/>
          <p:cNvSpPr txBox="1"/>
          <p:nvPr/>
        </p:nvSpPr>
        <p:spPr>
          <a:xfrm>
            <a:off x="4624405" y="3603580"/>
            <a:ext cx="1536800" cy="42409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50240" fontAlgn="base">
              <a:lnSpc>
                <a:spcPct val="120000"/>
              </a:lnSpc>
              <a:spcBef>
                <a:spcPct val="0"/>
              </a:spcBef>
              <a:spcAft>
                <a:spcPct val="0"/>
              </a:spcAft>
              <a:buClrTx/>
              <a:buSzTx/>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2" name="Content Placeholder 2"/>
          <p:cNvSpPr txBox="1"/>
          <p:nvPr/>
        </p:nvSpPr>
        <p:spPr>
          <a:xfrm>
            <a:off x="6411118" y="3262463"/>
            <a:ext cx="1464023" cy="2308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50240" fontAlgn="base">
              <a:spcBef>
                <a:spcPct val="0"/>
              </a:spcBef>
              <a:spcAft>
                <a:spcPct val="0"/>
              </a:spcAft>
              <a:buClrTx/>
              <a:buSzTx/>
            </a:pPr>
            <a:r>
              <a:rPr lang="zh-CN" altLang="en-US" sz="1500" b="1"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03" name="Content Placeholder 2"/>
          <p:cNvSpPr txBox="1"/>
          <p:nvPr/>
        </p:nvSpPr>
        <p:spPr>
          <a:xfrm>
            <a:off x="6411119" y="3603580"/>
            <a:ext cx="1536800" cy="42409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50240" fontAlgn="base">
              <a:lnSpc>
                <a:spcPct val="120000"/>
              </a:lnSpc>
              <a:spcBef>
                <a:spcPct val="0"/>
              </a:spcBef>
              <a:spcAft>
                <a:spcPct val="0"/>
              </a:spcAft>
              <a:buClrTx/>
              <a:buSzTx/>
            </a:pP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请插入文本内容请插入文本内容</a:t>
            </a:r>
            <a:endParaRPr lang="en-GB" altLang="zh-CN" sz="120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矩形 31"/>
          <p:cNvSpPr/>
          <p:nvPr/>
        </p:nvSpPr>
        <p:spPr>
          <a:xfrm>
            <a:off x="0" y="366036"/>
            <a:ext cx="3203848" cy="954107"/>
          </a:xfrm>
          <a:prstGeom prst="rect">
            <a:avLst/>
          </a:prstGeom>
        </p:spPr>
        <p:txBody>
          <a:bodyPr wrap="square">
            <a:spAutoFit/>
          </a:bodyPr>
          <a:lstStyle/>
          <a:p>
            <a:pPr lvl="0">
              <a:defRPr/>
            </a:pPr>
            <a:r>
              <a:rPr lang="en-US" altLang="zh-CN" sz="2800" b="1" dirty="0">
                <a:solidFill>
                  <a:schemeClr val="bg1"/>
                </a:solidFill>
              </a:rPr>
              <a:t>1-5</a:t>
            </a:r>
            <a:r>
              <a:rPr lang="zh-CN" altLang="en-US" sz="2800" b="1" dirty="0">
                <a:solidFill>
                  <a:schemeClr val="bg1"/>
                </a:solidFill>
              </a:rPr>
              <a:t>　</a:t>
            </a:r>
            <a:r>
              <a:rPr lang="zh-CN" altLang="en-US" sz="2800" dirty="0">
                <a:solidFill>
                  <a:prstClr val="white"/>
                </a:solidFill>
                <a:latin typeface="黑体" panose="02010609060101010101" pitchFamily="49" charset="-122"/>
                <a:ea typeface="黑体" panose="02010609060101010101" pitchFamily="49" charset="-122"/>
              </a:rPr>
              <a:t>插入标题内容</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2800" b="1" dirty="0">
              <a:solidFill>
                <a:schemeClr val="bg1"/>
              </a:solidFill>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1000"/>
                                        <p:tgtEl>
                                          <p:spTgt spid="60"/>
                                        </p:tgtEl>
                                      </p:cBhvr>
                                    </p:animEffect>
                                    <p:anim calcmode="lin" valueType="num">
                                      <p:cBhvr>
                                        <p:cTn id="12" dur="1000" fill="hold"/>
                                        <p:tgtEl>
                                          <p:spTgt spid="60"/>
                                        </p:tgtEl>
                                        <p:attrNameLst>
                                          <p:attrName>ppt_w</p:attrName>
                                        </p:attrNameLst>
                                      </p:cBhvr>
                                      <p:tavLst>
                                        <p:tav tm="0" fmla="#ppt_w*sin(2.5*pi*$)">
                                          <p:val>
                                            <p:fltVal val="0"/>
                                          </p:val>
                                        </p:tav>
                                        <p:tav tm="100000">
                                          <p:val>
                                            <p:fltVal val="1"/>
                                          </p:val>
                                        </p:tav>
                                      </p:tavLst>
                                    </p:anim>
                                    <p:anim calcmode="lin" valueType="num">
                                      <p:cBhvr>
                                        <p:cTn id="13" dur="1000" fill="hold"/>
                                        <p:tgtEl>
                                          <p:spTgt spid="60"/>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wipe(left)">
                                      <p:cBhvr>
                                        <p:cTn id="17" dur="500"/>
                                        <p:tgtEl>
                                          <p:spTgt spid="57"/>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63"/>
                                        </p:tgtEl>
                                        <p:attrNameLst>
                                          <p:attrName>style.visibility</p:attrName>
                                        </p:attrNameLst>
                                      </p:cBhvr>
                                      <p:to>
                                        <p:strVal val="visible"/>
                                      </p:to>
                                    </p:set>
                                    <p:animEffect transition="in" filter="fade">
                                      <p:cBhvr>
                                        <p:cTn id="21" dur="1000"/>
                                        <p:tgtEl>
                                          <p:spTgt spid="63"/>
                                        </p:tgtEl>
                                      </p:cBhvr>
                                    </p:animEffect>
                                    <p:anim calcmode="lin" valueType="num">
                                      <p:cBhvr>
                                        <p:cTn id="22" dur="1000" fill="hold"/>
                                        <p:tgtEl>
                                          <p:spTgt spid="63"/>
                                        </p:tgtEl>
                                        <p:attrNameLst>
                                          <p:attrName>ppt_w</p:attrName>
                                        </p:attrNameLst>
                                      </p:cBhvr>
                                      <p:tavLst>
                                        <p:tav tm="0" fmla="#ppt_w*sin(2.5*pi*$)">
                                          <p:val>
                                            <p:fltVal val="0"/>
                                          </p:val>
                                        </p:tav>
                                        <p:tav tm="100000">
                                          <p:val>
                                            <p:fltVal val="1"/>
                                          </p:val>
                                        </p:tav>
                                      </p:tavLst>
                                    </p:anim>
                                    <p:anim calcmode="lin" valueType="num">
                                      <p:cBhvr>
                                        <p:cTn id="23" dur="1000" fill="hold"/>
                                        <p:tgtEl>
                                          <p:spTgt spid="63"/>
                                        </p:tgtEl>
                                        <p:attrNameLst>
                                          <p:attrName>ppt_h</p:attrName>
                                        </p:attrNameLst>
                                      </p:cBhvr>
                                      <p:tavLst>
                                        <p:tav tm="0">
                                          <p:val>
                                            <p:strVal val="#ppt_h"/>
                                          </p:val>
                                        </p:tav>
                                        <p:tav tm="100000">
                                          <p:val>
                                            <p:strVal val="#ppt_h"/>
                                          </p:val>
                                        </p:tav>
                                      </p:tavLst>
                                    </p:anim>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wipe(left)">
                                      <p:cBhvr>
                                        <p:cTn id="27" dur="500"/>
                                        <p:tgtEl>
                                          <p:spTgt spid="58"/>
                                        </p:tgtEl>
                                      </p:cBhvr>
                                    </p:animEffect>
                                  </p:childTnLst>
                                </p:cTn>
                              </p:par>
                            </p:childTnLst>
                          </p:cTn>
                        </p:par>
                        <p:par>
                          <p:cTn id="28" fill="hold">
                            <p:stCondLst>
                              <p:cond delay="3500"/>
                            </p:stCondLst>
                            <p:childTnLst>
                              <p:par>
                                <p:cTn id="29" presetID="45" presetClass="entr" presetSubtype="0" fill="hold" nodeType="after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fade">
                                      <p:cBhvr>
                                        <p:cTn id="31" dur="1000"/>
                                        <p:tgtEl>
                                          <p:spTgt spid="66"/>
                                        </p:tgtEl>
                                      </p:cBhvr>
                                    </p:animEffect>
                                    <p:anim calcmode="lin" valueType="num">
                                      <p:cBhvr>
                                        <p:cTn id="32" dur="1000" fill="hold"/>
                                        <p:tgtEl>
                                          <p:spTgt spid="66"/>
                                        </p:tgtEl>
                                        <p:attrNameLst>
                                          <p:attrName>ppt_w</p:attrName>
                                        </p:attrNameLst>
                                      </p:cBhvr>
                                      <p:tavLst>
                                        <p:tav tm="0" fmla="#ppt_w*sin(2.5*pi*$)">
                                          <p:val>
                                            <p:fltVal val="0"/>
                                          </p:val>
                                        </p:tav>
                                        <p:tav tm="100000">
                                          <p:val>
                                            <p:fltVal val="1"/>
                                          </p:val>
                                        </p:tav>
                                      </p:tavLst>
                                    </p:anim>
                                    <p:anim calcmode="lin" valueType="num">
                                      <p:cBhvr>
                                        <p:cTn id="33" dur="1000" fill="hold"/>
                                        <p:tgtEl>
                                          <p:spTgt spid="66"/>
                                        </p:tgtEl>
                                        <p:attrNameLst>
                                          <p:attrName>ppt_h</p:attrName>
                                        </p:attrNameLst>
                                      </p:cBhvr>
                                      <p:tavLst>
                                        <p:tav tm="0">
                                          <p:val>
                                            <p:strVal val="#ppt_h"/>
                                          </p:val>
                                        </p:tav>
                                        <p:tav tm="100000">
                                          <p:val>
                                            <p:strVal val="#ppt_h"/>
                                          </p:val>
                                        </p:tav>
                                      </p:tavLst>
                                    </p:anim>
                                  </p:childTnLst>
                                </p:cTn>
                              </p:par>
                            </p:childTnLst>
                          </p:cTn>
                        </p:par>
                        <p:par>
                          <p:cTn id="34" fill="hold">
                            <p:stCondLst>
                              <p:cond delay="4500"/>
                            </p:stCondLst>
                            <p:childTnLst>
                              <p:par>
                                <p:cTn id="35" presetID="22" presetClass="entr" presetSubtype="8" fill="hold" grpId="0" nodeType="after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wipe(left)">
                                      <p:cBhvr>
                                        <p:cTn id="37" dur="500"/>
                                        <p:tgtEl>
                                          <p:spTgt spid="59"/>
                                        </p:tgtEl>
                                      </p:cBhvr>
                                    </p:animEffect>
                                  </p:childTnLst>
                                </p:cTn>
                              </p:par>
                            </p:childTnLst>
                          </p:cTn>
                        </p:par>
                        <p:par>
                          <p:cTn id="38" fill="hold">
                            <p:stCondLst>
                              <p:cond delay="5000"/>
                            </p:stCondLst>
                            <p:childTnLst>
                              <p:par>
                                <p:cTn id="39" presetID="45" presetClass="entr" presetSubtype="0" fill="hold" nodeType="afterEffect">
                                  <p:stCondLst>
                                    <p:cond delay="0"/>
                                  </p:stCondLst>
                                  <p:childTnLst>
                                    <p:set>
                                      <p:cBhvr>
                                        <p:cTn id="40" dur="1" fill="hold">
                                          <p:stCondLst>
                                            <p:cond delay="0"/>
                                          </p:stCondLst>
                                        </p:cTn>
                                        <p:tgtEl>
                                          <p:spTgt spid="93"/>
                                        </p:tgtEl>
                                        <p:attrNameLst>
                                          <p:attrName>style.visibility</p:attrName>
                                        </p:attrNameLst>
                                      </p:cBhvr>
                                      <p:to>
                                        <p:strVal val="visible"/>
                                      </p:to>
                                    </p:set>
                                    <p:animEffect transition="in" filter="fade">
                                      <p:cBhvr>
                                        <p:cTn id="41" dur="1000"/>
                                        <p:tgtEl>
                                          <p:spTgt spid="93"/>
                                        </p:tgtEl>
                                      </p:cBhvr>
                                    </p:animEffect>
                                    <p:anim calcmode="lin" valueType="num">
                                      <p:cBhvr>
                                        <p:cTn id="42" dur="1000" fill="hold"/>
                                        <p:tgtEl>
                                          <p:spTgt spid="93"/>
                                        </p:tgtEl>
                                        <p:attrNameLst>
                                          <p:attrName>ppt_w</p:attrName>
                                        </p:attrNameLst>
                                      </p:cBhvr>
                                      <p:tavLst>
                                        <p:tav tm="0" fmla="#ppt_w*sin(2.5*pi*$)">
                                          <p:val>
                                            <p:fltVal val="0"/>
                                          </p:val>
                                        </p:tav>
                                        <p:tav tm="100000">
                                          <p:val>
                                            <p:fltVal val="1"/>
                                          </p:val>
                                        </p:tav>
                                      </p:tavLst>
                                    </p:anim>
                                    <p:anim calcmode="lin" valueType="num">
                                      <p:cBhvr>
                                        <p:cTn id="43" dur="1000" fill="hold"/>
                                        <p:tgtEl>
                                          <p:spTgt spid="93"/>
                                        </p:tgtEl>
                                        <p:attrNameLst>
                                          <p:attrName>ppt_h</p:attrName>
                                        </p:attrNameLst>
                                      </p:cBhvr>
                                      <p:tavLst>
                                        <p:tav tm="0">
                                          <p:val>
                                            <p:strVal val="#ppt_h"/>
                                          </p:val>
                                        </p:tav>
                                        <p:tav tm="100000">
                                          <p:val>
                                            <p:strVal val="#ppt_h"/>
                                          </p:val>
                                        </p:tav>
                                      </p:tavLst>
                                    </p:anim>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96"/>
                                        </p:tgtEl>
                                        <p:attrNameLst>
                                          <p:attrName>style.visibility</p:attrName>
                                        </p:attrNameLst>
                                      </p:cBhvr>
                                      <p:to>
                                        <p:strVal val="visible"/>
                                      </p:to>
                                    </p:set>
                                    <p:animEffect transition="in" filter="wipe(left)">
                                      <p:cBhvr>
                                        <p:cTn id="47" dur="750"/>
                                        <p:tgtEl>
                                          <p:spTgt spid="96"/>
                                        </p:tgtEl>
                                      </p:cBhvr>
                                    </p:animEffect>
                                  </p:childTnLst>
                                </p:cTn>
                              </p:par>
                            </p:childTnLst>
                          </p:cTn>
                        </p:par>
                        <p:par>
                          <p:cTn id="48" fill="hold">
                            <p:stCondLst>
                              <p:cond delay="7000"/>
                            </p:stCondLst>
                            <p:childTnLst>
                              <p:par>
                                <p:cTn id="49" presetID="22" presetClass="entr" presetSubtype="8" fill="hold" grpId="0" nodeType="afterEffect">
                                  <p:stCondLst>
                                    <p:cond delay="0"/>
                                  </p:stCondLst>
                                  <p:childTnLst>
                                    <p:set>
                                      <p:cBhvr>
                                        <p:cTn id="50" dur="1" fill="hold">
                                          <p:stCondLst>
                                            <p:cond delay="0"/>
                                          </p:stCondLst>
                                        </p:cTn>
                                        <p:tgtEl>
                                          <p:spTgt spid="97"/>
                                        </p:tgtEl>
                                        <p:attrNameLst>
                                          <p:attrName>style.visibility</p:attrName>
                                        </p:attrNameLst>
                                      </p:cBhvr>
                                      <p:to>
                                        <p:strVal val="visible"/>
                                      </p:to>
                                    </p:set>
                                    <p:animEffect transition="in" filter="wipe(left)">
                                      <p:cBhvr>
                                        <p:cTn id="51" dur="750"/>
                                        <p:tgtEl>
                                          <p:spTgt spid="97"/>
                                        </p:tgtEl>
                                      </p:cBhvr>
                                    </p:animEffect>
                                  </p:childTnLst>
                                </p:cTn>
                              </p:par>
                            </p:childTnLst>
                          </p:cTn>
                        </p:par>
                        <p:par>
                          <p:cTn id="52" fill="hold">
                            <p:stCondLst>
                              <p:cond delay="8000"/>
                            </p:stCondLst>
                            <p:childTnLst>
                              <p:par>
                                <p:cTn id="53" presetID="22" presetClass="entr" presetSubtype="8" fill="hold" grpId="0" nodeType="afterEffect">
                                  <p:stCondLst>
                                    <p:cond delay="0"/>
                                  </p:stCondLst>
                                  <p:childTnLst>
                                    <p:set>
                                      <p:cBhvr>
                                        <p:cTn id="54" dur="1" fill="hold">
                                          <p:stCondLst>
                                            <p:cond delay="0"/>
                                          </p:stCondLst>
                                        </p:cTn>
                                        <p:tgtEl>
                                          <p:spTgt spid="98"/>
                                        </p:tgtEl>
                                        <p:attrNameLst>
                                          <p:attrName>style.visibility</p:attrName>
                                        </p:attrNameLst>
                                      </p:cBhvr>
                                      <p:to>
                                        <p:strVal val="visible"/>
                                      </p:to>
                                    </p:set>
                                    <p:animEffect transition="in" filter="wipe(left)">
                                      <p:cBhvr>
                                        <p:cTn id="55" dur="750"/>
                                        <p:tgtEl>
                                          <p:spTgt spid="98"/>
                                        </p:tgtEl>
                                      </p:cBhvr>
                                    </p:animEffect>
                                  </p:childTnLst>
                                </p:cTn>
                              </p:par>
                            </p:childTnLst>
                          </p:cTn>
                        </p:par>
                        <p:par>
                          <p:cTn id="56" fill="hold">
                            <p:stCondLst>
                              <p:cond delay="9000"/>
                            </p:stCondLst>
                            <p:childTnLst>
                              <p:par>
                                <p:cTn id="57" presetID="22" presetClass="entr" presetSubtype="8" fill="hold" grpId="0" nodeType="afterEffect">
                                  <p:stCondLst>
                                    <p:cond delay="0"/>
                                  </p:stCondLst>
                                  <p:childTnLst>
                                    <p:set>
                                      <p:cBhvr>
                                        <p:cTn id="58" dur="1" fill="hold">
                                          <p:stCondLst>
                                            <p:cond delay="0"/>
                                          </p:stCondLst>
                                        </p:cTn>
                                        <p:tgtEl>
                                          <p:spTgt spid="99"/>
                                        </p:tgtEl>
                                        <p:attrNameLst>
                                          <p:attrName>style.visibility</p:attrName>
                                        </p:attrNameLst>
                                      </p:cBhvr>
                                      <p:to>
                                        <p:strVal val="visible"/>
                                      </p:to>
                                    </p:set>
                                    <p:animEffect transition="in" filter="wipe(left)">
                                      <p:cBhvr>
                                        <p:cTn id="59" dur="750"/>
                                        <p:tgtEl>
                                          <p:spTgt spid="99"/>
                                        </p:tgtEl>
                                      </p:cBhvr>
                                    </p:animEffect>
                                  </p:childTnLst>
                                </p:cTn>
                              </p:par>
                            </p:childTnLst>
                          </p:cTn>
                        </p:par>
                        <p:par>
                          <p:cTn id="60" fill="hold">
                            <p:stCondLst>
                              <p:cond delay="10000"/>
                            </p:stCondLst>
                            <p:childTnLst>
                              <p:par>
                                <p:cTn id="61" presetID="22" presetClass="entr" presetSubtype="8" fill="hold" grpId="0" nodeType="afterEffect">
                                  <p:stCondLst>
                                    <p:cond delay="0"/>
                                  </p:stCondLst>
                                  <p:childTnLst>
                                    <p:set>
                                      <p:cBhvr>
                                        <p:cTn id="62" dur="1" fill="hold">
                                          <p:stCondLst>
                                            <p:cond delay="0"/>
                                          </p:stCondLst>
                                        </p:cTn>
                                        <p:tgtEl>
                                          <p:spTgt spid="100"/>
                                        </p:tgtEl>
                                        <p:attrNameLst>
                                          <p:attrName>style.visibility</p:attrName>
                                        </p:attrNameLst>
                                      </p:cBhvr>
                                      <p:to>
                                        <p:strVal val="visible"/>
                                      </p:to>
                                    </p:set>
                                    <p:animEffect transition="in" filter="wipe(left)">
                                      <p:cBhvr>
                                        <p:cTn id="63" dur="750"/>
                                        <p:tgtEl>
                                          <p:spTgt spid="100"/>
                                        </p:tgtEl>
                                      </p:cBhvr>
                                    </p:animEffect>
                                  </p:childTnLst>
                                </p:cTn>
                              </p:par>
                            </p:childTnLst>
                          </p:cTn>
                        </p:par>
                        <p:par>
                          <p:cTn id="64" fill="hold">
                            <p:stCondLst>
                              <p:cond delay="11000"/>
                            </p:stCondLst>
                            <p:childTnLst>
                              <p:par>
                                <p:cTn id="65" presetID="22" presetClass="entr" presetSubtype="8" fill="hold" grpId="0" nodeType="afterEffect">
                                  <p:stCondLst>
                                    <p:cond delay="0"/>
                                  </p:stCondLst>
                                  <p:childTnLst>
                                    <p:set>
                                      <p:cBhvr>
                                        <p:cTn id="66" dur="1" fill="hold">
                                          <p:stCondLst>
                                            <p:cond delay="0"/>
                                          </p:stCondLst>
                                        </p:cTn>
                                        <p:tgtEl>
                                          <p:spTgt spid="101"/>
                                        </p:tgtEl>
                                        <p:attrNameLst>
                                          <p:attrName>style.visibility</p:attrName>
                                        </p:attrNameLst>
                                      </p:cBhvr>
                                      <p:to>
                                        <p:strVal val="visible"/>
                                      </p:to>
                                    </p:set>
                                    <p:animEffect transition="in" filter="wipe(left)">
                                      <p:cBhvr>
                                        <p:cTn id="67" dur="750"/>
                                        <p:tgtEl>
                                          <p:spTgt spid="101"/>
                                        </p:tgtEl>
                                      </p:cBhvr>
                                    </p:animEffect>
                                  </p:childTnLst>
                                </p:cTn>
                              </p:par>
                            </p:childTnLst>
                          </p:cTn>
                        </p:par>
                        <p:par>
                          <p:cTn id="68" fill="hold">
                            <p:stCondLst>
                              <p:cond delay="12000"/>
                            </p:stCondLst>
                            <p:childTnLst>
                              <p:par>
                                <p:cTn id="69" presetID="22" presetClass="entr" presetSubtype="8" fill="hold" grpId="0" nodeType="afterEffect">
                                  <p:stCondLst>
                                    <p:cond delay="0"/>
                                  </p:stCondLst>
                                  <p:childTnLst>
                                    <p:set>
                                      <p:cBhvr>
                                        <p:cTn id="70" dur="1" fill="hold">
                                          <p:stCondLst>
                                            <p:cond delay="0"/>
                                          </p:stCondLst>
                                        </p:cTn>
                                        <p:tgtEl>
                                          <p:spTgt spid="102"/>
                                        </p:tgtEl>
                                        <p:attrNameLst>
                                          <p:attrName>style.visibility</p:attrName>
                                        </p:attrNameLst>
                                      </p:cBhvr>
                                      <p:to>
                                        <p:strVal val="visible"/>
                                      </p:to>
                                    </p:set>
                                    <p:animEffect transition="in" filter="wipe(left)">
                                      <p:cBhvr>
                                        <p:cTn id="71" dur="750"/>
                                        <p:tgtEl>
                                          <p:spTgt spid="102"/>
                                        </p:tgtEl>
                                      </p:cBhvr>
                                    </p:animEffect>
                                  </p:childTnLst>
                                </p:cTn>
                              </p:par>
                            </p:childTnLst>
                          </p:cTn>
                        </p:par>
                        <p:par>
                          <p:cTn id="72" fill="hold">
                            <p:stCondLst>
                              <p:cond delay="13000"/>
                            </p:stCondLst>
                            <p:childTnLst>
                              <p:par>
                                <p:cTn id="73" presetID="22" presetClass="entr" presetSubtype="8" fill="hold" grpId="0" nodeType="afterEffect">
                                  <p:stCondLst>
                                    <p:cond delay="0"/>
                                  </p:stCondLst>
                                  <p:childTnLst>
                                    <p:set>
                                      <p:cBhvr>
                                        <p:cTn id="74" dur="1" fill="hold">
                                          <p:stCondLst>
                                            <p:cond delay="0"/>
                                          </p:stCondLst>
                                        </p:cTn>
                                        <p:tgtEl>
                                          <p:spTgt spid="103"/>
                                        </p:tgtEl>
                                        <p:attrNameLst>
                                          <p:attrName>style.visibility</p:attrName>
                                        </p:attrNameLst>
                                      </p:cBhvr>
                                      <p:to>
                                        <p:strVal val="visible"/>
                                      </p:to>
                                    </p:set>
                                    <p:animEffect transition="in" filter="wipe(left)">
                                      <p:cBhvr>
                                        <p:cTn id="75" dur="750"/>
                                        <p:tgtEl>
                                          <p:spTgt spid="103"/>
                                        </p:tgtEl>
                                      </p:cBhvr>
                                    </p:animEffect>
                                  </p:childTnLst>
                                </p:cTn>
                              </p:par>
                            </p:childTnLst>
                          </p:cTn>
                        </p:par>
                        <p:par>
                          <p:cTn id="76" fill="hold">
                            <p:stCondLst>
                              <p:cond delay="14000"/>
                            </p:stCondLst>
                            <p:childTnLst>
                              <p:par>
                                <p:cTn id="77" presetID="2" presetClass="entr" presetSubtype="8"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500" fill="hold"/>
                                        <p:tgtEl>
                                          <p:spTgt spid="32"/>
                                        </p:tgtEl>
                                        <p:attrNameLst>
                                          <p:attrName>ppt_x</p:attrName>
                                        </p:attrNameLst>
                                      </p:cBhvr>
                                      <p:tavLst>
                                        <p:tav tm="0">
                                          <p:val>
                                            <p:strVal val="0-#ppt_w/2"/>
                                          </p:val>
                                        </p:tav>
                                        <p:tav tm="100000">
                                          <p:val>
                                            <p:strVal val="#ppt_x"/>
                                          </p:val>
                                        </p:tav>
                                      </p:tavLst>
                                    </p:anim>
                                    <p:anim calcmode="lin" valueType="num">
                                      <p:cBhvr additive="base">
                                        <p:cTn id="80"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7" grpId="0" animBg="1"/>
      <p:bldP spid="58" grpId="0" animBg="1"/>
      <p:bldP spid="59" grpId="0" animBg="1"/>
      <p:bldP spid="96" grpId="0"/>
      <p:bldP spid="97" grpId="0"/>
      <p:bldP spid="98" grpId="0"/>
      <p:bldP spid="99" grpId="0"/>
      <p:bldP spid="100" grpId="0"/>
      <p:bldP spid="101" grpId="0"/>
      <p:bldP spid="102" grpId="0"/>
      <p:bldP spid="103" grpId="0"/>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IOS17042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1466</Words>
  <Application>Microsoft Office PowerPoint</Application>
  <PresentationFormat>全屏显示(16:9)</PresentationFormat>
  <Paragraphs>217</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Kozuka Mincho Pr6N H</vt:lpstr>
      <vt:lpstr>等线</vt:lpstr>
      <vt:lpstr>方正幼线简体</vt:lpstr>
      <vt:lpstr>黑体</vt:lpstr>
      <vt:lpstr>宋体</vt:lpstr>
      <vt:lpstr>微软雅黑</vt:lpstr>
      <vt:lpstr>Arial</vt:lpstr>
      <vt:lpstr>Broadway</vt:lpstr>
      <vt:lpstr>Calibri</vt:lpstr>
      <vt:lpstr>Segoe UI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61</cp:revision>
  <dcterms:created xsi:type="dcterms:W3CDTF">2020-04-09T06:13:43Z</dcterms:created>
  <dcterms:modified xsi:type="dcterms:W3CDTF">2021-01-05T12:15:45Z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