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2" r:id="rId7"/>
    <p:sldId id="265" r:id="rId8"/>
    <p:sldId id="266" r:id="rId9"/>
    <p:sldId id="263" r:id="rId10"/>
    <p:sldId id="267" r:id="rId11"/>
    <p:sldId id="261" r:id="rId12"/>
    <p:sldId id="264" r:id="rId13"/>
    <p:sldId id="26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AEB"/>
    <a:srgbClr val="026BEA"/>
    <a:srgbClr val="015FE4"/>
    <a:srgbClr val="031ED5"/>
    <a:srgbClr val="0167D3"/>
    <a:srgbClr val="00072E"/>
    <a:srgbClr val="0836CB"/>
    <a:srgbClr val="016AD3"/>
    <a:srgbClr val="00FDFD"/>
    <a:srgbClr val="0A3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B82BC4D7-47EA-43D6-BC50-11D7D346C8C3}"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2848D402-F31E-4092-A574-77C11A8131B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思源黑体 CN Light" panose="020B0300000000000000"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思源黑体 CN Light" panose="020B03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Light" panose="020B03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atin typeface="思源黑体 CN Light" panose="020B03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Light" panose="020B03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atin typeface="思源黑体 CN Light" panose="020B03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思源黑体 CN Light" panose="020B0300000000000000"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Light" panose="020B0300000000000000"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atin typeface="思源黑体 CN Light" panose="020B03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atin typeface="思源黑体 CN Light" panose="020B03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思源黑体 CN Light" panose="020B03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latin typeface="思源黑体 CN Light" panose="020B0300000000000000" pitchFamily="34" charset="-122"/>
              </a:defRPr>
            </a:lvl1pPr>
            <a:lvl2pPr>
              <a:defRPr>
                <a:latin typeface="思源黑体 CN Light" panose="020B0300000000000000" pitchFamily="34" charset="-122"/>
              </a:defRPr>
            </a:lvl2pPr>
            <a:lvl3pPr>
              <a:defRPr>
                <a:latin typeface="思源黑体 CN Light" panose="020B0300000000000000" pitchFamily="34" charset="-122"/>
              </a:defRPr>
            </a:lvl3pPr>
            <a:lvl4pPr>
              <a:defRPr>
                <a:latin typeface="思源黑体 CN Light" panose="020B0300000000000000" pitchFamily="34" charset="-122"/>
              </a:defRPr>
            </a:lvl4pPr>
            <a:lvl5pPr>
              <a:defRPr>
                <a:latin typeface="思源黑体 CN Light" panose="020B03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Light" panose="020B0300000000000000"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思源黑体 CN Light" panose="020B03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atin typeface="思源黑体 CN Light" panose="020B0300000000000000" pitchFamily="34" charset="-122"/>
              </a:defRPr>
            </a:lvl1pPr>
            <a:lvl2pPr>
              <a:defRPr sz="2800">
                <a:latin typeface="思源黑体 CN Light" panose="020B0300000000000000" pitchFamily="34" charset="-122"/>
              </a:defRPr>
            </a:lvl2pPr>
            <a:lvl3pPr>
              <a:defRPr sz="2400">
                <a:latin typeface="思源黑体 CN Light" panose="020B0300000000000000" pitchFamily="34" charset="-122"/>
              </a:defRPr>
            </a:lvl3pPr>
            <a:lvl4pPr>
              <a:defRPr sz="2000">
                <a:latin typeface="思源黑体 CN Light" panose="020B0300000000000000" pitchFamily="34" charset="-122"/>
              </a:defRPr>
            </a:lvl4pPr>
            <a:lvl5pPr>
              <a:defRPr sz="2000">
                <a:latin typeface="思源黑体 CN Light" panose="020B0300000000000000"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思源黑体 CN Light" panose="020B03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思源黑体 CN Light" panose="020B0300000000000000"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atin typeface="思源黑体 CN Light" panose="020B0300000000000000"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思源黑体 CN Light" panose="020B03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思源黑体 CN Light" panose="020B0300000000000000" pitchFamily="34" charset="-122"/>
              </a:defRPr>
            </a:lvl1pPr>
          </a:lstStyle>
          <a:p>
            <a:fld id="{35F7C69B-106B-4A77-8E5C-A33A3502234B}" type="datetimeFigureOut">
              <a:rPr lang="zh-CN" altLang="en-US" smtClean="0"/>
              <a:t>2021/1/5</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思源黑体 CN Light" panose="020B0300000000000000"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思源黑体 CN Light" panose="020B0300000000000000" pitchFamily="34" charset="-122"/>
              </a:defRPr>
            </a:lvl1pPr>
          </a:lstStyle>
          <a:p>
            <a:fld id="{77F78AF5-45D9-422C-A97E-B6E3FEFDDA27}"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53000">
                <a:srgbClr val="010B3E">
                  <a:alpha val="78000"/>
                </a:srgbClr>
              </a:gs>
              <a:gs pos="0">
                <a:srgbClr val="0A37DF"/>
              </a:gs>
              <a:gs pos="100000">
                <a:srgbClr val="000411">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gradFill flip="none" rotWithShape="1">
            <a:gsLst>
              <a:gs pos="68000">
                <a:srgbClr val="010B3E">
                  <a:alpha val="0"/>
                </a:srgbClr>
              </a:gs>
              <a:gs pos="0">
                <a:srgbClr val="0A37DF"/>
              </a:gs>
              <a:gs pos="100000">
                <a:srgbClr val="000411">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9"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8" name="直接连接符 7"/>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24"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25"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flipV="1">
            <a:off x="2309336" y="2221230"/>
            <a:ext cx="7573327" cy="2415540"/>
          </a:xfrm>
          <a:prstGeom prst="triangle">
            <a:avLst>
              <a:gd name="adj" fmla="val 49870"/>
            </a:avLst>
          </a:prstGeom>
          <a:gradFill flip="none" rotWithShape="1">
            <a:gsLst>
              <a:gs pos="0">
                <a:srgbClr val="0A37DF">
                  <a:lumMod val="97000"/>
                </a:srgbClr>
              </a:gs>
              <a:gs pos="100000">
                <a:srgbClr val="000411">
                  <a:alpha val="0"/>
                  <a:lumMod val="0"/>
                </a:srgbClr>
              </a:gs>
            </a:gsLst>
            <a:lin ang="54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28" name="等腰三角形 27"/>
          <p:cNvSpPr/>
          <p:nvPr/>
        </p:nvSpPr>
        <p:spPr>
          <a:xfrm flipV="1">
            <a:off x="3486388" y="2609850"/>
            <a:ext cx="5219224" cy="1943100"/>
          </a:xfrm>
          <a:prstGeom prst="triangle">
            <a:avLst>
              <a:gd name="adj" fmla="val 49870"/>
            </a:avLst>
          </a:prstGeom>
          <a:gradFill flip="none" rotWithShape="1">
            <a:gsLst>
              <a:gs pos="0">
                <a:srgbClr val="0167D3">
                  <a:lumMod val="62000"/>
                  <a:lumOff val="38000"/>
                </a:srgbClr>
              </a:gs>
              <a:gs pos="100000">
                <a:srgbClr val="000411">
                  <a:alpha val="0"/>
                  <a:lumMod val="0"/>
                </a:srgbClr>
              </a:gs>
            </a:gsLst>
            <a:lin ang="5400000" scaled="0"/>
            <a:tileRect/>
          </a:gra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29"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7" name="直接连接符 6"/>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620939"/>
            <a:ext cx="6858000" cy="6858000"/>
          </a:xfrm>
          <a:prstGeom prst="rect">
            <a:avLst/>
          </a:prstGeom>
        </p:spPr>
      </p:pic>
      <p:sp>
        <p:nvSpPr>
          <p:cNvPr id="4" name="文本框 3"/>
          <p:cNvSpPr txBox="1"/>
          <p:nvPr/>
        </p:nvSpPr>
        <p:spPr>
          <a:xfrm>
            <a:off x="3533775" y="5111690"/>
            <a:ext cx="5124450" cy="398780"/>
          </a:xfrm>
          <a:prstGeom prst="rect">
            <a:avLst/>
          </a:prstGeom>
          <a:noFill/>
        </p:spPr>
        <p:txBody>
          <a:bodyPr wrap="square" rtlCol="0">
            <a:spAutoFit/>
          </a:bodyPr>
          <a:lstStyle/>
          <a:p>
            <a:pPr algn="ctr"/>
            <a:r>
              <a:rPr lang="zh-CN" altLang="en-US" sz="2000">
                <a:solidFill>
                  <a:schemeClr val="bg1"/>
                </a:solidFill>
                <a:latin typeface="思源黑体 CN Light" panose="020B0300000000000000" pitchFamily="34" charset="-122"/>
                <a:cs typeface="+mn-ea"/>
                <a:sym typeface="+mn-lt"/>
              </a:rPr>
              <a:t>汇报人：</a:t>
            </a:r>
            <a:r>
              <a:rPr lang="en-US" altLang="zh-CN" sz="2000">
                <a:solidFill>
                  <a:schemeClr val="bg1"/>
                </a:solidFill>
                <a:latin typeface="思源黑体 CN Light" panose="020B0300000000000000" pitchFamily="34" charset="-122"/>
                <a:cs typeface="+mn-ea"/>
                <a:sym typeface="+mn-lt"/>
              </a:rPr>
              <a:t>xiazaii</a:t>
            </a:r>
            <a:endParaRPr lang="zh-CN" altLang="en-US" sz="2000" dirty="0">
              <a:solidFill>
                <a:schemeClr val="bg1"/>
              </a:solidFill>
              <a:latin typeface="思源黑体 CN Light" panose="020B0300000000000000" pitchFamily="34" charset="-122"/>
              <a:ea typeface="宋体" panose="02010600030101010101" pitchFamily="2" charset="-122"/>
              <a:cs typeface="+mn-ea"/>
              <a:sym typeface="+mn-lt"/>
            </a:endParaRPr>
          </a:p>
        </p:txBody>
      </p:sp>
      <p:sp>
        <p:nvSpPr>
          <p:cNvPr id="98" name="文本框 97"/>
          <p:cNvSpPr txBox="1"/>
          <p:nvPr/>
        </p:nvSpPr>
        <p:spPr>
          <a:xfrm>
            <a:off x="3446689" y="3500604"/>
            <a:ext cx="5523139" cy="400110"/>
          </a:xfrm>
          <a:prstGeom prst="rect">
            <a:avLst/>
          </a:prstGeom>
          <a:noFill/>
        </p:spPr>
        <p:txBody>
          <a:bodyPr wrap="square" rtlCol="0">
            <a:spAutoFit/>
          </a:bodyPr>
          <a:lstStyle/>
          <a:p>
            <a:pPr algn="dist"/>
            <a:r>
              <a:rPr lang="zh-CN" altLang="en-US" sz="2000" dirty="0">
                <a:solidFill>
                  <a:schemeClr val="bg1"/>
                </a:solidFill>
                <a:latin typeface="思源黑体 CN Light" panose="020B0300000000000000" pitchFamily="34" charset="-122"/>
                <a:cs typeface="+mn-ea"/>
                <a:sym typeface="+mn-lt"/>
              </a:rPr>
              <a:t>人工智能高端科技蓝通用模板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952" y="2418336"/>
            <a:ext cx="400110" cy="414149"/>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088" y="4108330"/>
            <a:ext cx="407129" cy="400110"/>
          </a:xfrm>
          <a:prstGeom prst="rect">
            <a:avLst/>
          </a:prstGeom>
        </p:spPr>
      </p:pic>
      <p:sp>
        <p:nvSpPr>
          <p:cNvPr id="12" name="文本框 11"/>
          <p:cNvSpPr txBox="1"/>
          <p:nvPr/>
        </p:nvSpPr>
        <p:spPr>
          <a:xfrm>
            <a:off x="1532514" y="2946884"/>
            <a:ext cx="1572056" cy="400110"/>
          </a:xfrm>
          <a:prstGeom prst="rect">
            <a:avLst/>
          </a:prstGeom>
          <a:noFill/>
        </p:spPr>
        <p:txBody>
          <a:bodyPr wrap="square" rtlCol="0">
            <a:spAutoFit/>
          </a:bodyPr>
          <a:lstStyle/>
          <a:p>
            <a:r>
              <a:rPr lang="zh-CN" altLang="en-US" sz="2000" spc="100" dirty="0">
                <a:solidFill>
                  <a:schemeClr val="bg1"/>
                </a:solidFill>
                <a:latin typeface="思源黑体 CN Light" panose="020B0300000000000000" pitchFamily="34" charset="-122"/>
                <a:cs typeface="+mn-ea"/>
                <a:sym typeface="+mn-lt"/>
              </a:rPr>
              <a:t>输入标题</a:t>
            </a:r>
          </a:p>
        </p:txBody>
      </p:sp>
      <p:sp>
        <p:nvSpPr>
          <p:cNvPr id="13" name="文本框 12"/>
          <p:cNvSpPr txBox="1"/>
          <p:nvPr/>
        </p:nvSpPr>
        <p:spPr>
          <a:xfrm>
            <a:off x="1532513" y="3309860"/>
            <a:ext cx="3293701" cy="486672"/>
          </a:xfrm>
          <a:prstGeom prst="rect">
            <a:avLst/>
          </a:prstGeom>
          <a:noFill/>
        </p:spPr>
        <p:txBody>
          <a:bodyPr wrap="square" rtlCol="0">
            <a:spAutoFit/>
          </a:bodyPr>
          <a:lstStyle/>
          <a:p>
            <a:pPr>
              <a:lnSpc>
                <a:spcPct val="150000"/>
              </a:lnSpc>
            </a:pPr>
            <a:r>
              <a:rPr lang="en-US" altLang="zh-CN" sz="900" spc="40" dirty="0">
                <a:solidFill>
                  <a:schemeClr val="bg1"/>
                </a:solidFill>
                <a:latin typeface="思源黑体 CN Light" panose="020B0300000000000000" pitchFamily="34" charset="-122"/>
                <a:cs typeface="+mn-ea"/>
                <a:sym typeface="+mn-lt"/>
              </a:rPr>
              <a:t>Enter text here Enter text here Enter text here Enter text here Enter text here Enter text here</a:t>
            </a:r>
            <a:endParaRPr lang="zh-CN" altLang="en-US" sz="900" dirty="0">
              <a:solidFill>
                <a:schemeClr val="bg1"/>
              </a:solidFill>
              <a:latin typeface="思源黑体 CN Light" panose="020B0300000000000000" pitchFamily="34" charset="-122"/>
              <a:cs typeface="+mn-ea"/>
              <a:sym typeface="+mn-lt"/>
            </a:endParaRPr>
          </a:p>
        </p:txBody>
      </p:sp>
      <p:sp>
        <p:nvSpPr>
          <p:cNvPr id="14" name="文本框 13"/>
          <p:cNvSpPr txBox="1"/>
          <p:nvPr/>
        </p:nvSpPr>
        <p:spPr>
          <a:xfrm>
            <a:off x="1532514" y="4598614"/>
            <a:ext cx="1572056" cy="400110"/>
          </a:xfrm>
          <a:prstGeom prst="rect">
            <a:avLst/>
          </a:prstGeom>
          <a:noFill/>
        </p:spPr>
        <p:txBody>
          <a:bodyPr wrap="square" rtlCol="0">
            <a:spAutoFit/>
          </a:bodyPr>
          <a:lstStyle/>
          <a:p>
            <a:r>
              <a:rPr lang="zh-CN" altLang="en-US" sz="2000" spc="100" dirty="0">
                <a:solidFill>
                  <a:schemeClr val="bg1"/>
                </a:solidFill>
                <a:latin typeface="思源黑体 CN Light" panose="020B0300000000000000" pitchFamily="34" charset="-122"/>
                <a:cs typeface="+mn-ea"/>
                <a:sym typeface="+mn-lt"/>
              </a:rPr>
              <a:t>输入标题</a:t>
            </a:r>
          </a:p>
        </p:txBody>
      </p:sp>
      <p:sp>
        <p:nvSpPr>
          <p:cNvPr id="15" name="文本框 14"/>
          <p:cNvSpPr txBox="1"/>
          <p:nvPr/>
        </p:nvSpPr>
        <p:spPr>
          <a:xfrm>
            <a:off x="1532513" y="4961590"/>
            <a:ext cx="3293701" cy="486672"/>
          </a:xfrm>
          <a:prstGeom prst="rect">
            <a:avLst/>
          </a:prstGeom>
          <a:noFill/>
        </p:spPr>
        <p:txBody>
          <a:bodyPr wrap="square" rtlCol="0">
            <a:spAutoFit/>
          </a:bodyPr>
          <a:lstStyle/>
          <a:p>
            <a:pPr>
              <a:lnSpc>
                <a:spcPct val="150000"/>
              </a:lnSpc>
            </a:pPr>
            <a:r>
              <a:rPr lang="en-US" altLang="zh-CN" sz="900" spc="40" dirty="0">
                <a:solidFill>
                  <a:schemeClr val="bg1"/>
                </a:solidFill>
                <a:latin typeface="思源黑体 CN Light" panose="020B0300000000000000" pitchFamily="34" charset="-122"/>
                <a:cs typeface="+mn-ea"/>
                <a:sym typeface="+mn-lt"/>
              </a:rPr>
              <a:t>Enter text here Enter text here Enter text here Enter text here</a:t>
            </a:r>
            <a:endParaRPr lang="zh-CN" altLang="en-US" sz="900" dirty="0">
              <a:solidFill>
                <a:schemeClr val="bg1"/>
              </a:solidFill>
              <a:latin typeface="思源黑体 CN Light" panose="020B0300000000000000" pitchFamily="34" charset="-122"/>
              <a:cs typeface="+mn-ea"/>
              <a:sym typeface="+mn-lt"/>
            </a:endParaRPr>
          </a:p>
        </p:txBody>
      </p:sp>
      <p:sp>
        <p:nvSpPr>
          <p:cNvPr id="16" name="文本框 15"/>
          <p:cNvSpPr txBox="1"/>
          <p:nvPr/>
        </p:nvSpPr>
        <p:spPr>
          <a:xfrm>
            <a:off x="1505354" y="1389760"/>
            <a:ext cx="2209499" cy="523220"/>
          </a:xfrm>
          <a:prstGeom prst="rect">
            <a:avLst/>
          </a:prstGeom>
          <a:noFill/>
        </p:spPr>
        <p:txBody>
          <a:bodyPr wrap="square" rtlCol="0">
            <a:spAutoFit/>
          </a:bodyPr>
          <a:lstStyle/>
          <a:p>
            <a:r>
              <a:rPr lang="zh-CN" altLang="en-US" sz="2800" spc="100" dirty="0">
                <a:solidFill>
                  <a:schemeClr val="bg1"/>
                </a:solidFill>
                <a:latin typeface="思源黑体 CN Light" panose="020B0300000000000000" pitchFamily="34" charset="-122"/>
                <a:cs typeface="+mn-ea"/>
                <a:sym typeface="+mn-lt"/>
              </a:rPr>
              <a:t>项目计划</a:t>
            </a:r>
          </a:p>
        </p:txBody>
      </p:sp>
      <p:sp>
        <p:nvSpPr>
          <p:cNvPr id="17" name="文本框 16"/>
          <p:cNvSpPr txBox="1"/>
          <p:nvPr/>
        </p:nvSpPr>
        <p:spPr>
          <a:xfrm>
            <a:off x="1532514" y="1847141"/>
            <a:ext cx="2832822" cy="246221"/>
          </a:xfrm>
          <a:prstGeom prst="rect">
            <a:avLst/>
          </a:prstGeom>
          <a:noFill/>
        </p:spPr>
        <p:txBody>
          <a:bodyPr wrap="square" rtlCol="0">
            <a:spAutoFit/>
          </a:bodyPr>
          <a:lstStyle/>
          <a:p>
            <a:r>
              <a:rPr lang="en-US" altLang="zh-CN" sz="1000" spc="100" dirty="0">
                <a:solidFill>
                  <a:schemeClr val="bg1"/>
                </a:solidFill>
                <a:latin typeface="思源黑体 CN Light" panose="020B0300000000000000" pitchFamily="34" charset="-122"/>
                <a:cs typeface="+mn-ea"/>
                <a:sym typeface="+mn-lt"/>
              </a:rPr>
              <a:t>PROJECT PLAN</a:t>
            </a:r>
            <a:endParaRPr lang="zh-CN" altLang="en-US" sz="1000" spc="100" dirty="0">
              <a:solidFill>
                <a:schemeClr val="bg1"/>
              </a:solidFill>
              <a:latin typeface="思源黑体 CN Light" panose="020B0300000000000000" pitchFamily="34" charset="-122"/>
              <a:cs typeface="+mn-ea"/>
              <a:sym typeface="+mn-lt"/>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49770" y="587280"/>
            <a:ext cx="4150896" cy="5683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3" name="直接连接符 2"/>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10" name="菱形 23"/>
          <p:cNvSpPr/>
          <p:nvPr/>
        </p:nvSpPr>
        <p:spPr>
          <a:xfrm>
            <a:off x="6000925" y="43276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1"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2" name="直接连接符 11"/>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圆角矩形 30"/>
          <p:cNvSpPr/>
          <p:nvPr/>
        </p:nvSpPr>
        <p:spPr>
          <a:xfrm>
            <a:off x="1919288" y="877954"/>
            <a:ext cx="1986680" cy="1986680"/>
          </a:xfrm>
          <a:prstGeom prst="roundRect">
            <a:avLst>
              <a:gd name="adj" fmla="val 1979"/>
            </a:avLst>
          </a:prstGeom>
          <a:solidFill>
            <a:srgbClr val="FFFFFF"/>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317" y="1392203"/>
            <a:ext cx="495994" cy="398020"/>
          </a:xfrm>
          <a:prstGeom prst="rect">
            <a:avLst/>
          </a:prstGeom>
        </p:spPr>
      </p:pic>
      <p:sp>
        <p:nvSpPr>
          <p:cNvPr id="18" name="文本框 17"/>
          <p:cNvSpPr txBox="1"/>
          <p:nvPr/>
        </p:nvSpPr>
        <p:spPr>
          <a:xfrm>
            <a:off x="2323789" y="2059501"/>
            <a:ext cx="1177678" cy="338554"/>
          </a:xfrm>
          <a:prstGeom prst="rect">
            <a:avLst/>
          </a:prstGeom>
          <a:noFill/>
        </p:spPr>
        <p:txBody>
          <a:bodyPr wrap="square" rtlCol="0">
            <a:spAutoFit/>
          </a:bodyPr>
          <a:lstStyle/>
          <a:p>
            <a:pPr algn="ctr"/>
            <a:r>
              <a:rPr lang="zh-CN" altLang="en-US" sz="1600" spc="100" dirty="0">
                <a:solidFill>
                  <a:schemeClr val="bg2">
                    <a:lumMod val="50000"/>
                  </a:schemeClr>
                </a:solidFill>
                <a:latin typeface="思源黑体 CN Light" panose="020B0300000000000000" pitchFamily="34" charset="-122"/>
                <a:cs typeface="+mn-ea"/>
                <a:sym typeface="+mn-lt"/>
              </a:rPr>
              <a:t>输入标题</a:t>
            </a:r>
          </a:p>
        </p:txBody>
      </p:sp>
      <p:sp>
        <p:nvSpPr>
          <p:cNvPr id="19" name="文本框 18"/>
          <p:cNvSpPr txBox="1"/>
          <p:nvPr/>
        </p:nvSpPr>
        <p:spPr>
          <a:xfrm>
            <a:off x="2014144" y="2307672"/>
            <a:ext cx="1796968" cy="493725"/>
          </a:xfrm>
          <a:prstGeom prst="rect">
            <a:avLst/>
          </a:prstGeom>
          <a:noFill/>
        </p:spPr>
        <p:txBody>
          <a:bodyPr wrap="square" rtlCol="0">
            <a:spAutoFit/>
          </a:bodyPr>
          <a:lstStyle/>
          <a:p>
            <a:pPr algn="ctr">
              <a:lnSpc>
                <a:spcPct val="150000"/>
              </a:lnSpc>
            </a:pPr>
            <a:r>
              <a:rPr lang="en-US" altLang="zh-CN" sz="600" spc="40" dirty="0">
                <a:solidFill>
                  <a:schemeClr val="bg2">
                    <a:lumMod val="50000"/>
                    <a:alpha val="70000"/>
                  </a:schemeClr>
                </a:solidFill>
                <a:latin typeface="思源黑体 CN Light" panose="020B0300000000000000" pitchFamily="34" charset="-122"/>
                <a:cs typeface="+mn-ea"/>
                <a:sym typeface="+mn-lt"/>
              </a:rPr>
              <a:t>Enter text here Enter text here Enter text here Enter text here Enter text here Enter text here</a:t>
            </a:r>
            <a:endParaRPr lang="zh-CN" altLang="en-US" sz="600" dirty="0">
              <a:solidFill>
                <a:schemeClr val="bg2">
                  <a:lumMod val="50000"/>
                  <a:alpha val="70000"/>
                </a:schemeClr>
              </a:solidFill>
              <a:latin typeface="思源黑体 CN Light" panose="020B0300000000000000" pitchFamily="34" charset="-122"/>
              <a:cs typeface="+mn-ea"/>
              <a:sym typeface="+mn-lt"/>
            </a:endParaRPr>
          </a:p>
        </p:txBody>
      </p:sp>
      <p:grpSp>
        <p:nvGrpSpPr>
          <p:cNvPr id="20" name="组合 19"/>
          <p:cNvGrpSpPr/>
          <p:nvPr/>
        </p:nvGrpSpPr>
        <p:grpSpPr>
          <a:xfrm>
            <a:off x="4047902" y="877954"/>
            <a:ext cx="1986680" cy="1986680"/>
            <a:chOff x="4047902" y="1563754"/>
            <a:chExt cx="1986680" cy="1986680"/>
          </a:xfrm>
        </p:grpSpPr>
        <p:sp>
          <p:nvSpPr>
            <p:cNvPr id="21" name="圆角矩形 41"/>
            <p:cNvSpPr/>
            <p:nvPr/>
          </p:nvSpPr>
          <p:spPr>
            <a:xfrm>
              <a:off x="4047902" y="1563754"/>
              <a:ext cx="1986680" cy="1986680"/>
            </a:xfrm>
            <a:prstGeom prst="roundRect">
              <a:avLst>
                <a:gd name="adj" fmla="val 1979"/>
              </a:avLst>
            </a:prstGeom>
            <a:solidFill>
              <a:srgbClr val="FFFFFF"/>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998" y="2081065"/>
              <a:ext cx="520488" cy="391897"/>
            </a:xfrm>
            <a:prstGeom prst="rect">
              <a:avLst/>
            </a:prstGeom>
          </p:spPr>
        </p:pic>
        <p:sp>
          <p:nvSpPr>
            <p:cNvPr id="23" name="文本框 22"/>
            <p:cNvSpPr txBox="1"/>
            <p:nvPr/>
          </p:nvSpPr>
          <p:spPr>
            <a:xfrm>
              <a:off x="4451463" y="2745301"/>
              <a:ext cx="1177678" cy="338554"/>
            </a:xfrm>
            <a:prstGeom prst="rect">
              <a:avLst/>
            </a:prstGeom>
            <a:noFill/>
          </p:spPr>
          <p:txBody>
            <a:bodyPr wrap="square" rtlCol="0">
              <a:spAutoFit/>
            </a:bodyPr>
            <a:lstStyle/>
            <a:p>
              <a:pPr algn="ctr"/>
              <a:r>
                <a:rPr lang="zh-CN" altLang="en-US" sz="1600" spc="100" dirty="0">
                  <a:solidFill>
                    <a:schemeClr val="bg2">
                      <a:lumMod val="50000"/>
                    </a:schemeClr>
                  </a:solidFill>
                  <a:latin typeface="思源黑体 CN Light" panose="020B0300000000000000" pitchFamily="34" charset="-122"/>
                  <a:cs typeface="+mn-ea"/>
                  <a:sym typeface="+mn-lt"/>
                </a:rPr>
                <a:t>输入标题</a:t>
              </a:r>
            </a:p>
          </p:txBody>
        </p:sp>
        <p:sp>
          <p:nvSpPr>
            <p:cNvPr id="24" name="文本框 23"/>
            <p:cNvSpPr txBox="1"/>
            <p:nvPr/>
          </p:nvSpPr>
          <p:spPr>
            <a:xfrm>
              <a:off x="4141818" y="2993472"/>
              <a:ext cx="1796968" cy="355225"/>
            </a:xfrm>
            <a:prstGeom prst="rect">
              <a:avLst/>
            </a:prstGeom>
            <a:noFill/>
          </p:spPr>
          <p:txBody>
            <a:bodyPr wrap="square" rtlCol="0">
              <a:spAutoFit/>
            </a:bodyPr>
            <a:lstStyle/>
            <a:p>
              <a:pPr algn="ctr">
                <a:lnSpc>
                  <a:spcPct val="150000"/>
                </a:lnSpc>
              </a:pPr>
              <a:r>
                <a:rPr lang="en-US" altLang="zh-CN" sz="600" spc="40" dirty="0">
                  <a:solidFill>
                    <a:schemeClr val="bg2">
                      <a:lumMod val="50000"/>
                      <a:alpha val="70000"/>
                    </a:schemeClr>
                  </a:solidFill>
                  <a:latin typeface="思源黑体 CN Light" panose="020B0300000000000000" pitchFamily="34" charset="-122"/>
                  <a:cs typeface="+mn-ea"/>
                  <a:sym typeface="+mn-lt"/>
                </a:rPr>
                <a:t>Enter text here Enter text here Enter text here Enter text here Enter text here</a:t>
              </a:r>
              <a:endParaRPr lang="zh-CN" altLang="en-US" sz="600" dirty="0">
                <a:solidFill>
                  <a:schemeClr val="bg2">
                    <a:lumMod val="50000"/>
                    <a:alpha val="70000"/>
                  </a:schemeClr>
                </a:solidFill>
                <a:latin typeface="思源黑体 CN Light" panose="020B0300000000000000" pitchFamily="34" charset="-122"/>
                <a:cs typeface="+mn-ea"/>
                <a:sym typeface="+mn-lt"/>
              </a:endParaRPr>
            </a:p>
          </p:txBody>
        </p:sp>
      </p:grpSp>
      <p:grpSp>
        <p:nvGrpSpPr>
          <p:cNvPr id="25" name="组合 24"/>
          <p:cNvGrpSpPr/>
          <p:nvPr/>
        </p:nvGrpSpPr>
        <p:grpSpPr>
          <a:xfrm>
            <a:off x="6176516" y="877954"/>
            <a:ext cx="1986680" cy="1986680"/>
            <a:chOff x="6176516" y="1563754"/>
            <a:chExt cx="1986680" cy="1986680"/>
          </a:xfrm>
        </p:grpSpPr>
        <p:sp>
          <p:nvSpPr>
            <p:cNvPr id="26" name="圆角矩形 42"/>
            <p:cNvSpPr/>
            <p:nvPr/>
          </p:nvSpPr>
          <p:spPr>
            <a:xfrm>
              <a:off x="6176516" y="1563754"/>
              <a:ext cx="1986680" cy="1986680"/>
            </a:xfrm>
            <a:prstGeom prst="roundRect">
              <a:avLst>
                <a:gd name="adj" fmla="val 1979"/>
              </a:avLst>
            </a:prstGeom>
            <a:solidFill>
              <a:srgbClr val="FFFFFF"/>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044" y="2090250"/>
              <a:ext cx="477623" cy="373526"/>
            </a:xfrm>
            <a:prstGeom prst="rect">
              <a:avLst/>
            </a:prstGeom>
          </p:spPr>
        </p:pic>
        <p:sp>
          <p:nvSpPr>
            <p:cNvPr id="28" name="文本框 27"/>
            <p:cNvSpPr txBox="1"/>
            <p:nvPr/>
          </p:nvSpPr>
          <p:spPr>
            <a:xfrm>
              <a:off x="6568546" y="2745301"/>
              <a:ext cx="1177678" cy="338554"/>
            </a:xfrm>
            <a:prstGeom prst="rect">
              <a:avLst/>
            </a:prstGeom>
            <a:noFill/>
          </p:spPr>
          <p:txBody>
            <a:bodyPr wrap="square" rtlCol="0">
              <a:spAutoFit/>
            </a:bodyPr>
            <a:lstStyle/>
            <a:p>
              <a:pPr algn="ctr"/>
              <a:r>
                <a:rPr lang="zh-CN" altLang="en-US" sz="1600" spc="100" dirty="0">
                  <a:solidFill>
                    <a:schemeClr val="bg2">
                      <a:lumMod val="50000"/>
                    </a:schemeClr>
                  </a:solidFill>
                  <a:latin typeface="思源黑体 CN Light" panose="020B0300000000000000" pitchFamily="34" charset="-122"/>
                  <a:cs typeface="+mn-ea"/>
                  <a:sym typeface="+mn-lt"/>
                </a:rPr>
                <a:t>输入标题</a:t>
              </a:r>
            </a:p>
          </p:txBody>
        </p:sp>
        <p:sp>
          <p:nvSpPr>
            <p:cNvPr id="29" name="文本框 28"/>
            <p:cNvSpPr txBox="1"/>
            <p:nvPr/>
          </p:nvSpPr>
          <p:spPr>
            <a:xfrm>
              <a:off x="6258901" y="2993472"/>
              <a:ext cx="1796968" cy="493725"/>
            </a:xfrm>
            <a:prstGeom prst="rect">
              <a:avLst/>
            </a:prstGeom>
            <a:noFill/>
          </p:spPr>
          <p:txBody>
            <a:bodyPr wrap="square" rtlCol="0">
              <a:spAutoFit/>
            </a:bodyPr>
            <a:lstStyle/>
            <a:p>
              <a:pPr algn="ctr">
                <a:lnSpc>
                  <a:spcPct val="150000"/>
                </a:lnSpc>
              </a:pPr>
              <a:r>
                <a:rPr lang="en-US" altLang="zh-CN" sz="600" spc="40" dirty="0">
                  <a:solidFill>
                    <a:schemeClr val="bg2">
                      <a:lumMod val="50000"/>
                      <a:alpha val="70000"/>
                    </a:schemeClr>
                  </a:solidFill>
                  <a:latin typeface="思源黑体 CN Light" panose="020B0300000000000000" pitchFamily="34" charset="-122"/>
                  <a:cs typeface="+mn-ea"/>
                  <a:sym typeface="+mn-lt"/>
                </a:rPr>
                <a:t>Enter text here Enter text here Enter text here Enter text here Enter text here Enter text here</a:t>
              </a:r>
              <a:endParaRPr lang="zh-CN" altLang="en-US" sz="600" dirty="0">
                <a:solidFill>
                  <a:schemeClr val="bg2">
                    <a:lumMod val="50000"/>
                    <a:alpha val="70000"/>
                  </a:schemeClr>
                </a:solidFill>
                <a:latin typeface="思源黑体 CN Light" panose="020B0300000000000000" pitchFamily="34" charset="-122"/>
                <a:cs typeface="+mn-ea"/>
                <a:sym typeface="+mn-lt"/>
              </a:endParaRPr>
            </a:p>
          </p:txBody>
        </p:sp>
      </p:grpSp>
      <p:grpSp>
        <p:nvGrpSpPr>
          <p:cNvPr id="30" name="组合 29"/>
          <p:cNvGrpSpPr/>
          <p:nvPr/>
        </p:nvGrpSpPr>
        <p:grpSpPr>
          <a:xfrm>
            <a:off x="8305130" y="877954"/>
            <a:ext cx="1986680" cy="1986680"/>
            <a:chOff x="8305130" y="1563754"/>
            <a:chExt cx="1986680" cy="1986680"/>
          </a:xfrm>
        </p:grpSpPr>
        <p:sp>
          <p:nvSpPr>
            <p:cNvPr id="31" name="圆角矩形 43"/>
            <p:cNvSpPr/>
            <p:nvPr/>
          </p:nvSpPr>
          <p:spPr>
            <a:xfrm>
              <a:off x="8305130" y="1563754"/>
              <a:ext cx="1986680" cy="1986680"/>
            </a:xfrm>
            <a:prstGeom prst="roundRect">
              <a:avLst>
                <a:gd name="adj" fmla="val 1979"/>
              </a:avLst>
            </a:prstGeom>
            <a:solidFill>
              <a:srgbClr val="FFFFFF"/>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9383" y="2074942"/>
              <a:ext cx="551104" cy="404143"/>
            </a:xfrm>
            <a:prstGeom prst="rect">
              <a:avLst/>
            </a:prstGeom>
          </p:spPr>
        </p:pic>
        <p:sp>
          <p:nvSpPr>
            <p:cNvPr id="33" name="文本框 32"/>
            <p:cNvSpPr txBox="1"/>
            <p:nvPr/>
          </p:nvSpPr>
          <p:spPr>
            <a:xfrm>
              <a:off x="8702539" y="2745301"/>
              <a:ext cx="1177678" cy="338554"/>
            </a:xfrm>
            <a:prstGeom prst="rect">
              <a:avLst/>
            </a:prstGeom>
            <a:noFill/>
          </p:spPr>
          <p:txBody>
            <a:bodyPr wrap="square" rtlCol="0">
              <a:spAutoFit/>
            </a:bodyPr>
            <a:lstStyle/>
            <a:p>
              <a:pPr algn="ctr"/>
              <a:r>
                <a:rPr lang="zh-CN" altLang="en-US" sz="1600" spc="100" dirty="0">
                  <a:solidFill>
                    <a:schemeClr val="bg2">
                      <a:lumMod val="50000"/>
                    </a:schemeClr>
                  </a:solidFill>
                  <a:latin typeface="思源黑体 CN Light" panose="020B0300000000000000" pitchFamily="34" charset="-122"/>
                  <a:cs typeface="+mn-ea"/>
                  <a:sym typeface="+mn-lt"/>
                </a:rPr>
                <a:t>输入标题</a:t>
              </a:r>
            </a:p>
          </p:txBody>
        </p:sp>
        <p:sp>
          <p:nvSpPr>
            <p:cNvPr id="34" name="文本框 33"/>
            <p:cNvSpPr txBox="1"/>
            <p:nvPr/>
          </p:nvSpPr>
          <p:spPr>
            <a:xfrm>
              <a:off x="8392894" y="2993472"/>
              <a:ext cx="1796968" cy="355225"/>
            </a:xfrm>
            <a:prstGeom prst="rect">
              <a:avLst/>
            </a:prstGeom>
            <a:noFill/>
          </p:spPr>
          <p:txBody>
            <a:bodyPr wrap="square" rtlCol="0">
              <a:spAutoFit/>
            </a:bodyPr>
            <a:lstStyle/>
            <a:p>
              <a:pPr algn="ctr">
                <a:lnSpc>
                  <a:spcPct val="150000"/>
                </a:lnSpc>
              </a:pPr>
              <a:r>
                <a:rPr lang="en-US" altLang="zh-CN" sz="600" spc="40" dirty="0">
                  <a:solidFill>
                    <a:schemeClr val="bg2">
                      <a:lumMod val="50000"/>
                      <a:alpha val="70000"/>
                    </a:schemeClr>
                  </a:solidFill>
                  <a:latin typeface="思源黑体 CN Light" panose="020B0300000000000000" pitchFamily="34" charset="-122"/>
                  <a:cs typeface="+mn-ea"/>
                  <a:sym typeface="+mn-lt"/>
                </a:rPr>
                <a:t>Enter text here Enter text here Enter text here Enter text here Enter text here</a:t>
              </a:r>
              <a:endParaRPr lang="zh-CN" altLang="en-US" sz="600" dirty="0">
                <a:solidFill>
                  <a:schemeClr val="bg2">
                    <a:lumMod val="50000"/>
                    <a:alpha val="70000"/>
                  </a:schemeClr>
                </a:solidFill>
                <a:latin typeface="思源黑体 CN Light" panose="020B0300000000000000" pitchFamily="34" charset="-122"/>
                <a:cs typeface="+mn-ea"/>
                <a:sym typeface="+mn-lt"/>
              </a:endParaRPr>
            </a:p>
          </p:txBody>
        </p:sp>
      </p:grpSp>
      <p:sp>
        <p:nvSpPr>
          <p:cNvPr id="35" name="文本框 34"/>
          <p:cNvSpPr txBox="1"/>
          <p:nvPr/>
        </p:nvSpPr>
        <p:spPr>
          <a:xfrm>
            <a:off x="1897588" y="3131881"/>
            <a:ext cx="1234828" cy="338554"/>
          </a:xfrm>
          <a:prstGeom prst="rect">
            <a:avLst/>
          </a:prstGeom>
          <a:noFill/>
        </p:spPr>
        <p:txBody>
          <a:bodyPr wrap="square" rtlCol="0">
            <a:spAutoFit/>
          </a:bodyPr>
          <a:lstStyle>
            <a:defPPr>
              <a:defRPr lang="zh-CN"/>
            </a:defPPr>
            <a:lvl1pPr algn="ctr">
              <a:defRPr sz="16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latin typeface="思源黑体 CN Light" panose="020B0300000000000000" pitchFamily="34" charset="-122"/>
                <a:ea typeface="+mn-ea"/>
                <a:cs typeface="+mn-ea"/>
                <a:sym typeface="+mn-lt"/>
              </a:rPr>
              <a:t>市场分析</a:t>
            </a:r>
          </a:p>
        </p:txBody>
      </p:sp>
      <p:sp>
        <p:nvSpPr>
          <p:cNvPr id="36" name="文本框 35"/>
          <p:cNvSpPr txBox="1"/>
          <p:nvPr/>
        </p:nvSpPr>
        <p:spPr>
          <a:xfrm>
            <a:off x="1828799" y="3639907"/>
            <a:ext cx="8534402" cy="694421"/>
          </a:xfrm>
          <a:prstGeom prst="rect">
            <a:avLst/>
          </a:prstGeom>
          <a:noFill/>
        </p:spPr>
        <p:txBody>
          <a:bodyPr wrap="square" rtlCol="0">
            <a:spAutoFit/>
          </a:bodyPr>
          <a:lstStyle/>
          <a:p>
            <a:pPr>
              <a:lnSpc>
                <a:spcPct val="150000"/>
              </a:lnSpc>
            </a:pPr>
            <a:r>
              <a:rPr lang="zh-CN" altLang="en-US" sz="900" spc="40" dirty="0">
                <a:solidFill>
                  <a:schemeClr val="bg1">
                    <a:alpha val="80000"/>
                  </a:schemeClr>
                </a:solidFill>
                <a:latin typeface="思源黑体 CN Light" panose="020B0300000000000000" pitchFamily="34" charset="-122"/>
                <a:cs typeface="+mn-ea"/>
                <a:sym typeface="+mn-lt"/>
              </a:rPr>
              <a:t>在此输入正文内容在此输入正文内容在此输入正文内容在此输入正文内容在此输入正文内容在此输入正文内容在此输入正文内容在此输入正文内容在此输入正文内容</a:t>
            </a:r>
            <a:r>
              <a:rPr lang="en-US" altLang="zh-CN" sz="900" spc="40" dirty="0">
                <a:solidFill>
                  <a:schemeClr val="bg1">
                    <a:alpha val="80000"/>
                  </a:schemeClr>
                </a:solidFill>
                <a:latin typeface="思源黑体 CN Light" panose="020B0300000000000000" pitchFamily="34" charset="-122"/>
                <a:cs typeface="+mn-ea"/>
                <a:sym typeface="+mn-lt"/>
              </a:rPr>
              <a:t>Enter text here Enter text here Enter text here Enter text here Enter text here Enter text here Enter text here Enter text here Enter text here Enter text here</a:t>
            </a:r>
            <a:endParaRPr lang="zh-CN" altLang="en-US" sz="900" dirty="0">
              <a:solidFill>
                <a:schemeClr val="bg1">
                  <a:alpha val="80000"/>
                </a:schemeClr>
              </a:solidFill>
              <a:latin typeface="思源黑体 CN Light" panose="020B0300000000000000" pitchFamily="34" charset="-122"/>
              <a:cs typeface="+mn-ea"/>
              <a:sym typeface="+mn-lt"/>
            </a:endParaRPr>
          </a:p>
        </p:txBody>
      </p:sp>
      <p:grpSp>
        <p:nvGrpSpPr>
          <p:cNvPr id="37" name="组合 36"/>
          <p:cNvGrpSpPr/>
          <p:nvPr/>
        </p:nvGrpSpPr>
        <p:grpSpPr>
          <a:xfrm>
            <a:off x="1897588" y="3097346"/>
            <a:ext cx="1466850" cy="406800"/>
            <a:chOff x="3789906" y="4138946"/>
            <a:chExt cx="1466850" cy="406800"/>
          </a:xfrm>
        </p:grpSpPr>
        <p:sp>
          <p:nvSpPr>
            <p:cNvPr id="38" name="圆角矩形 8"/>
            <p:cNvSpPr/>
            <p:nvPr/>
          </p:nvSpPr>
          <p:spPr>
            <a:xfrm>
              <a:off x="3789906" y="4138946"/>
              <a:ext cx="1466850" cy="406800"/>
            </a:xfrm>
            <a:prstGeom prst="roundRect">
              <a:avLst>
                <a:gd name="adj" fmla="val 50000"/>
              </a:avLst>
            </a:prstGeom>
            <a:noFill/>
            <a:ln w="9525">
              <a:gradFill flip="none" rotWithShape="1">
                <a:gsLst>
                  <a:gs pos="0">
                    <a:srgbClr val="12DFFF"/>
                  </a:gs>
                  <a:gs pos="33000">
                    <a:srgbClr val="41C7FF"/>
                  </a:gs>
                  <a:gs pos="67000">
                    <a:srgbClr val="3580FF"/>
                  </a:gs>
                  <a:gs pos="100000">
                    <a:srgbClr val="4158F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39" name="椭圆 38"/>
            <p:cNvSpPr/>
            <p:nvPr/>
          </p:nvSpPr>
          <p:spPr>
            <a:xfrm>
              <a:off x="4863397" y="4153346"/>
              <a:ext cx="378000" cy="378000"/>
            </a:xfrm>
            <a:prstGeom prst="ellipse">
              <a:avLst/>
            </a:prstGeom>
            <a:gradFill>
              <a:gsLst>
                <a:gs pos="0">
                  <a:srgbClr val="41C7FF">
                    <a:alpha val="1000"/>
                  </a:srgbClr>
                </a:gs>
                <a:gs pos="33000">
                  <a:srgbClr val="41C7FF">
                    <a:alpha val="20000"/>
                  </a:srgbClr>
                </a:gs>
                <a:gs pos="67000">
                  <a:srgbClr val="3580FF">
                    <a:alpha val="20000"/>
                  </a:srgbClr>
                </a:gs>
                <a:gs pos="100000">
                  <a:srgbClr val="3580FF">
                    <a:alpha val="3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nvGrpSpPr>
            <p:cNvPr id="40" name="组合 39"/>
            <p:cNvGrpSpPr/>
            <p:nvPr/>
          </p:nvGrpSpPr>
          <p:grpSpPr>
            <a:xfrm>
              <a:off x="5003282" y="4307494"/>
              <a:ext cx="98230" cy="74593"/>
              <a:chOff x="5288340" y="3821575"/>
              <a:chExt cx="98230" cy="74593"/>
            </a:xfrm>
          </p:grpSpPr>
          <p:sp>
            <p:nvSpPr>
              <p:cNvPr id="41" name="矩形 40"/>
              <p:cNvSpPr/>
              <p:nvPr/>
            </p:nvSpPr>
            <p:spPr>
              <a:xfrm>
                <a:off x="5288340" y="3859359"/>
                <a:ext cx="72000" cy="21600"/>
              </a:xfrm>
              <a:prstGeom prst="rect">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42" name="矩形 41"/>
              <p:cNvSpPr>
                <a:spLocks noChangeAspect="1"/>
              </p:cNvSpPr>
              <p:nvPr/>
            </p:nvSpPr>
            <p:spPr>
              <a:xfrm rot="2700000">
                <a:off x="5321770" y="3845335"/>
                <a:ext cx="64800" cy="17280"/>
              </a:xfrm>
              <a:prstGeom prst="rect">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43" name="矩形 42"/>
              <p:cNvSpPr>
                <a:spLocks noChangeAspect="1"/>
              </p:cNvSpPr>
              <p:nvPr/>
            </p:nvSpPr>
            <p:spPr>
              <a:xfrm rot="18900000" flipV="1">
                <a:off x="5321770" y="3878888"/>
                <a:ext cx="64800" cy="17280"/>
              </a:xfrm>
              <a:prstGeom prst="rect">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19205" y="776905"/>
            <a:ext cx="6553590" cy="4508927"/>
          </a:xfrm>
          <a:prstGeom prst="rect">
            <a:avLst/>
          </a:prstGeom>
          <a:noFill/>
        </p:spPr>
        <p:txBody>
          <a:bodyPr wrap="square" rtlCol="0">
            <a:spAutoFit/>
          </a:bodyPr>
          <a:lstStyle/>
          <a:p>
            <a:pPr algn="ctr"/>
            <a:r>
              <a:rPr lang="en-US" altLang="zh-CN"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rPr>
              <a:t>04</a:t>
            </a:r>
            <a:endParaRPr lang="zh-CN" altLang="en-US"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endParaRPr>
          </a:p>
        </p:txBody>
      </p:sp>
      <p:sp>
        <p:nvSpPr>
          <p:cNvPr id="4"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5" name="直接连接符 4"/>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12"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3"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6" name="直接连接符 15"/>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558841" y="3066311"/>
            <a:ext cx="5074317" cy="1015663"/>
          </a:xfrm>
          <a:prstGeom prst="rect">
            <a:avLst/>
          </a:prstGeom>
          <a:noFill/>
        </p:spPr>
        <p:txBody>
          <a:bodyPr wrap="square" rtlCol="0">
            <a:spAutoFit/>
          </a:bodyPr>
          <a:lstStyle/>
          <a:p>
            <a:pPr algn="ctr"/>
            <a:r>
              <a:rPr lang="zh-CN" altLang="en-US" sz="60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投资回报</a:t>
            </a:r>
          </a:p>
        </p:txBody>
      </p:sp>
      <p:sp>
        <p:nvSpPr>
          <p:cNvPr id="17" name="文本框 16"/>
          <p:cNvSpPr txBox="1"/>
          <p:nvPr/>
        </p:nvSpPr>
        <p:spPr>
          <a:xfrm>
            <a:off x="4539116" y="3892490"/>
            <a:ext cx="3113767" cy="707886"/>
          </a:xfrm>
          <a:prstGeom prst="rect">
            <a:avLst/>
          </a:prstGeom>
          <a:noFill/>
        </p:spPr>
        <p:txBody>
          <a:bodyPr wrap="square" rtlCol="0">
            <a:spAutoFit/>
          </a:bodyPr>
          <a:lstStyle/>
          <a:p>
            <a:pPr algn="dist"/>
            <a:r>
              <a:rPr lang="en-US" altLang="zh-CN" sz="2000" cap="all" dirty="0">
                <a:solidFill>
                  <a:schemeClr val="bg1"/>
                </a:solidFill>
                <a:latin typeface="思源黑体 CN Light" panose="020B0300000000000000" pitchFamily="34" charset="-122"/>
                <a:cs typeface="+mn-ea"/>
                <a:sym typeface="+mn-lt"/>
              </a:rPr>
              <a:t>Return on investment</a:t>
            </a:r>
            <a:endParaRPr lang="zh-CN" altLang="en-US" sz="2000" cap="all" dirty="0">
              <a:solidFill>
                <a:schemeClr val="bg1"/>
              </a:solidFill>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2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66078" y="1767428"/>
            <a:ext cx="3322894" cy="4758558"/>
            <a:chOff x="5931778" y="1602328"/>
            <a:chExt cx="3322894" cy="4758558"/>
          </a:xfrm>
        </p:grpSpPr>
        <p:sp>
          <p:nvSpPr>
            <p:cNvPr id="4" name="矩形 3"/>
            <p:cNvSpPr/>
            <p:nvPr/>
          </p:nvSpPr>
          <p:spPr>
            <a:xfrm>
              <a:off x="5931778" y="1602328"/>
              <a:ext cx="3322894" cy="4758558"/>
            </a:xfrm>
            <a:prstGeom prst="rect">
              <a:avLst/>
            </a:prstGeom>
            <a:gradFill flip="none" rotWithShape="1">
              <a:gsLst>
                <a:gs pos="0">
                  <a:srgbClr val="2475FF"/>
                </a:gs>
                <a:gs pos="75000">
                  <a:srgbClr val="2475FF">
                    <a:alpha val="25000"/>
                  </a:srgbClr>
                </a:gs>
                <a:gs pos="50000">
                  <a:srgbClr val="2475FF">
                    <a:alpha val="50000"/>
                  </a:srgbClr>
                </a:gs>
                <a:gs pos="95000">
                  <a:srgbClr val="2475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5" name="直接连接符 4"/>
            <p:cNvCxnSpPr/>
            <p:nvPr/>
          </p:nvCxnSpPr>
          <p:spPr>
            <a:xfrm>
              <a:off x="7296458" y="2067267"/>
              <a:ext cx="432000" cy="0"/>
            </a:xfrm>
            <a:prstGeom prst="line">
              <a:avLst/>
            </a:prstGeom>
            <a:ln w="952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086658" y="1904080"/>
              <a:ext cx="1721302" cy="307777"/>
            </a:xfrm>
            <a:prstGeom prst="rect">
              <a:avLst/>
            </a:prstGeom>
            <a:noFill/>
          </p:spPr>
          <p:txBody>
            <a:bodyPr wrap="square" rtlCol="0">
              <a:spAutoFit/>
            </a:bodyPr>
            <a:lstStyle/>
            <a:p>
              <a:r>
                <a:rPr lang="zh-CN" altLang="en-US" sz="1400" dirty="0">
                  <a:solidFill>
                    <a:schemeClr val="bg1"/>
                  </a:solidFill>
                  <a:latin typeface="思源黑体 CN Light" panose="020B0300000000000000" pitchFamily="34" charset="-122"/>
                  <a:cs typeface="+mn-ea"/>
                  <a:sym typeface="+mn-lt"/>
                </a:rPr>
                <a:t>在此输入标题</a:t>
              </a:r>
            </a:p>
          </p:txBody>
        </p:sp>
      </p:grpSp>
      <p:sp>
        <p:nvSpPr>
          <p:cNvPr id="7" name="文本框 6"/>
          <p:cNvSpPr txBox="1"/>
          <p:nvPr/>
        </p:nvSpPr>
        <p:spPr>
          <a:xfrm>
            <a:off x="7633538" y="2253921"/>
            <a:ext cx="2458065"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sp>
        <p:nvSpPr>
          <p:cNvPr id="8" name="文本框 7"/>
          <p:cNvSpPr txBox="1"/>
          <p:nvPr/>
        </p:nvSpPr>
        <p:spPr>
          <a:xfrm>
            <a:off x="7633538" y="2578562"/>
            <a:ext cx="3503693" cy="902170"/>
          </a:xfrm>
          <a:prstGeom prst="rect">
            <a:avLst/>
          </a:prstGeom>
          <a:noFill/>
        </p:spPr>
        <p:txBody>
          <a:bodyPr wrap="square" rtlCol="0">
            <a:spAutoFit/>
          </a:bodyPr>
          <a:lstStyle/>
          <a:p>
            <a:pPr>
              <a:lnSpc>
                <a:spcPct val="150000"/>
              </a:lnSpc>
            </a:pPr>
            <a:r>
              <a:rPr lang="zh-CN" altLang="en-US" sz="900" dirty="0">
                <a:solidFill>
                  <a:schemeClr val="bg1">
                    <a:alpha val="85000"/>
                  </a:schemeClr>
                </a:solidFill>
                <a:latin typeface="思源黑体 CN Light" panose="020B0300000000000000" pitchFamily="34" charset="-122"/>
                <a:cs typeface="+mn-ea"/>
                <a:sym typeface="+mn-lt"/>
              </a:rPr>
              <a:t>在此输入正文内容在此输入正文内容在此输入正文内容在此输入正文内容</a:t>
            </a:r>
            <a:endParaRPr lang="en-US" altLang="zh-CN" sz="900" dirty="0">
              <a:solidFill>
                <a:schemeClr val="bg1">
                  <a:alpha val="85000"/>
                </a:schemeClr>
              </a:solidFill>
              <a:latin typeface="思源黑体 CN Light" panose="020B0300000000000000" pitchFamily="34" charset="-122"/>
              <a:cs typeface="+mn-ea"/>
              <a:sym typeface="+mn-lt"/>
            </a:endParaRPr>
          </a:p>
          <a:p>
            <a:pPr>
              <a:lnSpc>
                <a:spcPct val="150000"/>
              </a:lnSpc>
            </a:pPr>
            <a:r>
              <a:rPr lang="en-US" altLang="zh-CN" sz="900" dirty="0">
                <a:solidFill>
                  <a:schemeClr val="bg1">
                    <a:alpha val="85000"/>
                  </a:schemeClr>
                </a:solidFill>
                <a:latin typeface="思源黑体 CN Light" panose="020B0300000000000000" pitchFamily="34" charset="-122"/>
                <a:cs typeface="+mn-ea"/>
                <a:sym typeface="+mn-lt"/>
              </a:rPr>
              <a:t>Enter text here Enter text here Enter text here Enter text here Enter text here Enter text here</a:t>
            </a:r>
            <a:endParaRPr lang="zh-CN" altLang="en-US" sz="900" dirty="0">
              <a:solidFill>
                <a:schemeClr val="bg1">
                  <a:alpha val="85000"/>
                </a:schemeClr>
              </a:solidFill>
              <a:latin typeface="思源黑体 CN Light" panose="020B0300000000000000" pitchFamily="34" charset="-122"/>
              <a:cs typeface="+mn-ea"/>
              <a:sym typeface="+mn-lt"/>
            </a:endParaRPr>
          </a:p>
        </p:txBody>
      </p:sp>
      <p:sp>
        <p:nvSpPr>
          <p:cNvPr id="9" name="文本框 8"/>
          <p:cNvSpPr txBox="1"/>
          <p:nvPr/>
        </p:nvSpPr>
        <p:spPr>
          <a:xfrm>
            <a:off x="7633538" y="4062185"/>
            <a:ext cx="2458065"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sp>
        <p:nvSpPr>
          <p:cNvPr id="10" name="文本框 9"/>
          <p:cNvSpPr txBox="1"/>
          <p:nvPr/>
        </p:nvSpPr>
        <p:spPr>
          <a:xfrm>
            <a:off x="7633538" y="4386826"/>
            <a:ext cx="3503693" cy="1109919"/>
          </a:xfrm>
          <a:prstGeom prst="rect">
            <a:avLst/>
          </a:prstGeom>
          <a:noFill/>
        </p:spPr>
        <p:txBody>
          <a:bodyPr wrap="square" rtlCol="0">
            <a:spAutoFit/>
          </a:bodyPr>
          <a:lstStyle/>
          <a:p>
            <a:pPr>
              <a:lnSpc>
                <a:spcPct val="150000"/>
              </a:lnSpc>
            </a:pPr>
            <a:r>
              <a:rPr lang="zh-CN" altLang="en-US" sz="900" spc="40" dirty="0">
                <a:solidFill>
                  <a:schemeClr val="bg1">
                    <a:alpha val="85000"/>
                  </a:schemeClr>
                </a:solidFill>
                <a:latin typeface="思源黑体 CN Light" panose="020B0300000000000000" pitchFamily="34" charset="-122"/>
                <a:cs typeface="+mn-ea"/>
                <a:sym typeface="+mn-lt"/>
              </a:rPr>
              <a:t>在此输入正文内容在此输入正文内容在此输入正文内容在此输入正文内容在此输入正文内容</a:t>
            </a:r>
            <a:endParaRPr lang="en-US" altLang="zh-CN" sz="900" spc="40" dirty="0">
              <a:solidFill>
                <a:schemeClr val="bg1">
                  <a:alpha val="85000"/>
                </a:schemeClr>
              </a:solidFill>
              <a:latin typeface="思源黑体 CN Light" panose="020B0300000000000000" pitchFamily="34" charset="-122"/>
              <a:cs typeface="+mn-ea"/>
              <a:sym typeface="+mn-lt"/>
            </a:endParaRPr>
          </a:p>
          <a:p>
            <a:pPr>
              <a:lnSpc>
                <a:spcPct val="150000"/>
              </a:lnSpc>
            </a:pPr>
            <a:r>
              <a:rPr lang="en-US" altLang="zh-CN" sz="900" spc="40" dirty="0">
                <a:solidFill>
                  <a:schemeClr val="bg1">
                    <a:alpha val="85000"/>
                  </a:schemeClr>
                </a:solidFill>
                <a:latin typeface="思源黑体 CN Light" panose="020B0300000000000000" pitchFamily="34" charset="-122"/>
                <a:cs typeface="+mn-ea"/>
                <a:sym typeface="+mn-lt"/>
              </a:rPr>
              <a:t>Enter text here Enter text here Enter text here Enter text here Enter text here Enter text here Enter text here Enter text here Enter text here</a:t>
            </a:r>
            <a:endParaRPr lang="zh-CN" altLang="en-US" sz="900" dirty="0">
              <a:solidFill>
                <a:schemeClr val="bg1">
                  <a:alpha val="85000"/>
                </a:schemeClr>
              </a:solidFill>
              <a:latin typeface="思源黑体 CN Light" panose="020B0300000000000000" pitchFamily="34" charset="-122"/>
              <a:cs typeface="+mn-ea"/>
              <a:sym typeface="+mn-lt"/>
            </a:endParaRPr>
          </a:p>
        </p:txBody>
      </p:sp>
      <p:grpSp>
        <p:nvGrpSpPr>
          <p:cNvPr id="11" name="组合 10"/>
          <p:cNvGrpSpPr/>
          <p:nvPr/>
        </p:nvGrpSpPr>
        <p:grpSpPr>
          <a:xfrm>
            <a:off x="741425" y="2229176"/>
            <a:ext cx="5978354" cy="3984843"/>
            <a:chOff x="11754037" y="899884"/>
            <a:chExt cx="8553268" cy="5701140"/>
          </a:xfrm>
        </p:grpSpPr>
        <p:grpSp>
          <p:nvGrpSpPr>
            <p:cNvPr id="12" name="组合 11"/>
            <p:cNvGrpSpPr/>
            <p:nvPr/>
          </p:nvGrpSpPr>
          <p:grpSpPr>
            <a:xfrm>
              <a:off x="13270546" y="1641543"/>
              <a:ext cx="5544000" cy="3255416"/>
              <a:chOff x="13270546" y="1641543"/>
              <a:chExt cx="5544000" cy="3255416"/>
            </a:xfrm>
          </p:grpSpPr>
          <p:pic>
            <p:nvPicPr>
              <p:cNvPr id="14" name="图片 13"/>
              <p:cNvPicPr>
                <a:picLocks noChangeAspect="1"/>
              </p:cNvPicPr>
              <p:nvPr/>
            </p:nvPicPr>
            <p:blipFill rotWithShape="1">
              <a:blip r:embed="rId2"/>
              <a:srcRect b="32428"/>
              <a:stretch>
                <a:fillRect/>
              </a:stretch>
            </p:blipFill>
            <p:spPr>
              <a:xfrm>
                <a:off x="13270546" y="1641543"/>
                <a:ext cx="5544000" cy="3255416"/>
              </a:xfrm>
              <a:prstGeom prst="rect">
                <a:avLst/>
              </a:prstGeom>
            </p:spPr>
          </p:pic>
          <p:sp>
            <p:nvSpPr>
              <p:cNvPr id="15" name="矩形 14"/>
              <p:cNvSpPr/>
              <p:nvPr/>
            </p:nvSpPr>
            <p:spPr>
              <a:xfrm>
                <a:off x="13951444" y="1704234"/>
                <a:ext cx="720023" cy="194379"/>
              </a:xfrm>
              <a:prstGeom prst="rect">
                <a:avLst/>
              </a:prstGeom>
              <a:solidFill>
                <a:srgbClr val="090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pic>
          <p:nvPicPr>
            <p:cNvPr id="13" name="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4037" y="899884"/>
              <a:ext cx="8553268" cy="5701140"/>
            </a:xfrm>
            <a:prstGeom prst="rect">
              <a:avLst/>
            </a:prstGeom>
          </p:spPr>
        </p:pic>
      </p:grpSp>
      <p:pic>
        <p:nvPicPr>
          <p:cNvPr id="19" name="图形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8800" y="2235200"/>
            <a:ext cx="609600" cy="609600"/>
          </a:xfrm>
          <a:prstGeom prst="rect">
            <a:avLst/>
          </a:prstGeom>
        </p:spPr>
      </p:pic>
      <p:pic>
        <p:nvPicPr>
          <p:cNvPr id="20" name="图形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1500" y="4000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81" y="892012"/>
            <a:ext cx="4115223" cy="2251062"/>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961" y="1172387"/>
            <a:ext cx="528162" cy="360110"/>
          </a:xfrm>
          <a:prstGeom prst="rect">
            <a:avLst/>
          </a:prstGeom>
        </p:spPr>
      </p:pic>
      <p:grpSp>
        <p:nvGrpSpPr>
          <p:cNvPr id="5" name="组合 4"/>
          <p:cNvGrpSpPr/>
          <p:nvPr/>
        </p:nvGrpSpPr>
        <p:grpSpPr>
          <a:xfrm>
            <a:off x="6822885" y="1814238"/>
            <a:ext cx="3269289" cy="1061779"/>
            <a:chOff x="2136218" y="2002809"/>
            <a:chExt cx="3269289" cy="1061779"/>
          </a:xfrm>
        </p:grpSpPr>
        <p:sp>
          <p:nvSpPr>
            <p:cNvPr id="6" name="文本框 5"/>
            <p:cNvSpPr txBox="1"/>
            <p:nvPr/>
          </p:nvSpPr>
          <p:spPr>
            <a:xfrm>
              <a:off x="2136218" y="2002809"/>
              <a:ext cx="2486303"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grpSp>
          <p:nvGrpSpPr>
            <p:cNvPr id="7" name="组合 6"/>
            <p:cNvGrpSpPr/>
            <p:nvPr/>
          </p:nvGrpSpPr>
          <p:grpSpPr>
            <a:xfrm>
              <a:off x="2232964" y="2378068"/>
              <a:ext cx="3172543" cy="278923"/>
              <a:chOff x="2249700" y="2378068"/>
              <a:chExt cx="3172543" cy="278923"/>
            </a:xfrm>
          </p:grpSpPr>
          <p:sp>
            <p:nvSpPr>
              <p:cNvPr id="11" name="文本框 10"/>
              <p:cNvSpPr txBox="1"/>
              <p:nvPr/>
            </p:nvSpPr>
            <p:spPr>
              <a:xfrm>
                <a:off x="2249700" y="2378068"/>
                <a:ext cx="3172543" cy="278923"/>
              </a:xfrm>
              <a:prstGeom prst="rect">
                <a:avLst/>
              </a:prstGeom>
              <a:noFill/>
            </p:spPr>
            <p:txBody>
              <a:bodyPr wrap="square" rtlCol="0">
                <a:spAutoFit/>
              </a:bodyPr>
              <a:lstStyle/>
              <a:p>
                <a:pPr>
                  <a:lnSpc>
                    <a:spcPct val="150000"/>
                  </a:lnSpc>
                </a:pPr>
                <a:r>
                  <a:rPr lang="zh-CN" altLang="en-US" sz="900" spc="40" dirty="0">
                    <a:solidFill>
                      <a:schemeClr val="bg1"/>
                    </a:solidFill>
                    <a:latin typeface="思源黑体 CN Light" panose="020B0300000000000000" pitchFamily="34" charset="-122"/>
                    <a:cs typeface="+mn-ea"/>
                    <a:sym typeface="+mn-lt"/>
                  </a:rPr>
                  <a:t>在此输入正文内容在此输入正文内容在此输入正文内容</a:t>
                </a:r>
                <a:r>
                  <a:rPr lang="en-US" altLang="zh-CN" sz="900" spc="40" dirty="0">
                    <a:solidFill>
                      <a:schemeClr val="bg1"/>
                    </a:solidFill>
                    <a:latin typeface="思源黑体 CN Light" panose="020B0300000000000000" pitchFamily="34" charset="-122"/>
                    <a:cs typeface="+mn-ea"/>
                    <a:sym typeface="+mn-lt"/>
                  </a:rPr>
                  <a:t>. </a:t>
                </a:r>
              </a:p>
            </p:txBody>
          </p:sp>
          <p:sp>
            <p:nvSpPr>
              <p:cNvPr id="12" name="椭圆 11"/>
              <p:cNvSpPr/>
              <p:nvPr/>
            </p:nvSpPr>
            <p:spPr>
              <a:xfrm>
                <a:off x="2249700" y="2536822"/>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nvGrpSpPr>
            <p:cNvPr id="8" name="组合 7"/>
            <p:cNvGrpSpPr/>
            <p:nvPr/>
          </p:nvGrpSpPr>
          <p:grpSpPr>
            <a:xfrm>
              <a:off x="2232964" y="2577916"/>
              <a:ext cx="3172543" cy="486672"/>
              <a:chOff x="2249700" y="2727711"/>
              <a:chExt cx="3172543" cy="486672"/>
            </a:xfrm>
          </p:grpSpPr>
          <p:sp>
            <p:nvSpPr>
              <p:cNvPr id="9" name="文本框 8"/>
              <p:cNvSpPr txBox="1"/>
              <p:nvPr/>
            </p:nvSpPr>
            <p:spPr>
              <a:xfrm>
                <a:off x="2249700" y="2727711"/>
                <a:ext cx="3172543" cy="486672"/>
              </a:xfrm>
              <a:prstGeom prst="rect">
                <a:avLst/>
              </a:prstGeom>
              <a:noFill/>
            </p:spPr>
            <p:txBody>
              <a:bodyPr wrap="square" rtlCol="0">
                <a:spAutoFit/>
              </a:bodyPr>
              <a:lstStyle/>
              <a:p>
                <a:pPr>
                  <a:lnSpc>
                    <a:spcPct val="150000"/>
                  </a:lnSpc>
                </a:pPr>
                <a:r>
                  <a:rPr lang="en-US" altLang="zh-CN" sz="900" spc="40" dirty="0">
                    <a:solidFill>
                      <a:schemeClr val="bg1"/>
                    </a:solidFill>
                    <a:latin typeface="思源黑体 CN Light" panose="020B0300000000000000" pitchFamily="34" charset="-122"/>
                    <a:cs typeface="+mn-ea"/>
                    <a:sym typeface="+mn-lt"/>
                  </a:rPr>
                  <a:t>Enter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here</a:t>
                </a:r>
                <a:endParaRPr lang="zh-CN" altLang="en-US" sz="900" dirty="0">
                  <a:solidFill>
                    <a:schemeClr val="bg1"/>
                  </a:solidFill>
                  <a:latin typeface="思源黑体 CN Light" panose="020B0300000000000000" pitchFamily="34" charset="-122"/>
                  <a:cs typeface="+mn-ea"/>
                  <a:sym typeface="+mn-lt"/>
                </a:endParaRPr>
              </a:p>
            </p:txBody>
          </p:sp>
          <p:sp>
            <p:nvSpPr>
              <p:cNvPr id="10" name="椭圆 9"/>
              <p:cNvSpPr/>
              <p:nvPr/>
            </p:nvSpPr>
            <p:spPr>
              <a:xfrm>
                <a:off x="2249700" y="2886465"/>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887" y="892012"/>
            <a:ext cx="4115223" cy="2251062"/>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927" y="1163385"/>
            <a:ext cx="366110" cy="378114"/>
          </a:xfrm>
          <a:prstGeom prst="rect">
            <a:avLst/>
          </a:prstGeom>
        </p:spPr>
      </p:pic>
      <p:grpSp>
        <p:nvGrpSpPr>
          <p:cNvPr id="16" name="组合 15"/>
          <p:cNvGrpSpPr/>
          <p:nvPr/>
        </p:nvGrpSpPr>
        <p:grpSpPr>
          <a:xfrm>
            <a:off x="1602291" y="1814238"/>
            <a:ext cx="3269289" cy="769861"/>
            <a:chOff x="2136218" y="2002809"/>
            <a:chExt cx="3269289" cy="769861"/>
          </a:xfrm>
        </p:grpSpPr>
        <p:sp>
          <p:nvSpPr>
            <p:cNvPr id="17" name="文本框 16"/>
            <p:cNvSpPr txBox="1"/>
            <p:nvPr/>
          </p:nvSpPr>
          <p:spPr>
            <a:xfrm>
              <a:off x="2136218" y="2002809"/>
              <a:ext cx="2136893"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grpSp>
          <p:nvGrpSpPr>
            <p:cNvPr id="18" name="组合 17"/>
            <p:cNvGrpSpPr/>
            <p:nvPr/>
          </p:nvGrpSpPr>
          <p:grpSpPr>
            <a:xfrm>
              <a:off x="2232964" y="2378068"/>
              <a:ext cx="3172543" cy="280270"/>
              <a:chOff x="2249700" y="2378068"/>
              <a:chExt cx="3172543" cy="280270"/>
            </a:xfrm>
          </p:grpSpPr>
          <p:sp>
            <p:nvSpPr>
              <p:cNvPr id="22" name="文本框 21"/>
              <p:cNvSpPr txBox="1"/>
              <p:nvPr/>
            </p:nvSpPr>
            <p:spPr>
              <a:xfrm>
                <a:off x="2249700" y="2378068"/>
                <a:ext cx="3172543" cy="280270"/>
              </a:xfrm>
              <a:prstGeom prst="rect">
                <a:avLst/>
              </a:prstGeom>
              <a:noFill/>
            </p:spPr>
            <p:txBody>
              <a:bodyPr wrap="square" rtlCol="0">
                <a:spAutoFit/>
              </a:bodyPr>
              <a:lstStyle/>
              <a:p>
                <a:pPr>
                  <a:lnSpc>
                    <a:spcPct val="150000"/>
                  </a:lnSpc>
                </a:pPr>
                <a:r>
                  <a:rPr lang="zh-CN" altLang="en-US" sz="900" spc="40" dirty="0">
                    <a:solidFill>
                      <a:schemeClr val="bg1"/>
                    </a:solidFill>
                    <a:latin typeface="思源黑体 CN Light" panose="020B0300000000000000" pitchFamily="34" charset="-122"/>
                    <a:cs typeface="+mn-ea"/>
                    <a:sym typeface="+mn-lt"/>
                  </a:rPr>
                  <a:t>在此输入正文内容在此输入正文内容在此输入正文内容</a:t>
                </a:r>
                <a:r>
                  <a:rPr lang="en-US" altLang="zh-CN" sz="900" spc="40" dirty="0">
                    <a:solidFill>
                      <a:schemeClr val="bg1"/>
                    </a:solidFill>
                    <a:latin typeface="思源黑体 CN Light" panose="020B0300000000000000" pitchFamily="34" charset="-122"/>
                    <a:cs typeface="+mn-ea"/>
                    <a:sym typeface="+mn-lt"/>
                  </a:rPr>
                  <a:t>. </a:t>
                </a:r>
              </a:p>
            </p:txBody>
          </p:sp>
          <p:sp>
            <p:nvSpPr>
              <p:cNvPr id="23" name="椭圆 22"/>
              <p:cNvSpPr/>
              <p:nvPr/>
            </p:nvSpPr>
            <p:spPr>
              <a:xfrm>
                <a:off x="2249700" y="2536822"/>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sp>
          <p:nvSpPr>
            <p:cNvPr id="21" name="椭圆 20"/>
            <p:cNvSpPr/>
            <p:nvPr/>
          </p:nvSpPr>
          <p:spPr>
            <a:xfrm>
              <a:off x="2232964" y="2736670"/>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6481" y="3918938"/>
            <a:ext cx="4115223" cy="2251062"/>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6194" y="4194056"/>
            <a:ext cx="396122" cy="450136"/>
          </a:xfrm>
          <a:prstGeom prst="rect">
            <a:avLst/>
          </a:prstGeom>
        </p:spPr>
      </p:pic>
      <p:grpSp>
        <p:nvGrpSpPr>
          <p:cNvPr id="27" name="组合 26"/>
          <p:cNvGrpSpPr/>
          <p:nvPr/>
        </p:nvGrpSpPr>
        <p:grpSpPr>
          <a:xfrm>
            <a:off x="6822886" y="4841164"/>
            <a:ext cx="3269288" cy="1061779"/>
            <a:chOff x="2136219" y="2002809"/>
            <a:chExt cx="3269288" cy="1061779"/>
          </a:xfrm>
        </p:grpSpPr>
        <p:sp>
          <p:nvSpPr>
            <p:cNvPr id="28" name="文本框 27"/>
            <p:cNvSpPr txBox="1"/>
            <p:nvPr/>
          </p:nvSpPr>
          <p:spPr>
            <a:xfrm>
              <a:off x="2136219" y="2002809"/>
              <a:ext cx="2486302"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grpSp>
          <p:nvGrpSpPr>
            <p:cNvPr id="29" name="组合 28"/>
            <p:cNvGrpSpPr/>
            <p:nvPr/>
          </p:nvGrpSpPr>
          <p:grpSpPr>
            <a:xfrm>
              <a:off x="2232964" y="2378068"/>
              <a:ext cx="3172543" cy="280270"/>
              <a:chOff x="2249700" y="2378068"/>
              <a:chExt cx="3172543" cy="280270"/>
            </a:xfrm>
          </p:grpSpPr>
          <p:sp>
            <p:nvSpPr>
              <p:cNvPr id="33" name="文本框 32"/>
              <p:cNvSpPr txBox="1"/>
              <p:nvPr/>
            </p:nvSpPr>
            <p:spPr>
              <a:xfrm>
                <a:off x="2249700" y="2378068"/>
                <a:ext cx="3172543" cy="280270"/>
              </a:xfrm>
              <a:prstGeom prst="rect">
                <a:avLst/>
              </a:prstGeom>
              <a:noFill/>
            </p:spPr>
            <p:txBody>
              <a:bodyPr wrap="square" rtlCol="0">
                <a:spAutoFit/>
              </a:bodyPr>
              <a:lstStyle/>
              <a:p>
                <a:pPr>
                  <a:lnSpc>
                    <a:spcPct val="150000"/>
                  </a:lnSpc>
                </a:pPr>
                <a:r>
                  <a:rPr lang="zh-CN" altLang="en-US" sz="900" spc="40" dirty="0">
                    <a:solidFill>
                      <a:schemeClr val="bg1"/>
                    </a:solidFill>
                    <a:latin typeface="思源黑体 CN Light" panose="020B0300000000000000" pitchFamily="34" charset="-122"/>
                    <a:cs typeface="+mn-ea"/>
                    <a:sym typeface="+mn-lt"/>
                  </a:rPr>
                  <a:t>在此输入正文内容在此输入正文内容在此输入正文内容</a:t>
                </a:r>
                <a:r>
                  <a:rPr lang="en-US" altLang="zh-CN" sz="900" spc="40" dirty="0">
                    <a:solidFill>
                      <a:schemeClr val="bg1"/>
                    </a:solidFill>
                    <a:latin typeface="思源黑体 CN Light" panose="020B0300000000000000" pitchFamily="34" charset="-122"/>
                    <a:cs typeface="+mn-ea"/>
                    <a:sym typeface="+mn-lt"/>
                  </a:rPr>
                  <a:t>. </a:t>
                </a:r>
              </a:p>
            </p:txBody>
          </p:sp>
          <p:sp>
            <p:nvSpPr>
              <p:cNvPr id="34" name="椭圆 33"/>
              <p:cNvSpPr/>
              <p:nvPr/>
            </p:nvSpPr>
            <p:spPr>
              <a:xfrm>
                <a:off x="2249700" y="2536822"/>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nvGrpSpPr>
            <p:cNvPr id="30" name="组合 29"/>
            <p:cNvGrpSpPr/>
            <p:nvPr/>
          </p:nvGrpSpPr>
          <p:grpSpPr>
            <a:xfrm>
              <a:off x="2232964" y="2577916"/>
              <a:ext cx="3172543" cy="486672"/>
              <a:chOff x="2249700" y="2727711"/>
              <a:chExt cx="3172543" cy="486672"/>
            </a:xfrm>
          </p:grpSpPr>
          <p:sp>
            <p:nvSpPr>
              <p:cNvPr id="31" name="文本框 30"/>
              <p:cNvSpPr txBox="1"/>
              <p:nvPr/>
            </p:nvSpPr>
            <p:spPr>
              <a:xfrm>
                <a:off x="2249700" y="2727711"/>
                <a:ext cx="3172543" cy="486672"/>
              </a:xfrm>
              <a:prstGeom prst="rect">
                <a:avLst/>
              </a:prstGeom>
              <a:noFill/>
            </p:spPr>
            <p:txBody>
              <a:bodyPr wrap="square" rtlCol="0">
                <a:spAutoFit/>
              </a:bodyPr>
              <a:lstStyle/>
              <a:p>
                <a:pPr>
                  <a:lnSpc>
                    <a:spcPct val="150000"/>
                  </a:lnSpc>
                </a:pPr>
                <a:r>
                  <a:rPr lang="en-US" altLang="zh-CN" sz="900" spc="40" dirty="0">
                    <a:solidFill>
                      <a:schemeClr val="bg1"/>
                    </a:solidFill>
                    <a:latin typeface="思源黑体 CN Light" panose="020B0300000000000000" pitchFamily="34" charset="-122"/>
                    <a:cs typeface="+mn-ea"/>
                    <a:sym typeface="+mn-lt"/>
                  </a:rPr>
                  <a:t>Enter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endParaRPr lang="zh-CN" altLang="en-US" sz="900" dirty="0">
                  <a:solidFill>
                    <a:schemeClr val="bg1"/>
                  </a:solidFill>
                  <a:latin typeface="思源黑体 CN Light" panose="020B0300000000000000" pitchFamily="34" charset="-122"/>
                  <a:cs typeface="+mn-ea"/>
                  <a:sym typeface="+mn-lt"/>
                </a:endParaRPr>
              </a:p>
            </p:txBody>
          </p:sp>
          <p:sp>
            <p:nvSpPr>
              <p:cNvPr id="32" name="椭圆 31"/>
              <p:cNvSpPr/>
              <p:nvPr/>
            </p:nvSpPr>
            <p:spPr>
              <a:xfrm>
                <a:off x="2249700" y="2886465"/>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pic>
        <p:nvPicPr>
          <p:cNvPr id="36" name="图片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5887" y="3918938"/>
            <a:ext cx="4115223" cy="2251062"/>
          </a:xfrm>
          <a:prstGeom prst="rect">
            <a:avLst/>
          </a:prstGeom>
        </p:spPr>
      </p:pic>
      <p:pic>
        <p:nvPicPr>
          <p:cNvPr id="37"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6300" y="4233068"/>
            <a:ext cx="516154" cy="372112"/>
          </a:xfrm>
          <a:prstGeom prst="rect">
            <a:avLst/>
          </a:prstGeom>
        </p:spPr>
      </p:pic>
      <p:grpSp>
        <p:nvGrpSpPr>
          <p:cNvPr id="38" name="组合 37"/>
          <p:cNvGrpSpPr/>
          <p:nvPr/>
        </p:nvGrpSpPr>
        <p:grpSpPr>
          <a:xfrm>
            <a:off x="1602292" y="4841164"/>
            <a:ext cx="3269288" cy="851336"/>
            <a:chOff x="2136219" y="2002809"/>
            <a:chExt cx="3269288" cy="851336"/>
          </a:xfrm>
        </p:grpSpPr>
        <p:sp>
          <p:nvSpPr>
            <p:cNvPr id="39" name="文本框 38"/>
            <p:cNvSpPr txBox="1"/>
            <p:nvPr/>
          </p:nvSpPr>
          <p:spPr>
            <a:xfrm>
              <a:off x="2136219" y="2002809"/>
              <a:ext cx="2923914"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grpSp>
          <p:nvGrpSpPr>
            <p:cNvPr id="40" name="组合 39"/>
            <p:cNvGrpSpPr/>
            <p:nvPr/>
          </p:nvGrpSpPr>
          <p:grpSpPr>
            <a:xfrm>
              <a:off x="2232964" y="2378068"/>
              <a:ext cx="3172543" cy="280270"/>
              <a:chOff x="2249700" y="2378068"/>
              <a:chExt cx="3172543" cy="280270"/>
            </a:xfrm>
          </p:grpSpPr>
          <p:sp>
            <p:nvSpPr>
              <p:cNvPr id="44" name="文本框 43"/>
              <p:cNvSpPr txBox="1"/>
              <p:nvPr/>
            </p:nvSpPr>
            <p:spPr>
              <a:xfrm>
                <a:off x="2249700" y="2378068"/>
                <a:ext cx="3172543" cy="280270"/>
              </a:xfrm>
              <a:prstGeom prst="rect">
                <a:avLst/>
              </a:prstGeom>
              <a:noFill/>
            </p:spPr>
            <p:txBody>
              <a:bodyPr wrap="square" rtlCol="0">
                <a:spAutoFit/>
              </a:bodyPr>
              <a:lstStyle/>
              <a:p>
                <a:pPr>
                  <a:lnSpc>
                    <a:spcPct val="150000"/>
                  </a:lnSpc>
                </a:pPr>
                <a:r>
                  <a:rPr lang="zh-CN" altLang="en-US" sz="900" spc="40" dirty="0">
                    <a:solidFill>
                      <a:schemeClr val="bg1"/>
                    </a:solidFill>
                    <a:latin typeface="思源黑体 CN Light" panose="020B0300000000000000" pitchFamily="34" charset="-122"/>
                    <a:cs typeface="+mn-ea"/>
                    <a:sym typeface="+mn-lt"/>
                  </a:rPr>
                  <a:t>在此输入正文内容在此输入正文内容在此输入正文内容</a:t>
                </a:r>
                <a:r>
                  <a:rPr lang="en-US" altLang="zh-CN" sz="900" spc="40" dirty="0">
                    <a:solidFill>
                      <a:schemeClr val="bg1"/>
                    </a:solidFill>
                    <a:latin typeface="思源黑体 CN Light" panose="020B0300000000000000" pitchFamily="34" charset="-122"/>
                    <a:cs typeface="+mn-ea"/>
                    <a:sym typeface="+mn-lt"/>
                  </a:rPr>
                  <a:t>. </a:t>
                </a:r>
              </a:p>
            </p:txBody>
          </p:sp>
          <p:sp>
            <p:nvSpPr>
              <p:cNvPr id="45" name="椭圆 44"/>
              <p:cNvSpPr/>
              <p:nvPr/>
            </p:nvSpPr>
            <p:spPr>
              <a:xfrm>
                <a:off x="2249700" y="2536822"/>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nvGrpSpPr>
            <p:cNvPr id="41" name="组合 40"/>
            <p:cNvGrpSpPr/>
            <p:nvPr/>
          </p:nvGrpSpPr>
          <p:grpSpPr>
            <a:xfrm>
              <a:off x="2232964" y="2577916"/>
              <a:ext cx="3172543" cy="276229"/>
              <a:chOff x="2249700" y="2727711"/>
              <a:chExt cx="3172543" cy="276229"/>
            </a:xfrm>
          </p:grpSpPr>
          <p:sp>
            <p:nvSpPr>
              <p:cNvPr id="42" name="文本框 41"/>
              <p:cNvSpPr txBox="1"/>
              <p:nvPr/>
            </p:nvSpPr>
            <p:spPr>
              <a:xfrm>
                <a:off x="2249700" y="2727711"/>
                <a:ext cx="3172543" cy="276229"/>
              </a:xfrm>
              <a:prstGeom prst="rect">
                <a:avLst/>
              </a:prstGeom>
              <a:noFill/>
            </p:spPr>
            <p:txBody>
              <a:bodyPr wrap="square" rtlCol="0">
                <a:spAutoFit/>
              </a:bodyPr>
              <a:lstStyle/>
              <a:p>
                <a:pPr>
                  <a:lnSpc>
                    <a:spcPct val="150000"/>
                  </a:lnSpc>
                </a:pPr>
                <a:r>
                  <a:rPr lang="en-US" altLang="zh-CN" sz="900" spc="40" dirty="0">
                    <a:solidFill>
                      <a:schemeClr val="bg1"/>
                    </a:solidFill>
                    <a:latin typeface="思源黑体 CN Light" panose="020B0300000000000000" pitchFamily="34" charset="-122"/>
                    <a:cs typeface="+mn-ea"/>
                    <a:sym typeface="+mn-lt"/>
                  </a:rPr>
                  <a:t>Enter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here</a:t>
                </a:r>
                <a:endParaRPr lang="zh-CN" altLang="en-US" sz="900" dirty="0">
                  <a:solidFill>
                    <a:schemeClr val="bg1"/>
                  </a:solidFill>
                  <a:latin typeface="思源黑体 CN Light" panose="020B0300000000000000" pitchFamily="34" charset="-122"/>
                  <a:cs typeface="+mn-ea"/>
                  <a:sym typeface="+mn-lt"/>
                </a:endParaRPr>
              </a:p>
            </p:txBody>
          </p:sp>
          <p:sp>
            <p:nvSpPr>
              <p:cNvPr id="43" name="椭圆 42"/>
              <p:cNvSpPr/>
              <p:nvPr/>
            </p:nvSpPr>
            <p:spPr>
              <a:xfrm>
                <a:off x="2249700" y="2886465"/>
                <a:ext cx="36000" cy="36000"/>
              </a:xfrm>
              <a:prstGeom prst="ellipse">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sp>
        <p:nvSpPr>
          <p:cNvPr id="46" name="文本框 45"/>
          <p:cNvSpPr txBox="1"/>
          <p:nvPr/>
        </p:nvSpPr>
        <p:spPr>
          <a:xfrm>
            <a:off x="1711361" y="2408395"/>
            <a:ext cx="3172543" cy="278923"/>
          </a:xfrm>
          <a:prstGeom prst="rect">
            <a:avLst/>
          </a:prstGeom>
          <a:noFill/>
        </p:spPr>
        <p:txBody>
          <a:bodyPr wrap="square" rtlCol="0">
            <a:spAutoFit/>
          </a:bodyPr>
          <a:lstStyle/>
          <a:p>
            <a:pPr>
              <a:lnSpc>
                <a:spcPct val="150000"/>
              </a:lnSpc>
            </a:pPr>
            <a:r>
              <a:rPr lang="en-US" altLang="zh-CN" sz="900" spc="40" dirty="0">
                <a:solidFill>
                  <a:schemeClr val="bg1"/>
                </a:solidFill>
                <a:latin typeface="思源黑体 CN Light" panose="020B0300000000000000" pitchFamily="34" charset="-122"/>
                <a:cs typeface="+mn-ea"/>
                <a:sym typeface="+mn-lt"/>
              </a:rPr>
              <a:t>Enter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text </a:t>
            </a:r>
            <a:r>
              <a:rPr lang="en-US" altLang="zh-CN" sz="900" spc="40" dirty="0" err="1">
                <a:solidFill>
                  <a:schemeClr val="bg1"/>
                </a:solidFill>
                <a:latin typeface="思源黑体 CN Light" panose="020B0300000000000000" pitchFamily="34" charset="-122"/>
                <a:cs typeface="+mn-ea"/>
                <a:sym typeface="+mn-lt"/>
              </a:rPr>
              <a:t>hereEnter</a:t>
            </a:r>
            <a:r>
              <a:rPr lang="en-US" altLang="zh-CN" sz="900" spc="40" dirty="0">
                <a:solidFill>
                  <a:schemeClr val="bg1"/>
                </a:solidFill>
                <a:latin typeface="思源黑体 CN Light" panose="020B0300000000000000" pitchFamily="34" charset="-122"/>
                <a:cs typeface="+mn-ea"/>
                <a:sym typeface="+mn-lt"/>
              </a:rPr>
              <a:t> </a:t>
            </a:r>
            <a:endParaRPr lang="zh-CN" altLang="en-US" sz="900" dirty="0">
              <a:solidFill>
                <a:schemeClr val="bg1"/>
              </a:solidFill>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gradFill flip="none" rotWithShape="1">
            <a:gsLst>
              <a:gs pos="68000">
                <a:srgbClr val="010B3E">
                  <a:alpha val="0"/>
                </a:srgbClr>
              </a:gs>
              <a:gs pos="0">
                <a:srgbClr val="0A37DF"/>
              </a:gs>
              <a:gs pos="100000">
                <a:srgbClr val="000411">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9"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8" name="直接连接符 7"/>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24"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25"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flipV="1">
            <a:off x="2309336" y="2221230"/>
            <a:ext cx="7573327" cy="2415540"/>
          </a:xfrm>
          <a:prstGeom prst="triangle">
            <a:avLst>
              <a:gd name="adj" fmla="val 49870"/>
            </a:avLst>
          </a:prstGeom>
          <a:gradFill flip="none" rotWithShape="1">
            <a:gsLst>
              <a:gs pos="0">
                <a:srgbClr val="0A37DF">
                  <a:lumMod val="97000"/>
                </a:srgbClr>
              </a:gs>
              <a:gs pos="100000">
                <a:srgbClr val="000411">
                  <a:alpha val="0"/>
                  <a:lumMod val="0"/>
                </a:srgbClr>
              </a:gs>
            </a:gsLst>
            <a:lin ang="54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28" name="等腰三角形 27"/>
          <p:cNvSpPr/>
          <p:nvPr/>
        </p:nvSpPr>
        <p:spPr>
          <a:xfrm flipV="1">
            <a:off x="3486388" y="2609850"/>
            <a:ext cx="5219224" cy="1943100"/>
          </a:xfrm>
          <a:prstGeom prst="triangle">
            <a:avLst>
              <a:gd name="adj" fmla="val 49870"/>
            </a:avLst>
          </a:prstGeom>
          <a:gradFill flip="none" rotWithShape="1">
            <a:gsLst>
              <a:gs pos="0">
                <a:srgbClr val="0167D3">
                  <a:lumMod val="62000"/>
                  <a:lumOff val="38000"/>
                </a:srgbClr>
              </a:gs>
              <a:gs pos="100000">
                <a:srgbClr val="000411">
                  <a:alpha val="0"/>
                  <a:lumMod val="0"/>
                </a:srgbClr>
              </a:gs>
            </a:gsLst>
            <a:lin ang="5400000" scaled="0"/>
            <a:tileRect/>
          </a:gra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29"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7" name="直接连接符 6"/>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533775" y="5111690"/>
            <a:ext cx="5124450" cy="400110"/>
          </a:xfrm>
          <a:prstGeom prst="rect">
            <a:avLst/>
          </a:prstGeom>
          <a:noFill/>
        </p:spPr>
        <p:txBody>
          <a:bodyPr wrap="square" rtlCol="0">
            <a:spAutoFit/>
          </a:bodyPr>
          <a:lstStyle/>
          <a:p>
            <a:pPr algn="ctr"/>
            <a:r>
              <a:rPr lang="zh-CN" altLang="en-US" sz="2000" dirty="0">
                <a:solidFill>
                  <a:schemeClr val="bg1"/>
                </a:solidFill>
                <a:latin typeface="思源黑体 CN Light" panose="020B0300000000000000" pitchFamily="34" charset="-122"/>
                <a:cs typeface="+mn-ea"/>
                <a:sym typeface="+mn-lt"/>
              </a:rPr>
              <a:t>汇报人：</a:t>
            </a:r>
            <a:r>
              <a:rPr lang="en-US" altLang="zh-CN" sz="2000" dirty="0">
                <a:solidFill>
                  <a:schemeClr val="bg1"/>
                </a:solidFill>
                <a:latin typeface="思源黑体 CN Light" panose="020B0300000000000000" pitchFamily="34" charset="-122"/>
                <a:cs typeface="+mn-ea"/>
                <a:sym typeface="+mn-lt"/>
              </a:rPr>
              <a:t>XXX</a:t>
            </a:r>
            <a:endParaRPr lang="zh-CN" altLang="en-US" sz="2000" dirty="0">
              <a:solidFill>
                <a:schemeClr val="bg1"/>
              </a:solidFill>
              <a:latin typeface="思源黑体 CN Light" panose="020B0300000000000000" pitchFamily="34" charset="-122"/>
              <a:cs typeface="+mn-ea"/>
              <a:sym typeface="+mn-lt"/>
            </a:endParaRPr>
          </a:p>
        </p:txBody>
      </p:sp>
      <p:sp>
        <p:nvSpPr>
          <p:cNvPr id="26" name="文本框 25"/>
          <p:cNvSpPr txBox="1"/>
          <p:nvPr/>
        </p:nvSpPr>
        <p:spPr>
          <a:xfrm>
            <a:off x="3176420" y="2692737"/>
            <a:ext cx="5839159" cy="1200329"/>
          </a:xfrm>
          <a:prstGeom prst="rect">
            <a:avLst/>
          </a:prstGeom>
          <a:noFill/>
        </p:spPr>
        <p:txBody>
          <a:bodyPr wrap="square" rtlCol="0">
            <a:spAutoFit/>
          </a:bodyPr>
          <a:lstStyle/>
          <a:p>
            <a:pPr algn="ctr"/>
            <a:r>
              <a:rPr lang="zh-CN" altLang="en-US" sz="72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感谢您的聆听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212" y="2880006"/>
            <a:ext cx="540000" cy="540000"/>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131" y="2880006"/>
            <a:ext cx="540000" cy="540000"/>
          </a:xfrm>
          <a:prstGeom prst="rect">
            <a:avLst/>
          </a:pr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131" y="2880006"/>
            <a:ext cx="540000" cy="540000"/>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361" y="2880006"/>
            <a:ext cx="540000" cy="540000"/>
          </a:xfrm>
          <a:prstGeom prst="rect">
            <a:avLst/>
          </a:prstGeom>
        </p:spPr>
      </p:pic>
      <p:sp>
        <p:nvSpPr>
          <p:cNvPr id="35" name="文本框 34"/>
          <p:cNvSpPr txBox="1"/>
          <p:nvPr/>
        </p:nvSpPr>
        <p:spPr>
          <a:xfrm>
            <a:off x="509131" y="3656090"/>
            <a:ext cx="2088000" cy="461665"/>
          </a:xfrm>
          <a:prstGeom prst="rect">
            <a:avLst/>
          </a:prstGeom>
          <a:noFill/>
        </p:spPr>
        <p:txBody>
          <a:bodyPr wrap="square" rtlCol="0">
            <a:spAutoFit/>
          </a:bodyPr>
          <a:lstStyle/>
          <a:p>
            <a:pPr algn="ctr"/>
            <a:r>
              <a:rPr lang="zh-CN" altLang="en-US" sz="24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产品简介</a:t>
            </a:r>
          </a:p>
        </p:txBody>
      </p:sp>
      <p:sp>
        <p:nvSpPr>
          <p:cNvPr id="36" name="文本框 35"/>
          <p:cNvSpPr txBox="1"/>
          <p:nvPr/>
        </p:nvSpPr>
        <p:spPr>
          <a:xfrm>
            <a:off x="451074" y="4199557"/>
            <a:ext cx="2154240" cy="1630831"/>
          </a:xfrm>
          <a:prstGeom prst="rect">
            <a:avLst/>
          </a:prstGeom>
          <a:noFill/>
        </p:spPr>
        <p:txBody>
          <a:bodyPr wrap="square" rtlCol="0">
            <a:spAutoFit/>
          </a:bodyPr>
          <a:lstStyle/>
          <a:p>
            <a:pPr algn="ctr">
              <a:lnSpc>
                <a:spcPct val="170000"/>
              </a:lnSpc>
            </a:pPr>
            <a:r>
              <a:rPr lang="zh-CN" altLang="en-US"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在此输入正文内容在此输入正文内容在此输入正文内容在此输入正文内容在此输入正文内容在此输入正</a:t>
            </a:r>
            <a:r>
              <a:rPr lang="en-US" altLang="zh-CN"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Enter text here Enter text here Enter text here Enter text here E</a:t>
            </a:r>
            <a:endParaRPr lang="zh-CN" altLang="en-US" sz="100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endParaRPr>
          </a:p>
        </p:txBody>
      </p:sp>
      <p:sp>
        <p:nvSpPr>
          <p:cNvPr id="37" name="文本框 36"/>
          <p:cNvSpPr txBox="1"/>
          <p:nvPr/>
        </p:nvSpPr>
        <p:spPr>
          <a:xfrm>
            <a:off x="3556825" y="3656090"/>
            <a:ext cx="2088000" cy="461665"/>
          </a:xfrm>
          <a:prstGeom prst="rect">
            <a:avLst/>
          </a:prstGeom>
          <a:noFill/>
        </p:spPr>
        <p:txBody>
          <a:bodyPr wrap="square" rtlCol="0">
            <a:spAutoFit/>
          </a:bodyPr>
          <a:lstStyle/>
          <a:p>
            <a:pPr algn="ctr"/>
            <a:r>
              <a:rPr lang="zh-CN" altLang="en-US" sz="24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项目计划</a:t>
            </a:r>
          </a:p>
        </p:txBody>
      </p:sp>
      <p:sp>
        <p:nvSpPr>
          <p:cNvPr id="39" name="文本框 38"/>
          <p:cNvSpPr txBox="1"/>
          <p:nvPr/>
        </p:nvSpPr>
        <p:spPr>
          <a:xfrm>
            <a:off x="6604519" y="3656090"/>
            <a:ext cx="2088000" cy="461665"/>
          </a:xfrm>
          <a:prstGeom prst="rect">
            <a:avLst/>
          </a:prstGeom>
          <a:noFill/>
        </p:spPr>
        <p:txBody>
          <a:bodyPr wrap="square" rtlCol="0">
            <a:spAutoFit/>
          </a:bodyPr>
          <a:lstStyle/>
          <a:p>
            <a:pPr algn="ctr"/>
            <a:r>
              <a:rPr lang="zh-CN" altLang="en-US" sz="24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市场分析</a:t>
            </a:r>
          </a:p>
        </p:txBody>
      </p:sp>
      <p:sp>
        <p:nvSpPr>
          <p:cNvPr id="41" name="文本框 40"/>
          <p:cNvSpPr txBox="1"/>
          <p:nvPr/>
        </p:nvSpPr>
        <p:spPr>
          <a:xfrm>
            <a:off x="9652212" y="3656090"/>
            <a:ext cx="2088000" cy="461665"/>
          </a:xfrm>
          <a:prstGeom prst="rect">
            <a:avLst/>
          </a:prstGeom>
          <a:noFill/>
        </p:spPr>
        <p:txBody>
          <a:bodyPr wrap="square" rtlCol="0">
            <a:spAutoFit/>
          </a:bodyPr>
          <a:lstStyle/>
          <a:p>
            <a:pPr algn="ctr"/>
            <a:r>
              <a:rPr lang="zh-CN" altLang="en-US" sz="24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投资回报</a:t>
            </a:r>
          </a:p>
        </p:txBody>
      </p:sp>
      <p:sp>
        <p:nvSpPr>
          <p:cNvPr id="43" name="文本框 42"/>
          <p:cNvSpPr txBox="1"/>
          <p:nvPr/>
        </p:nvSpPr>
        <p:spPr>
          <a:xfrm>
            <a:off x="3558841" y="685218"/>
            <a:ext cx="5074317" cy="769441"/>
          </a:xfrm>
          <a:prstGeom prst="rect">
            <a:avLst/>
          </a:prstGeom>
          <a:noFill/>
        </p:spPr>
        <p:txBody>
          <a:bodyPr wrap="square" rtlCol="0">
            <a:spAutoFit/>
          </a:bodyPr>
          <a:lstStyle/>
          <a:p>
            <a:pPr algn="ctr"/>
            <a:r>
              <a:rPr lang="zh-CN" altLang="en-US" sz="4400" dirty="0">
                <a:solidFill>
                  <a:srgbClr val="FFFFFF"/>
                </a:solidFill>
                <a:latin typeface="思源黑体 CN Light" panose="020B0300000000000000" pitchFamily="34" charset="-122"/>
                <a:cs typeface="+mn-ea"/>
                <a:sym typeface="+mn-lt"/>
              </a:rPr>
              <a:t>目  录</a:t>
            </a:r>
          </a:p>
        </p:txBody>
      </p:sp>
      <p:sp>
        <p:nvSpPr>
          <p:cNvPr id="44" name="文本框 43"/>
          <p:cNvSpPr txBox="1"/>
          <p:nvPr/>
        </p:nvSpPr>
        <p:spPr>
          <a:xfrm>
            <a:off x="4734838" y="1409286"/>
            <a:ext cx="2722324" cy="461665"/>
          </a:xfrm>
          <a:prstGeom prst="rect">
            <a:avLst/>
          </a:prstGeom>
          <a:noFill/>
        </p:spPr>
        <p:txBody>
          <a:bodyPr wrap="square" rtlCol="0">
            <a:spAutoFit/>
          </a:bodyPr>
          <a:lstStyle/>
          <a:p>
            <a:pPr algn="ctr"/>
            <a:r>
              <a:rPr lang="en-US" altLang="zh-CN" sz="2400" dirty="0">
                <a:solidFill>
                  <a:srgbClr val="FFFFFF"/>
                </a:solidFill>
                <a:latin typeface="思源黑体 CN Light" panose="020B0300000000000000" pitchFamily="34" charset="-122"/>
                <a:cs typeface="+mn-ea"/>
                <a:sym typeface="+mn-lt"/>
              </a:rPr>
              <a:t>CONTENTS</a:t>
            </a:r>
            <a:endParaRPr lang="zh-CN" altLang="en-US" sz="2400" dirty="0">
              <a:solidFill>
                <a:srgbClr val="FFFFFF"/>
              </a:solidFill>
              <a:latin typeface="思源黑体 CN Light" panose="020B0300000000000000" pitchFamily="34" charset="-122"/>
              <a:cs typeface="+mn-ea"/>
              <a:sym typeface="+mn-lt"/>
            </a:endParaRPr>
          </a:p>
        </p:txBody>
      </p:sp>
      <p:sp>
        <p:nvSpPr>
          <p:cNvPr id="48" name="文本框 47"/>
          <p:cNvSpPr txBox="1"/>
          <p:nvPr/>
        </p:nvSpPr>
        <p:spPr>
          <a:xfrm>
            <a:off x="3441017" y="4199557"/>
            <a:ext cx="2154240" cy="1369221"/>
          </a:xfrm>
          <a:prstGeom prst="rect">
            <a:avLst/>
          </a:prstGeom>
          <a:noFill/>
        </p:spPr>
        <p:txBody>
          <a:bodyPr wrap="square" rtlCol="0">
            <a:spAutoFit/>
          </a:bodyPr>
          <a:lstStyle/>
          <a:p>
            <a:pPr algn="ctr">
              <a:lnSpc>
                <a:spcPct val="170000"/>
              </a:lnSpc>
            </a:pPr>
            <a:r>
              <a:rPr lang="zh-CN" altLang="en-US"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在此输入正文内容在此输入正文内容在此输入正文内容在此输入正文内容在此输入正文内容在此输入正</a:t>
            </a:r>
            <a:r>
              <a:rPr lang="en-US" altLang="zh-CN"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Enter text here Enter text here Enter text here</a:t>
            </a:r>
            <a:endParaRPr lang="zh-CN" altLang="en-US" sz="100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endParaRPr>
          </a:p>
        </p:txBody>
      </p:sp>
      <p:sp>
        <p:nvSpPr>
          <p:cNvPr id="49" name="文本框 48"/>
          <p:cNvSpPr txBox="1"/>
          <p:nvPr/>
        </p:nvSpPr>
        <p:spPr>
          <a:xfrm>
            <a:off x="6576103" y="4199557"/>
            <a:ext cx="2154240" cy="1369221"/>
          </a:xfrm>
          <a:prstGeom prst="rect">
            <a:avLst/>
          </a:prstGeom>
          <a:noFill/>
        </p:spPr>
        <p:txBody>
          <a:bodyPr wrap="square" rtlCol="0">
            <a:spAutoFit/>
          </a:bodyPr>
          <a:lstStyle/>
          <a:p>
            <a:pPr algn="ctr">
              <a:lnSpc>
                <a:spcPct val="170000"/>
              </a:lnSpc>
            </a:pPr>
            <a:r>
              <a:rPr lang="zh-CN" altLang="en-US"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在此输入正文内容在此输入正文内容在此输入正文内容在此输入正文</a:t>
            </a:r>
            <a:r>
              <a:rPr lang="en-US" altLang="zh-CN"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Enter text here Enter text here Enter text here Enter text here Enter text here</a:t>
            </a:r>
            <a:endParaRPr lang="zh-CN" altLang="en-US" sz="100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endParaRPr>
          </a:p>
        </p:txBody>
      </p:sp>
      <p:sp>
        <p:nvSpPr>
          <p:cNvPr id="50" name="文本框 49"/>
          <p:cNvSpPr txBox="1"/>
          <p:nvPr/>
        </p:nvSpPr>
        <p:spPr>
          <a:xfrm>
            <a:off x="9595074" y="4199557"/>
            <a:ext cx="2154240" cy="1369221"/>
          </a:xfrm>
          <a:prstGeom prst="rect">
            <a:avLst/>
          </a:prstGeom>
          <a:noFill/>
        </p:spPr>
        <p:txBody>
          <a:bodyPr wrap="square" rtlCol="0">
            <a:spAutoFit/>
          </a:bodyPr>
          <a:lstStyle/>
          <a:p>
            <a:pPr algn="ctr">
              <a:lnSpc>
                <a:spcPct val="170000"/>
              </a:lnSpc>
            </a:pPr>
            <a:r>
              <a:rPr lang="en-US" altLang="zh-CN"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E</a:t>
            </a:r>
            <a:r>
              <a:rPr lang="zh-CN" altLang="en-US"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在此输入正文内容在此输入正文内容在此输入正文内容在此输入正</a:t>
            </a:r>
            <a:r>
              <a:rPr lang="en-US" altLang="zh-CN" sz="1000" spc="4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rPr>
              <a:t>enter text here Enter text here Enter text here Enter text here Enter text here </a:t>
            </a:r>
            <a:endParaRPr lang="zh-CN" altLang="en-US" sz="1000" dirty="0">
              <a:solidFill>
                <a:prstClr val="white"/>
              </a:solidFill>
              <a:effectLst>
                <a:outerShdw blurRad="25400" dist="12700" dir="8100000" algn="tr" rotWithShape="0">
                  <a:prstClr val="black">
                    <a:alpha val="20000"/>
                  </a:prstClr>
                </a:outerShdw>
              </a:effectLst>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p:bldP spid="41"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19205" y="776905"/>
            <a:ext cx="6553590" cy="4508927"/>
          </a:xfrm>
          <a:prstGeom prst="rect">
            <a:avLst/>
          </a:prstGeom>
          <a:noFill/>
        </p:spPr>
        <p:txBody>
          <a:bodyPr wrap="square" rtlCol="0">
            <a:spAutoFit/>
          </a:bodyPr>
          <a:lstStyle/>
          <a:p>
            <a:pPr algn="ctr"/>
            <a:r>
              <a:rPr lang="en-US" altLang="zh-CN"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rPr>
              <a:t>01</a:t>
            </a:r>
            <a:endParaRPr lang="zh-CN" altLang="en-US"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endParaRPr>
          </a:p>
        </p:txBody>
      </p:sp>
      <p:sp>
        <p:nvSpPr>
          <p:cNvPr id="4"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5" name="直接连接符 4"/>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12"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3"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6" name="直接连接符 15"/>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558841" y="3066311"/>
            <a:ext cx="5074317" cy="1015663"/>
          </a:xfrm>
          <a:prstGeom prst="rect">
            <a:avLst/>
          </a:prstGeom>
          <a:noFill/>
        </p:spPr>
        <p:txBody>
          <a:bodyPr wrap="square" rtlCol="0">
            <a:spAutoFit/>
          </a:bodyPr>
          <a:lstStyle/>
          <a:p>
            <a:pPr algn="ctr"/>
            <a:r>
              <a:rPr lang="zh-CN" altLang="en-US" sz="6000" spc="100" dirty="0">
                <a:solidFill>
                  <a:srgbClr val="FFFFFF"/>
                </a:solidFill>
                <a:latin typeface="思源黑体 CN Light" panose="020B0300000000000000" pitchFamily="34" charset="-122"/>
                <a:cs typeface="+mn-ea"/>
                <a:sym typeface="+mn-lt"/>
              </a:rPr>
              <a:t>产品简介</a:t>
            </a:r>
          </a:p>
        </p:txBody>
      </p:sp>
      <p:sp>
        <p:nvSpPr>
          <p:cNvPr id="25" name="文本框 24"/>
          <p:cNvSpPr txBox="1"/>
          <p:nvPr/>
        </p:nvSpPr>
        <p:spPr>
          <a:xfrm>
            <a:off x="4539116" y="3903376"/>
            <a:ext cx="3113767" cy="400110"/>
          </a:xfrm>
          <a:prstGeom prst="rect">
            <a:avLst/>
          </a:prstGeom>
          <a:noFill/>
        </p:spPr>
        <p:txBody>
          <a:bodyPr wrap="square" rtlCol="0">
            <a:spAutoFit/>
          </a:bodyPr>
          <a:lstStyle/>
          <a:p>
            <a:pPr algn="dist"/>
            <a:r>
              <a:rPr lang="en-US" altLang="zh-CN" sz="2000" cap="all" dirty="0">
                <a:solidFill>
                  <a:schemeClr val="bg1"/>
                </a:solidFill>
                <a:latin typeface="思源黑体 CN Light" panose="020B0300000000000000" pitchFamily="34" charset="-122"/>
                <a:cs typeface="+mn-ea"/>
                <a:sym typeface="+mn-lt"/>
              </a:rPr>
              <a:t>Product Brief</a:t>
            </a:r>
            <a:endParaRPr lang="zh-CN" altLang="en-US" sz="2000" cap="all" dirty="0">
              <a:solidFill>
                <a:schemeClr val="bg1"/>
              </a:solidFill>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21"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41" y="1174561"/>
            <a:ext cx="4150896" cy="5683439"/>
          </a:xfrm>
          <a:prstGeom prst="rect">
            <a:avLst/>
          </a:prstGeom>
        </p:spPr>
      </p:pic>
      <p:sp>
        <p:nvSpPr>
          <p:cNvPr id="5" name="任意多边形 29"/>
          <p:cNvSpPr/>
          <p:nvPr/>
        </p:nvSpPr>
        <p:spPr>
          <a:xfrm flipH="1">
            <a:off x="2494849" y="1478322"/>
            <a:ext cx="3329742" cy="1336473"/>
          </a:xfrm>
          <a:custGeom>
            <a:avLst/>
            <a:gdLst>
              <a:gd name="connsiteX0" fmla="*/ 119816 w 3329742"/>
              <a:gd name="connsiteY0" fmla="*/ 0 h 1336473"/>
              <a:gd name="connsiteX1" fmla="*/ 3329742 w 3329742"/>
              <a:gd name="connsiteY1" fmla="*/ 0 h 1336473"/>
              <a:gd name="connsiteX2" fmla="*/ 3329742 w 3329742"/>
              <a:gd name="connsiteY2" fmla="*/ 1336473 h 1336473"/>
              <a:gd name="connsiteX3" fmla="*/ 119816 w 3329742"/>
              <a:gd name="connsiteY3" fmla="*/ 1336473 h 1336473"/>
              <a:gd name="connsiteX4" fmla="*/ 119816 w 3329742"/>
              <a:gd name="connsiteY4" fmla="*/ 758126 h 1336473"/>
              <a:gd name="connsiteX5" fmla="*/ 0 w 3329742"/>
              <a:gd name="connsiteY5" fmla="*/ 668237 h 1336473"/>
              <a:gd name="connsiteX6" fmla="*/ 119816 w 3329742"/>
              <a:gd name="connsiteY6" fmla="*/ 578347 h 13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742" h="1336473">
                <a:moveTo>
                  <a:pt x="119816" y="0"/>
                </a:moveTo>
                <a:lnTo>
                  <a:pt x="3329742" y="0"/>
                </a:lnTo>
                <a:lnTo>
                  <a:pt x="3329742" y="1336473"/>
                </a:lnTo>
                <a:lnTo>
                  <a:pt x="119816" y="1336473"/>
                </a:lnTo>
                <a:lnTo>
                  <a:pt x="119816" y="758126"/>
                </a:lnTo>
                <a:lnTo>
                  <a:pt x="0" y="668237"/>
                </a:lnTo>
                <a:lnTo>
                  <a:pt x="119816" y="578347"/>
                </a:lnTo>
                <a:close/>
              </a:path>
            </a:pathLst>
          </a:custGeom>
          <a:gradFill flip="none" rotWithShape="1">
            <a:gsLst>
              <a:gs pos="0">
                <a:srgbClr val="07DDFF"/>
              </a:gs>
              <a:gs pos="60000">
                <a:srgbClr val="3279FF"/>
              </a:gs>
              <a:gs pos="30000">
                <a:srgbClr val="14BFFF"/>
              </a:gs>
              <a:gs pos="100000">
                <a:srgbClr val="3E59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7" name="文本框 6"/>
          <p:cNvSpPr txBox="1"/>
          <p:nvPr/>
        </p:nvSpPr>
        <p:spPr>
          <a:xfrm>
            <a:off x="2775020" y="1603582"/>
            <a:ext cx="2458065" cy="400110"/>
          </a:xfrm>
          <a:prstGeom prst="rect">
            <a:avLst/>
          </a:prstGeom>
          <a:noFill/>
        </p:spPr>
        <p:txBody>
          <a:bodyPr wrap="square" rtlCol="0">
            <a:spAutoFit/>
          </a:bodyPr>
          <a:lstStyle/>
          <a:p>
            <a:r>
              <a:rPr lang="zh-CN" altLang="en-US" sz="2000" dirty="0">
                <a:solidFill>
                  <a:schemeClr val="bg1"/>
                </a:solidFill>
                <a:effectLst>
                  <a:outerShdw blurRad="38100" dist="25400" dir="8100000" algn="tr" rotWithShape="0">
                    <a:prstClr val="black">
                      <a:alpha val="25000"/>
                    </a:prstClr>
                  </a:outerShdw>
                </a:effectLst>
                <a:latin typeface="思源黑体 CN Light" panose="020B0300000000000000" pitchFamily="34" charset="-122"/>
                <a:cs typeface="+mn-ea"/>
                <a:sym typeface="+mn-lt"/>
              </a:rPr>
              <a:t>在此输入标题</a:t>
            </a:r>
          </a:p>
        </p:txBody>
      </p:sp>
      <p:sp>
        <p:nvSpPr>
          <p:cNvPr id="8" name="文本框 7"/>
          <p:cNvSpPr txBox="1"/>
          <p:nvPr/>
        </p:nvSpPr>
        <p:spPr>
          <a:xfrm>
            <a:off x="2775020" y="1969083"/>
            <a:ext cx="2458065" cy="647550"/>
          </a:xfrm>
          <a:prstGeom prst="rect">
            <a:avLst/>
          </a:prstGeom>
          <a:noFill/>
        </p:spPr>
        <p:txBody>
          <a:bodyPr wrap="square" rtlCol="0">
            <a:spAutoFit/>
          </a:bodyPr>
          <a:lstStyle/>
          <a:p>
            <a:pPr>
              <a:lnSpc>
                <a:spcPct val="130000"/>
              </a:lnSpc>
            </a:pPr>
            <a:r>
              <a:rPr lang="en-US" altLang="zh-CN" sz="950" spc="40" dirty="0">
                <a:solidFill>
                  <a:schemeClr val="bg1"/>
                </a:solidFill>
                <a:latin typeface="思源黑体 CN Light" panose="020B0300000000000000" pitchFamily="34" charset="-122"/>
                <a:cs typeface="+mn-ea"/>
                <a:sym typeface="+mn-lt"/>
              </a:rPr>
              <a:t>Enter text here Enter text here Enter text here Enter text here Enter text here Enter text here</a:t>
            </a:r>
            <a:endParaRPr lang="zh-CN" altLang="en-US" sz="950" dirty="0">
              <a:solidFill>
                <a:schemeClr val="bg1"/>
              </a:solidFill>
              <a:latin typeface="思源黑体 CN Light" panose="020B0300000000000000" pitchFamily="34" charset="-122"/>
              <a:cs typeface="+mn-ea"/>
              <a:sym typeface="+mn-lt"/>
            </a:endParaRPr>
          </a:p>
        </p:txBody>
      </p:sp>
      <p:sp>
        <p:nvSpPr>
          <p:cNvPr id="10" name="任意多边形 30"/>
          <p:cNvSpPr/>
          <p:nvPr/>
        </p:nvSpPr>
        <p:spPr>
          <a:xfrm flipH="1">
            <a:off x="1519492" y="3044773"/>
            <a:ext cx="3329742" cy="1336473"/>
          </a:xfrm>
          <a:custGeom>
            <a:avLst/>
            <a:gdLst>
              <a:gd name="connsiteX0" fmla="*/ 119816 w 3329742"/>
              <a:gd name="connsiteY0" fmla="*/ 0 h 1336473"/>
              <a:gd name="connsiteX1" fmla="*/ 3329742 w 3329742"/>
              <a:gd name="connsiteY1" fmla="*/ 0 h 1336473"/>
              <a:gd name="connsiteX2" fmla="*/ 3329742 w 3329742"/>
              <a:gd name="connsiteY2" fmla="*/ 1336473 h 1336473"/>
              <a:gd name="connsiteX3" fmla="*/ 119816 w 3329742"/>
              <a:gd name="connsiteY3" fmla="*/ 1336473 h 1336473"/>
              <a:gd name="connsiteX4" fmla="*/ 119816 w 3329742"/>
              <a:gd name="connsiteY4" fmla="*/ 758126 h 1336473"/>
              <a:gd name="connsiteX5" fmla="*/ 0 w 3329742"/>
              <a:gd name="connsiteY5" fmla="*/ 668237 h 1336473"/>
              <a:gd name="connsiteX6" fmla="*/ 119816 w 3329742"/>
              <a:gd name="connsiteY6" fmla="*/ 578347 h 13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742" h="1336473">
                <a:moveTo>
                  <a:pt x="119816" y="0"/>
                </a:moveTo>
                <a:lnTo>
                  <a:pt x="3329742" y="0"/>
                </a:lnTo>
                <a:lnTo>
                  <a:pt x="3329742" y="1336473"/>
                </a:lnTo>
                <a:lnTo>
                  <a:pt x="119816" y="1336473"/>
                </a:lnTo>
                <a:lnTo>
                  <a:pt x="119816" y="758126"/>
                </a:lnTo>
                <a:lnTo>
                  <a:pt x="0" y="668237"/>
                </a:lnTo>
                <a:lnTo>
                  <a:pt x="119816" y="578347"/>
                </a:lnTo>
                <a:close/>
              </a:path>
            </a:pathLst>
          </a:custGeom>
          <a:gradFill flip="none" rotWithShape="1">
            <a:gsLst>
              <a:gs pos="0">
                <a:srgbClr val="07DDFF"/>
              </a:gs>
              <a:gs pos="60000">
                <a:srgbClr val="3279FF"/>
              </a:gs>
              <a:gs pos="30000">
                <a:srgbClr val="14BFFF"/>
              </a:gs>
              <a:gs pos="100000">
                <a:srgbClr val="3E59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2" name="文本框 11"/>
          <p:cNvSpPr txBox="1"/>
          <p:nvPr/>
        </p:nvSpPr>
        <p:spPr>
          <a:xfrm>
            <a:off x="1799663" y="3170033"/>
            <a:ext cx="2458065" cy="400110"/>
          </a:xfrm>
          <a:prstGeom prst="rect">
            <a:avLst/>
          </a:prstGeom>
          <a:noFill/>
        </p:spPr>
        <p:txBody>
          <a:bodyPr wrap="square" rtlCol="0">
            <a:spAutoFit/>
          </a:bodyPr>
          <a:lstStyle/>
          <a:p>
            <a:r>
              <a:rPr lang="zh-CN" altLang="en-US" sz="2000" dirty="0">
                <a:solidFill>
                  <a:schemeClr val="bg1"/>
                </a:solidFill>
                <a:effectLst>
                  <a:outerShdw blurRad="38100" dist="25400" dir="8100000" algn="tr" rotWithShape="0">
                    <a:prstClr val="black">
                      <a:alpha val="25000"/>
                    </a:prstClr>
                  </a:outerShdw>
                </a:effectLst>
                <a:latin typeface="思源黑体 CN Light" panose="020B0300000000000000" pitchFamily="34" charset="-122"/>
                <a:cs typeface="+mn-ea"/>
                <a:sym typeface="+mn-lt"/>
              </a:rPr>
              <a:t>在此输入标题</a:t>
            </a:r>
          </a:p>
        </p:txBody>
      </p:sp>
      <p:sp>
        <p:nvSpPr>
          <p:cNvPr id="13" name="文本框 12"/>
          <p:cNvSpPr txBox="1"/>
          <p:nvPr/>
        </p:nvSpPr>
        <p:spPr>
          <a:xfrm>
            <a:off x="1799663" y="3535534"/>
            <a:ext cx="2458065" cy="647550"/>
          </a:xfrm>
          <a:prstGeom prst="rect">
            <a:avLst/>
          </a:prstGeom>
          <a:noFill/>
        </p:spPr>
        <p:txBody>
          <a:bodyPr wrap="square" rtlCol="0">
            <a:spAutoFit/>
          </a:bodyPr>
          <a:lstStyle>
            <a:defPPr>
              <a:defRPr lang="zh-CN"/>
            </a:defPPr>
            <a:lvl1pPr>
              <a:lnSpc>
                <a:spcPct val="130000"/>
              </a:lnSpc>
              <a:defRPr sz="950" spc="40">
                <a:solidFill>
                  <a:schemeClr val="bg1"/>
                </a:solidFill>
                <a:latin typeface="+mn-ea"/>
                <a:cs typeface="Arial" panose="020B0604020202020204" pitchFamily="34" charset="0"/>
              </a:defRPr>
            </a:lvl1pPr>
          </a:lstStyle>
          <a:p>
            <a:r>
              <a:rPr lang="en-US" altLang="zh-CN" dirty="0">
                <a:latin typeface="思源黑体 CN Light" panose="020B0300000000000000" pitchFamily="34" charset="-122"/>
                <a:cs typeface="+mn-ea"/>
                <a:sym typeface="+mn-lt"/>
              </a:rPr>
              <a:t>Enter text here Enter text here Enter text here Enter text here Enter text here Enter text here</a:t>
            </a:r>
            <a:endParaRPr lang="zh-CN" altLang="en-US" dirty="0">
              <a:latin typeface="思源黑体 CN Light" panose="020B0300000000000000" pitchFamily="34" charset="-122"/>
              <a:cs typeface="+mn-ea"/>
              <a:sym typeface="+mn-lt"/>
            </a:endParaRPr>
          </a:p>
        </p:txBody>
      </p:sp>
      <p:sp>
        <p:nvSpPr>
          <p:cNvPr id="15" name="任意多边形 31"/>
          <p:cNvSpPr/>
          <p:nvPr/>
        </p:nvSpPr>
        <p:spPr>
          <a:xfrm flipH="1">
            <a:off x="2494849" y="4611224"/>
            <a:ext cx="3329742" cy="1336473"/>
          </a:xfrm>
          <a:custGeom>
            <a:avLst/>
            <a:gdLst>
              <a:gd name="connsiteX0" fmla="*/ 119816 w 3329742"/>
              <a:gd name="connsiteY0" fmla="*/ 0 h 1336473"/>
              <a:gd name="connsiteX1" fmla="*/ 3329742 w 3329742"/>
              <a:gd name="connsiteY1" fmla="*/ 0 h 1336473"/>
              <a:gd name="connsiteX2" fmla="*/ 3329742 w 3329742"/>
              <a:gd name="connsiteY2" fmla="*/ 1336473 h 1336473"/>
              <a:gd name="connsiteX3" fmla="*/ 119816 w 3329742"/>
              <a:gd name="connsiteY3" fmla="*/ 1336473 h 1336473"/>
              <a:gd name="connsiteX4" fmla="*/ 119816 w 3329742"/>
              <a:gd name="connsiteY4" fmla="*/ 758126 h 1336473"/>
              <a:gd name="connsiteX5" fmla="*/ 0 w 3329742"/>
              <a:gd name="connsiteY5" fmla="*/ 668237 h 1336473"/>
              <a:gd name="connsiteX6" fmla="*/ 119816 w 3329742"/>
              <a:gd name="connsiteY6" fmla="*/ 578347 h 13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742" h="1336473">
                <a:moveTo>
                  <a:pt x="119816" y="0"/>
                </a:moveTo>
                <a:lnTo>
                  <a:pt x="3329742" y="0"/>
                </a:lnTo>
                <a:lnTo>
                  <a:pt x="3329742" y="1336473"/>
                </a:lnTo>
                <a:lnTo>
                  <a:pt x="119816" y="1336473"/>
                </a:lnTo>
                <a:lnTo>
                  <a:pt x="119816" y="758126"/>
                </a:lnTo>
                <a:lnTo>
                  <a:pt x="0" y="668237"/>
                </a:lnTo>
                <a:lnTo>
                  <a:pt x="119816" y="578347"/>
                </a:lnTo>
                <a:close/>
              </a:path>
            </a:pathLst>
          </a:custGeom>
          <a:gradFill flip="none" rotWithShape="1">
            <a:gsLst>
              <a:gs pos="0">
                <a:srgbClr val="07DDFF"/>
              </a:gs>
              <a:gs pos="60000">
                <a:srgbClr val="3279FF"/>
              </a:gs>
              <a:gs pos="30000">
                <a:srgbClr val="14BFFF"/>
              </a:gs>
              <a:gs pos="100000">
                <a:srgbClr val="3E59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7" name="文本框 16"/>
          <p:cNvSpPr txBox="1"/>
          <p:nvPr/>
        </p:nvSpPr>
        <p:spPr>
          <a:xfrm>
            <a:off x="2775020" y="4736484"/>
            <a:ext cx="2458065" cy="400110"/>
          </a:xfrm>
          <a:prstGeom prst="rect">
            <a:avLst/>
          </a:prstGeom>
          <a:noFill/>
        </p:spPr>
        <p:txBody>
          <a:bodyPr wrap="square" rtlCol="0">
            <a:spAutoFit/>
          </a:bodyPr>
          <a:lstStyle/>
          <a:p>
            <a:r>
              <a:rPr lang="zh-CN" altLang="en-US" sz="2000" dirty="0">
                <a:solidFill>
                  <a:schemeClr val="bg1"/>
                </a:solidFill>
                <a:effectLst>
                  <a:outerShdw blurRad="38100" dist="25400" dir="8100000" algn="tr" rotWithShape="0">
                    <a:prstClr val="black">
                      <a:alpha val="25000"/>
                    </a:prstClr>
                  </a:outerShdw>
                </a:effectLst>
                <a:latin typeface="思源黑体 CN Light" panose="020B0300000000000000" pitchFamily="34" charset="-122"/>
                <a:cs typeface="+mn-ea"/>
                <a:sym typeface="+mn-lt"/>
              </a:rPr>
              <a:t>在此输入标题</a:t>
            </a:r>
          </a:p>
        </p:txBody>
      </p:sp>
      <p:sp>
        <p:nvSpPr>
          <p:cNvPr id="18" name="文本框 17"/>
          <p:cNvSpPr txBox="1"/>
          <p:nvPr/>
        </p:nvSpPr>
        <p:spPr>
          <a:xfrm>
            <a:off x="2775020" y="5101985"/>
            <a:ext cx="2458065" cy="647550"/>
          </a:xfrm>
          <a:prstGeom prst="rect">
            <a:avLst/>
          </a:prstGeom>
          <a:noFill/>
        </p:spPr>
        <p:txBody>
          <a:bodyPr wrap="square" rtlCol="0">
            <a:spAutoFit/>
          </a:bodyPr>
          <a:lstStyle>
            <a:defPPr>
              <a:defRPr lang="zh-CN"/>
            </a:defPPr>
            <a:lvl1pPr>
              <a:lnSpc>
                <a:spcPct val="130000"/>
              </a:lnSpc>
              <a:defRPr sz="950" spc="40">
                <a:solidFill>
                  <a:schemeClr val="bg1"/>
                </a:solidFill>
                <a:latin typeface="+mn-ea"/>
                <a:cs typeface="Arial" panose="020B0604020202020204" pitchFamily="34" charset="0"/>
              </a:defRPr>
            </a:lvl1pPr>
          </a:lstStyle>
          <a:p>
            <a:r>
              <a:rPr lang="en-US" altLang="zh-CN" dirty="0">
                <a:latin typeface="思源黑体 CN Light" panose="020B0300000000000000" pitchFamily="34" charset="-122"/>
                <a:cs typeface="+mn-ea"/>
                <a:sym typeface="+mn-lt"/>
              </a:rPr>
              <a:t>Enter text here Enter text here Enter text here Enter text here Enter text here Enter text here</a:t>
            </a:r>
            <a:endParaRPr lang="zh-CN" altLang="en-US" dirty="0">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animBg="1"/>
      <p:bldP spid="12" grpId="0"/>
      <p:bldP spid="13" grpId="0"/>
      <p:bldP spid="15"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3284575" y="1976743"/>
            <a:ext cx="0" cy="136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079683" y="1976743"/>
            <a:ext cx="0" cy="136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874791" y="1976743"/>
            <a:ext cx="0" cy="136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626084" y="1936980"/>
            <a:ext cx="2112091" cy="1200329"/>
          </a:xfrm>
          <a:prstGeom prst="rect">
            <a:avLst/>
          </a:prstGeom>
          <a:noFill/>
        </p:spPr>
        <p:txBody>
          <a:bodyPr wrap="square" rtlCol="0">
            <a:spAutoFit/>
          </a:bodyPr>
          <a:lstStyle/>
          <a:p>
            <a:pPr algn="ctr"/>
            <a:r>
              <a:rPr lang="en-US" altLang="zh-CN" sz="7200" dirty="0">
                <a:solidFill>
                  <a:schemeClr val="bg1"/>
                </a:solidFill>
                <a:latin typeface="思源黑体 CN Light" panose="020B0300000000000000" pitchFamily="34" charset="-122"/>
                <a:cs typeface="+mn-ea"/>
                <a:sym typeface="+mn-lt"/>
              </a:rPr>
              <a:t>33</a:t>
            </a:r>
            <a:r>
              <a:rPr lang="en-US" altLang="zh-CN" sz="2400" dirty="0">
                <a:solidFill>
                  <a:schemeClr val="bg1"/>
                </a:solidFill>
                <a:latin typeface="思源黑体 CN Light" panose="020B0300000000000000" pitchFamily="34" charset="-122"/>
                <a:cs typeface="+mn-ea"/>
                <a:sym typeface="+mn-lt"/>
              </a:rPr>
              <a:t> </a:t>
            </a:r>
            <a:r>
              <a:rPr lang="zh-CN" altLang="en-US" sz="2400" dirty="0">
                <a:solidFill>
                  <a:schemeClr val="bg1"/>
                </a:solidFill>
                <a:latin typeface="思源黑体 CN Light" panose="020B0300000000000000" pitchFamily="34" charset="-122"/>
                <a:cs typeface="+mn-ea"/>
                <a:sym typeface="+mn-lt"/>
              </a:rPr>
              <a:t>万</a:t>
            </a:r>
            <a:r>
              <a:rPr lang="en-US" altLang="zh-CN" sz="2400" dirty="0">
                <a:solidFill>
                  <a:schemeClr val="bg1"/>
                </a:solidFill>
                <a:latin typeface="思源黑体 CN Light" panose="020B0300000000000000" pitchFamily="34" charset="-122"/>
                <a:cs typeface="+mn-ea"/>
                <a:sym typeface="+mn-lt"/>
              </a:rPr>
              <a:t>+</a:t>
            </a:r>
            <a:endParaRPr lang="zh-CN" altLang="en-US" sz="7200" dirty="0">
              <a:solidFill>
                <a:schemeClr val="bg1"/>
              </a:solidFill>
              <a:latin typeface="思源黑体 CN Light" panose="020B0300000000000000" pitchFamily="34" charset="-122"/>
              <a:cs typeface="+mn-ea"/>
              <a:sym typeface="+mn-lt"/>
            </a:endParaRPr>
          </a:p>
        </p:txBody>
      </p:sp>
      <p:sp>
        <p:nvSpPr>
          <p:cNvPr id="17" name="文本框 16"/>
          <p:cNvSpPr txBox="1"/>
          <p:nvPr/>
        </p:nvSpPr>
        <p:spPr>
          <a:xfrm>
            <a:off x="6421192" y="1936980"/>
            <a:ext cx="2112091" cy="1200329"/>
          </a:xfrm>
          <a:prstGeom prst="rect">
            <a:avLst/>
          </a:prstGeom>
          <a:noFill/>
        </p:spPr>
        <p:txBody>
          <a:bodyPr wrap="square" rtlCol="0">
            <a:spAutoFit/>
          </a:bodyPr>
          <a:lstStyle/>
          <a:p>
            <a:pPr algn="ctr"/>
            <a:r>
              <a:rPr lang="en-US" altLang="zh-CN" sz="7200" dirty="0">
                <a:solidFill>
                  <a:schemeClr val="bg1"/>
                </a:solidFill>
                <a:latin typeface="思源黑体 CN Light" panose="020B0300000000000000" pitchFamily="34" charset="-122"/>
                <a:cs typeface="+mn-ea"/>
                <a:sym typeface="+mn-lt"/>
              </a:rPr>
              <a:t>25</a:t>
            </a:r>
            <a:r>
              <a:rPr lang="en-US" altLang="zh-CN" sz="2400" dirty="0">
                <a:solidFill>
                  <a:schemeClr val="bg1"/>
                </a:solidFill>
                <a:latin typeface="思源黑体 CN Light" panose="020B0300000000000000" pitchFamily="34" charset="-122"/>
                <a:cs typeface="+mn-ea"/>
                <a:sym typeface="+mn-lt"/>
              </a:rPr>
              <a:t> </a:t>
            </a:r>
            <a:r>
              <a:rPr lang="zh-CN" altLang="en-US" sz="2400" dirty="0">
                <a:solidFill>
                  <a:schemeClr val="bg1"/>
                </a:solidFill>
                <a:latin typeface="思源黑体 CN Light" panose="020B0300000000000000" pitchFamily="34" charset="-122"/>
                <a:cs typeface="+mn-ea"/>
                <a:sym typeface="+mn-lt"/>
              </a:rPr>
              <a:t>亿</a:t>
            </a:r>
            <a:r>
              <a:rPr lang="en-US" altLang="zh-CN" sz="2400" dirty="0">
                <a:solidFill>
                  <a:schemeClr val="bg1"/>
                </a:solidFill>
                <a:latin typeface="思源黑体 CN Light" panose="020B0300000000000000" pitchFamily="34" charset="-122"/>
                <a:cs typeface="+mn-ea"/>
                <a:sym typeface="+mn-lt"/>
              </a:rPr>
              <a:t>+</a:t>
            </a:r>
            <a:endParaRPr lang="zh-CN" altLang="en-US" sz="7200" dirty="0">
              <a:solidFill>
                <a:schemeClr val="bg1"/>
              </a:solidFill>
              <a:latin typeface="思源黑体 CN Light" panose="020B0300000000000000" pitchFamily="34" charset="-122"/>
              <a:cs typeface="+mn-ea"/>
              <a:sym typeface="+mn-lt"/>
            </a:endParaRPr>
          </a:p>
        </p:txBody>
      </p:sp>
      <p:sp>
        <p:nvSpPr>
          <p:cNvPr id="18" name="文本框 17"/>
          <p:cNvSpPr txBox="1"/>
          <p:nvPr/>
        </p:nvSpPr>
        <p:spPr>
          <a:xfrm>
            <a:off x="8953506" y="1936980"/>
            <a:ext cx="2802314" cy="1200329"/>
          </a:xfrm>
          <a:prstGeom prst="rect">
            <a:avLst/>
          </a:prstGeom>
          <a:noFill/>
        </p:spPr>
        <p:txBody>
          <a:bodyPr wrap="square" rtlCol="0">
            <a:spAutoFit/>
          </a:bodyPr>
          <a:lstStyle/>
          <a:p>
            <a:pPr algn="ctr"/>
            <a:r>
              <a:rPr lang="en-US" altLang="zh-CN" sz="7200" dirty="0">
                <a:solidFill>
                  <a:schemeClr val="bg1"/>
                </a:solidFill>
                <a:latin typeface="思源黑体 CN Light" panose="020B0300000000000000" pitchFamily="34" charset="-122"/>
                <a:cs typeface="+mn-ea"/>
                <a:sym typeface="+mn-lt"/>
              </a:rPr>
              <a:t>180</a:t>
            </a:r>
            <a:r>
              <a:rPr lang="en-US" altLang="zh-CN" sz="2400" dirty="0">
                <a:solidFill>
                  <a:schemeClr val="bg1"/>
                </a:solidFill>
                <a:latin typeface="思源黑体 CN Light" panose="020B0300000000000000" pitchFamily="34" charset="-122"/>
                <a:cs typeface="+mn-ea"/>
                <a:sym typeface="+mn-lt"/>
              </a:rPr>
              <a:t> +</a:t>
            </a:r>
            <a:endParaRPr lang="zh-CN" altLang="en-US" sz="7200" dirty="0">
              <a:solidFill>
                <a:schemeClr val="bg1"/>
              </a:solidFill>
              <a:latin typeface="思源黑体 CN Light" panose="020B0300000000000000" pitchFamily="34" charset="-122"/>
              <a:cs typeface="+mn-ea"/>
              <a:sym typeface="+mn-lt"/>
            </a:endParaRPr>
          </a:p>
        </p:txBody>
      </p:sp>
      <p:sp>
        <p:nvSpPr>
          <p:cNvPr id="19" name="文本框 18"/>
          <p:cNvSpPr txBox="1"/>
          <p:nvPr/>
        </p:nvSpPr>
        <p:spPr>
          <a:xfrm>
            <a:off x="830976" y="1936980"/>
            <a:ext cx="2112091" cy="1200329"/>
          </a:xfrm>
          <a:prstGeom prst="rect">
            <a:avLst/>
          </a:prstGeom>
          <a:noFill/>
        </p:spPr>
        <p:txBody>
          <a:bodyPr wrap="square" rtlCol="0">
            <a:spAutoFit/>
          </a:bodyPr>
          <a:lstStyle/>
          <a:p>
            <a:pPr algn="ctr"/>
            <a:r>
              <a:rPr lang="en-US" altLang="zh-CN" sz="7200" dirty="0">
                <a:solidFill>
                  <a:schemeClr val="bg1"/>
                </a:solidFill>
                <a:latin typeface="思源黑体 CN Light" panose="020B0300000000000000" pitchFamily="34" charset="-122"/>
                <a:cs typeface="+mn-ea"/>
                <a:sym typeface="+mn-lt"/>
              </a:rPr>
              <a:t>10</a:t>
            </a:r>
            <a:r>
              <a:rPr lang="en-US" altLang="zh-CN" sz="2400" dirty="0">
                <a:solidFill>
                  <a:schemeClr val="bg1"/>
                </a:solidFill>
                <a:latin typeface="思源黑体 CN Light" panose="020B0300000000000000" pitchFamily="34" charset="-122"/>
                <a:cs typeface="+mn-ea"/>
                <a:sym typeface="+mn-lt"/>
              </a:rPr>
              <a:t> </a:t>
            </a:r>
            <a:r>
              <a:rPr lang="zh-CN" altLang="en-US" sz="2400" dirty="0">
                <a:solidFill>
                  <a:schemeClr val="bg1"/>
                </a:solidFill>
                <a:latin typeface="思源黑体 CN Light" panose="020B0300000000000000" pitchFamily="34" charset="-122"/>
                <a:cs typeface="+mn-ea"/>
                <a:sym typeface="+mn-lt"/>
              </a:rPr>
              <a:t>万</a:t>
            </a:r>
            <a:r>
              <a:rPr lang="en-US" altLang="zh-CN" sz="2400" dirty="0">
                <a:solidFill>
                  <a:schemeClr val="bg1"/>
                </a:solidFill>
                <a:latin typeface="思源黑体 CN Light" panose="020B0300000000000000" pitchFamily="34" charset="-122"/>
                <a:cs typeface="+mn-ea"/>
                <a:sym typeface="+mn-lt"/>
              </a:rPr>
              <a:t>+</a:t>
            </a:r>
            <a:endParaRPr lang="zh-CN" altLang="en-US" sz="7200" dirty="0">
              <a:solidFill>
                <a:schemeClr val="bg1"/>
              </a:solidFill>
              <a:latin typeface="思源黑体 CN Light" panose="020B0300000000000000" pitchFamily="34" charset="-122"/>
              <a:cs typeface="+mn-ea"/>
              <a:sym typeface="+mn-lt"/>
            </a:endParaRPr>
          </a:p>
        </p:txBody>
      </p:sp>
      <p:sp>
        <p:nvSpPr>
          <p:cNvPr id="20" name="文本框 19"/>
          <p:cNvSpPr txBox="1"/>
          <p:nvPr/>
        </p:nvSpPr>
        <p:spPr>
          <a:xfrm>
            <a:off x="657989" y="3192433"/>
            <a:ext cx="2458065" cy="400110"/>
          </a:xfrm>
          <a:prstGeom prst="rect">
            <a:avLst/>
          </a:prstGeom>
          <a:noFill/>
        </p:spPr>
        <p:txBody>
          <a:bodyPr wrap="square" rtlCol="0">
            <a:spAutoFit/>
          </a:bodyPr>
          <a:lstStyle/>
          <a:p>
            <a:pPr algn="ctr"/>
            <a:r>
              <a:rPr lang="zh-CN" altLang="en-US" sz="2000" dirty="0">
                <a:solidFill>
                  <a:schemeClr val="bg1"/>
                </a:solidFill>
                <a:latin typeface="思源黑体 CN Light" panose="020B0300000000000000" pitchFamily="34" charset="-122"/>
                <a:cs typeface="+mn-ea"/>
                <a:sym typeface="+mn-lt"/>
              </a:rPr>
              <a:t>点击输入标题</a:t>
            </a:r>
          </a:p>
        </p:txBody>
      </p:sp>
      <p:sp>
        <p:nvSpPr>
          <p:cNvPr id="21" name="文本框 20"/>
          <p:cNvSpPr txBox="1"/>
          <p:nvPr/>
        </p:nvSpPr>
        <p:spPr>
          <a:xfrm>
            <a:off x="3453097" y="3192433"/>
            <a:ext cx="2458065" cy="400110"/>
          </a:xfrm>
          <a:prstGeom prst="rect">
            <a:avLst/>
          </a:prstGeom>
          <a:noFill/>
        </p:spPr>
        <p:txBody>
          <a:bodyPr wrap="square" rtlCol="0">
            <a:spAutoFit/>
          </a:bodyPr>
          <a:lstStyle>
            <a:defPPr>
              <a:defRPr lang="zh-CN"/>
            </a:defPPr>
            <a:lvl1pPr algn="ctr">
              <a:defRPr sz="2000">
                <a:solidFill>
                  <a:schemeClr val="bg1"/>
                </a:solidFill>
                <a:latin typeface="思源黑体 CN Heavy" panose="020B0A00000000000000" pitchFamily="34" charset="-122"/>
                <a:ea typeface="思源黑体 CN Heavy" panose="020B0A00000000000000" pitchFamily="34" charset="-122"/>
              </a:defRPr>
            </a:lvl1pPr>
          </a:lstStyle>
          <a:p>
            <a:r>
              <a:rPr lang="zh-CN" altLang="en-US" dirty="0">
                <a:latin typeface="思源黑体 CN Light" panose="020B0300000000000000" pitchFamily="34" charset="-122"/>
                <a:ea typeface="+mn-ea"/>
                <a:cs typeface="+mn-ea"/>
                <a:sym typeface="+mn-lt"/>
              </a:rPr>
              <a:t>点击输入标题</a:t>
            </a:r>
          </a:p>
        </p:txBody>
      </p:sp>
      <p:sp>
        <p:nvSpPr>
          <p:cNvPr id="22" name="文本框 21"/>
          <p:cNvSpPr txBox="1"/>
          <p:nvPr/>
        </p:nvSpPr>
        <p:spPr>
          <a:xfrm>
            <a:off x="6251812" y="3192433"/>
            <a:ext cx="2458065" cy="400110"/>
          </a:xfrm>
          <a:prstGeom prst="rect">
            <a:avLst/>
          </a:prstGeom>
          <a:noFill/>
        </p:spPr>
        <p:txBody>
          <a:bodyPr wrap="square" rtlCol="0">
            <a:spAutoFit/>
          </a:bodyPr>
          <a:lstStyle>
            <a:defPPr>
              <a:defRPr lang="zh-CN"/>
            </a:defPPr>
            <a:lvl1pPr algn="ctr">
              <a:defRPr sz="2000">
                <a:solidFill>
                  <a:schemeClr val="bg1"/>
                </a:solidFill>
                <a:latin typeface="思源黑体 CN Heavy" panose="020B0A00000000000000" pitchFamily="34" charset="-122"/>
                <a:ea typeface="思源黑体 CN Heavy" panose="020B0A00000000000000" pitchFamily="34" charset="-122"/>
              </a:defRPr>
            </a:lvl1pPr>
          </a:lstStyle>
          <a:p>
            <a:r>
              <a:rPr lang="zh-CN" altLang="en-US" dirty="0">
                <a:latin typeface="思源黑体 CN Light" panose="020B0300000000000000" pitchFamily="34" charset="-122"/>
                <a:ea typeface="+mn-ea"/>
                <a:cs typeface="+mn-ea"/>
                <a:sym typeface="+mn-lt"/>
              </a:rPr>
              <a:t>点击输入标题</a:t>
            </a:r>
          </a:p>
        </p:txBody>
      </p:sp>
      <p:sp>
        <p:nvSpPr>
          <p:cNvPr id="23" name="文本框 22"/>
          <p:cNvSpPr txBox="1"/>
          <p:nvPr/>
        </p:nvSpPr>
        <p:spPr>
          <a:xfrm>
            <a:off x="9046918" y="3192433"/>
            <a:ext cx="2458065" cy="400110"/>
          </a:xfrm>
          <a:prstGeom prst="rect">
            <a:avLst/>
          </a:prstGeom>
          <a:noFill/>
        </p:spPr>
        <p:txBody>
          <a:bodyPr wrap="square" rtlCol="0">
            <a:spAutoFit/>
          </a:bodyPr>
          <a:lstStyle>
            <a:defPPr>
              <a:defRPr lang="zh-CN"/>
            </a:defPPr>
            <a:lvl1pPr algn="ctr">
              <a:defRPr sz="2000">
                <a:solidFill>
                  <a:schemeClr val="bg1"/>
                </a:solidFill>
                <a:latin typeface="思源黑体 CN Heavy" panose="020B0A00000000000000" pitchFamily="34" charset="-122"/>
                <a:ea typeface="思源黑体 CN Heavy" panose="020B0A00000000000000" pitchFamily="34" charset="-122"/>
              </a:defRPr>
            </a:lvl1pPr>
          </a:lstStyle>
          <a:p>
            <a:r>
              <a:rPr lang="zh-CN" altLang="en-US" dirty="0">
                <a:latin typeface="思源黑体 CN Light" panose="020B0300000000000000" pitchFamily="34" charset="-122"/>
                <a:ea typeface="+mn-ea"/>
                <a:cs typeface="+mn-ea"/>
                <a:sym typeface="+mn-lt"/>
              </a:rPr>
              <a:t>点击输入标题</a:t>
            </a:r>
          </a:p>
        </p:txBody>
      </p:sp>
      <p:sp>
        <p:nvSpPr>
          <p:cNvPr id="24"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25" name="直接连接符 24"/>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32"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33"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34" name="直接连接符 3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5"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36" name="直接连接符 35"/>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19205" y="776905"/>
            <a:ext cx="6553590" cy="4508927"/>
          </a:xfrm>
          <a:prstGeom prst="rect">
            <a:avLst/>
          </a:prstGeom>
          <a:noFill/>
        </p:spPr>
        <p:txBody>
          <a:bodyPr wrap="square" rtlCol="0">
            <a:spAutoFit/>
          </a:bodyPr>
          <a:lstStyle/>
          <a:p>
            <a:pPr algn="ctr"/>
            <a:r>
              <a:rPr lang="en-US" altLang="zh-CN"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rPr>
              <a:t>02</a:t>
            </a:r>
            <a:endParaRPr lang="zh-CN" altLang="en-US"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endParaRPr>
          </a:p>
        </p:txBody>
      </p:sp>
      <p:sp>
        <p:nvSpPr>
          <p:cNvPr id="4"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5" name="直接连接符 4"/>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12"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3"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6" name="直接连接符 15"/>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558841" y="3066311"/>
            <a:ext cx="5074317" cy="1015663"/>
          </a:xfrm>
          <a:prstGeom prst="rect">
            <a:avLst/>
          </a:prstGeom>
          <a:noFill/>
        </p:spPr>
        <p:txBody>
          <a:bodyPr wrap="square" rtlCol="0">
            <a:spAutoFit/>
          </a:bodyPr>
          <a:lstStyle/>
          <a:p>
            <a:pPr algn="ctr"/>
            <a:r>
              <a:rPr lang="zh-CN" altLang="en-US" sz="6000" dirty="0">
                <a:solidFill>
                  <a:prstClr val="white"/>
                </a:solidFill>
                <a:effectLst>
                  <a:outerShdw blurRad="38100" dist="25400" dir="8100000" algn="tr" rotWithShape="0">
                    <a:prstClr val="black">
                      <a:alpha val="20000"/>
                    </a:prstClr>
                  </a:outerShdw>
                </a:effectLst>
                <a:latin typeface="思源黑体 CN Light" panose="020B0300000000000000" pitchFamily="34" charset="-122"/>
                <a:cs typeface="+mn-ea"/>
                <a:sym typeface="+mn-lt"/>
              </a:rPr>
              <a:t>项目计划</a:t>
            </a:r>
          </a:p>
        </p:txBody>
      </p:sp>
      <p:sp>
        <p:nvSpPr>
          <p:cNvPr id="17" name="文本框 16"/>
          <p:cNvSpPr txBox="1"/>
          <p:nvPr/>
        </p:nvSpPr>
        <p:spPr>
          <a:xfrm>
            <a:off x="4539116" y="3903376"/>
            <a:ext cx="3113767" cy="400110"/>
          </a:xfrm>
          <a:prstGeom prst="rect">
            <a:avLst/>
          </a:prstGeom>
          <a:noFill/>
        </p:spPr>
        <p:txBody>
          <a:bodyPr wrap="square" rtlCol="0">
            <a:spAutoFit/>
          </a:bodyPr>
          <a:lstStyle/>
          <a:p>
            <a:pPr algn="dist"/>
            <a:r>
              <a:rPr lang="en-US" altLang="zh-CN" sz="2000" cap="all" dirty="0">
                <a:solidFill>
                  <a:schemeClr val="bg1"/>
                </a:solidFill>
                <a:latin typeface="思源黑体 CN Light" panose="020B0300000000000000" pitchFamily="34" charset="-122"/>
                <a:cs typeface="+mn-ea"/>
                <a:sym typeface="+mn-lt"/>
              </a:rPr>
              <a:t>project plan</a:t>
            </a:r>
            <a:endParaRPr lang="zh-CN" altLang="en-US" sz="2000" cap="all" dirty="0">
              <a:solidFill>
                <a:schemeClr val="bg1"/>
              </a:solidFill>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559068"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nvCxnSpPr>
        <p:spPr>
          <a:xfrm>
            <a:off x="9814559"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070050"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8325541"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7581033"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6836524"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6092015"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5347506"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4602997"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858488"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3113979"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2369470"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624962" y="2679606"/>
            <a:ext cx="0" cy="3028745"/>
          </a:xfrm>
          <a:prstGeom prst="line">
            <a:avLst/>
          </a:prstGeom>
          <a:solidFill>
            <a:srgbClr val="1F195E"/>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1620631" y="5721064"/>
            <a:ext cx="8950738" cy="43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6" name="直接连接符 15"/>
          <p:cNvCxnSpPr/>
          <p:nvPr/>
        </p:nvCxnSpPr>
        <p:spPr>
          <a:xfrm>
            <a:off x="9814559"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070050"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325541"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81033"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836524"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2015"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347506"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602997"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58488"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113979"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369470" y="5721129"/>
            <a:ext cx="0" cy="438371"/>
          </a:xfrm>
          <a:prstGeom prst="line">
            <a:avLst/>
          </a:prstGeom>
          <a:ln w="6350">
            <a:solidFill>
              <a:schemeClr val="tx1">
                <a:lumMod val="95000"/>
                <a:lumOff val="5000"/>
                <a:alpha val="3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620631" y="5775439"/>
            <a:ext cx="748839"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01</a:t>
            </a:r>
            <a:endParaRPr lang="zh-CN" altLang="en-US" sz="1100" dirty="0">
              <a:solidFill>
                <a:srgbClr val="061A1A"/>
              </a:solidFill>
              <a:latin typeface="思源黑体 CN Light" panose="020B0300000000000000" pitchFamily="34" charset="-122"/>
              <a:cs typeface="+mn-ea"/>
              <a:sym typeface="+mn-lt"/>
            </a:endParaRPr>
          </a:p>
        </p:txBody>
      </p:sp>
      <p:sp>
        <p:nvSpPr>
          <p:cNvPr id="28" name="文本框 27"/>
          <p:cNvSpPr txBox="1"/>
          <p:nvPr/>
        </p:nvSpPr>
        <p:spPr>
          <a:xfrm>
            <a:off x="2376256" y="5775439"/>
            <a:ext cx="737722"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02</a:t>
            </a:r>
            <a:endParaRPr lang="zh-CN" altLang="en-US" sz="1100" dirty="0">
              <a:solidFill>
                <a:srgbClr val="061A1A"/>
              </a:solidFill>
              <a:latin typeface="思源黑体 CN Light" panose="020B0300000000000000" pitchFamily="34" charset="-122"/>
              <a:cs typeface="+mn-ea"/>
              <a:sym typeface="+mn-lt"/>
            </a:endParaRPr>
          </a:p>
        </p:txBody>
      </p:sp>
      <p:sp>
        <p:nvSpPr>
          <p:cNvPr id="29" name="文本框 28"/>
          <p:cNvSpPr txBox="1"/>
          <p:nvPr/>
        </p:nvSpPr>
        <p:spPr>
          <a:xfrm>
            <a:off x="3117371" y="5775439"/>
            <a:ext cx="737722"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03</a:t>
            </a:r>
            <a:endParaRPr lang="zh-CN" altLang="en-US" sz="1100" dirty="0">
              <a:solidFill>
                <a:srgbClr val="061A1A"/>
              </a:solidFill>
              <a:latin typeface="思源黑体 CN Light" panose="020B0300000000000000" pitchFamily="34" charset="-122"/>
              <a:cs typeface="+mn-ea"/>
              <a:sym typeface="+mn-lt"/>
            </a:endParaRPr>
          </a:p>
        </p:txBody>
      </p:sp>
      <p:sp>
        <p:nvSpPr>
          <p:cNvPr id="30" name="文本框 29"/>
          <p:cNvSpPr txBox="1"/>
          <p:nvPr/>
        </p:nvSpPr>
        <p:spPr>
          <a:xfrm>
            <a:off x="3858486" y="5775439"/>
            <a:ext cx="737722"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04</a:t>
            </a:r>
            <a:endParaRPr lang="zh-CN" altLang="en-US" sz="1100" dirty="0">
              <a:solidFill>
                <a:srgbClr val="061A1A"/>
              </a:solidFill>
              <a:latin typeface="思源黑体 CN Light" panose="020B0300000000000000" pitchFamily="34" charset="-122"/>
              <a:cs typeface="+mn-ea"/>
              <a:sym typeface="+mn-lt"/>
            </a:endParaRPr>
          </a:p>
        </p:txBody>
      </p:sp>
      <p:sp>
        <p:nvSpPr>
          <p:cNvPr id="31" name="文本框 30"/>
          <p:cNvSpPr txBox="1"/>
          <p:nvPr/>
        </p:nvSpPr>
        <p:spPr>
          <a:xfrm>
            <a:off x="4609145" y="5775439"/>
            <a:ext cx="737722"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05</a:t>
            </a:r>
            <a:endParaRPr lang="zh-CN" altLang="en-US" sz="1100" dirty="0">
              <a:solidFill>
                <a:srgbClr val="061A1A"/>
              </a:solidFill>
              <a:latin typeface="思源黑体 CN Light" panose="020B0300000000000000" pitchFamily="34" charset="-122"/>
              <a:cs typeface="+mn-ea"/>
              <a:sym typeface="+mn-lt"/>
            </a:endParaRPr>
          </a:p>
        </p:txBody>
      </p:sp>
      <p:sp>
        <p:nvSpPr>
          <p:cNvPr id="32" name="文本框 31"/>
          <p:cNvSpPr txBox="1"/>
          <p:nvPr/>
        </p:nvSpPr>
        <p:spPr>
          <a:xfrm>
            <a:off x="5351220" y="5775439"/>
            <a:ext cx="737722"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06</a:t>
            </a:r>
            <a:endParaRPr lang="zh-CN" altLang="en-US" sz="1100" dirty="0">
              <a:solidFill>
                <a:srgbClr val="061A1A"/>
              </a:solidFill>
              <a:latin typeface="思源黑体 CN Light" panose="020B0300000000000000" pitchFamily="34" charset="-122"/>
              <a:cs typeface="+mn-ea"/>
              <a:sym typeface="+mn-lt"/>
            </a:endParaRPr>
          </a:p>
        </p:txBody>
      </p:sp>
      <p:sp>
        <p:nvSpPr>
          <p:cNvPr id="33" name="文本框 32"/>
          <p:cNvSpPr txBox="1"/>
          <p:nvPr/>
        </p:nvSpPr>
        <p:spPr>
          <a:xfrm>
            <a:off x="6097523" y="5775439"/>
            <a:ext cx="744509"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07</a:t>
            </a:r>
            <a:endParaRPr lang="zh-CN" altLang="en-US" sz="1100" dirty="0">
              <a:solidFill>
                <a:srgbClr val="061A1A"/>
              </a:solidFill>
              <a:latin typeface="思源黑体 CN Light" panose="020B0300000000000000" pitchFamily="34" charset="-122"/>
              <a:cs typeface="+mn-ea"/>
              <a:sym typeface="+mn-lt"/>
            </a:endParaRPr>
          </a:p>
        </p:txBody>
      </p:sp>
      <p:sp>
        <p:nvSpPr>
          <p:cNvPr id="34" name="文本框 33"/>
          <p:cNvSpPr txBox="1"/>
          <p:nvPr/>
        </p:nvSpPr>
        <p:spPr>
          <a:xfrm>
            <a:off x="6842033" y="5775439"/>
            <a:ext cx="739000"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08</a:t>
            </a:r>
            <a:endParaRPr lang="zh-CN" altLang="en-US" sz="1100" dirty="0">
              <a:solidFill>
                <a:srgbClr val="061A1A"/>
              </a:solidFill>
              <a:latin typeface="思源黑体 CN Light" panose="020B0300000000000000" pitchFamily="34" charset="-122"/>
              <a:cs typeface="+mn-ea"/>
              <a:sym typeface="+mn-lt"/>
            </a:endParaRPr>
          </a:p>
        </p:txBody>
      </p:sp>
      <p:sp>
        <p:nvSpPr>
          <p:cNvPr id="35" name="文本框 34"/>
          <p:cNvSpPr txBox="1"/>
          <p:nvPr/>
        </p:nvSpPr>
        <p:spPr>
          <a:xfrm>
            <a:off x="7582829" y="5775439"/>
            <a:ext cx="739000"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09</a:t>
            </a:r>
            <a:endParaRPr lang="zh-CN" altLang="en-US" sz="1100" dirty="0">
              <a:solidFill>
                <a:srgbClr val="061A1A"/>
              </a:solidFill>
              <a:latin typeface="思源黑体 CN Light" panose="020B0300000000000000" pitchFamily="34" charset="-122"/>
              <a:cs typeface="+mn-ea"/>
              <a:sym typeface="+mn-lt"/>
            </a:endParaRPr>
          </a:p>
        </p:txBody>
      </p:sp>
      <p:sp>
        <p:nvSpPr>
          <p:cNvPr id="36" name="文本框 35"/>
          <p:cNvSpPr txBox="1"/>
          <p:nvPr/>
        </p:nvSpPr>
        <p:spPr>
          <a:xfrm>
            <a:off x="8327337" y="5775439"/>
            <a:ext cx="739000"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10</a:t>
            </a:r>
            <a:endParaRPr lang="zh-CN" altLang="en-US" sz="1100" dirty="0">
              <a:solidFill>
                <a:srgbClr val="061A1A"/>
              </a:solidFill>
              <a:latin typeface="思源黑体 CN Light" panose="020B0300000000000000" pitchFamily="34" charset="-122"/>
              <a:cs typeface="+mn-ea"/>
              <a:sym typeface="+mn-lt"/>
            </a:endParaRPr>
          </a:p>
        </p:txBody>
      </p:sp>
      <p:sp>
        <p:nvSpPr>
          <p:cNvPr id="37" name="文本框 36"/>
          <p:cNvSpPr txBox="1"/>
          <p:nvPr/>
        </p:nvSpPr>
        <p:spPr>
          <a:xfrm>
            <a:off x="9071845" y="5775439"/>
            <a:ext cx="739000"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11</a:t>
            </a:r>
            <a:endParaRPr lang="zh-CN" altLang="en-US" sz="1100" dirty="0">
              <a:solidFill>
                <a:srgbClr val="061A1A"/>
              </a:solidFill>
              <a:latin typeface="思源黑体 CN Light" panose="020B0300000000000000" pitchFamily="34" charset="-122"/>
              <a:cs typeface="+mn-ea"/>
              <a:sym typeface="+mn-lt"/>
            </a:endParaRPr>
          </a:p>
        </p:txBody>
      </p:sp>
      <p:sp>
        <p:nvSpPr>
          <p:cNvPr id="38" name="文本框 37"/>
          <p:cNvSpPr txBox="1"/>
          <p:nvPr/>
        </p:nvSpPr>
        <p:spPr>
          <a:xfrm>
            <a:off x="9820068" y="5775439"/>
            <a:ext cx="751301" cy="261610"/>
          </a:xfrm>
          <a:prstGeom prst="rect">
            <a:avLst/>
          </a:prstGeom>
          <a:noFill/>
        </p:spPr>
        <p:txBody>
          <a:bodyPr wrap="square" rtlCol="0">
            <a:spAutoFit/>
          </a:bodyPr>
          <a:lstStyle/>
          <a:p>
            <a:pPr algn="ctr"/>
            <a:r>
              <a:rPr lang="en-US" altLang="zh-CN" sz="1100" dirty="0">
                <a:solidFill>
                  <a:srgbClr val="061A1A"/>
                </a:solidFill>
                <a:latin typeface="思源黑体 CN Light" panose="020B0300000000000000" pitchFamily="34" charset="-122"/>
                <a:cs typeface="+mn-ea"/>
                <a:sym typeface="+mn-lt"/>
              </a:rPr>
              <a:t>12</a:t>
            </a:r>
            <a:endParaRPr lang="zh-CN" altLang="en-US" sz="1100" dirty="0">
              <a:solidFill>
                <a:srgbClr val="061A1A"/>
              </a:solidFill>
              <a:latin typeface="思源黑体 CN Light" panose="020B0300000000000000" pitchFamily="34" charset="-122"/>
              <a:cs typeface="+mn-ea"/>
              <a:sym typeface="+mn-lt"/>
            </a:endParaRPr>
          </a:p>
        </p:txBody>
      </p:sp>
      <p:grpSp>
        <p:nvGrpSpPr>
          <p:cNvPr id="39" name="组合 38"/>
          <p:cNvGrpSpPr/>
          <p:nvPr/>
        </p:nvGrpSpPr>
        <p:grpSpPr>
          <a:xfrm>
            <a:off x="1620631" y="2774404"/>
            <a:ext cx="3108449" cy="264001"/>
            <a:chOff x="2071557" y="3018706"/>
            <a:chExt cx="2808000" cy="238484"/>
          </a:xfrm>
        </p:grpSpPr>
        <p:sp>
          <p:nvSpPr>
            <p:cNvPr id="40" name="矩形 39"/>
            <p:cNvSpPr/>
            <p:nvPr/>
          </p:nvSpPr>
          <p:spPr>
            <a:xfrm>
              <a:off x="2071557" y="3041190"/>
              <a:ext cx="2808000" cy="216000"/>
            </a:xfrm>
            <a:prstGeom prst="rect">
              <a:avLst/>
            </a:prstGeom>
            <a:gradFill>
              <a:gsLst>
                <a:gs pos="0">
                  <a:srgbClr val="07DDFF"/>
                </a:gs>
                <a:gs pos="60000">
                  <a:srgbClr val="3279FF"/>
                </a:gs>
                <a:gs pos="30000">
                  <a:srgbClr val="14BFFF"/>
                </a:gs>
                <a:gs pos="100000">
                  <a:srgbClr val="3E59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sp>
          <p:nvSpPr>
            <p:cNvPr id="41" name="文本框 40"/>
            <p:cNvSpPr txBox="1"/>
            <p:nvPr/>
          </p:nvSpPr>
          <p:spPr>
            <a:xfrm>
              <a:off x="2071557" y="3018706"/>
              <a:ext cx="2808000" cy="215472"/>
            </a:xfrm>
            <a:prstGeom prst="rect">
              <a:avLst/>
            </a:prstGeom>
            <a:noFill/>
          </p:spPr>
          <p:txBody>
            <a:bodyPr wrap="square" rtlCol="0">
              <a:spAutoFit/>
            </a:bodyPr>
            <a:lstStyle/>
            <a:p>
              <a:pPr algn="ctr"/>
              <a:endParaRPr lang="en-US" altLang="zh-CN" sz="950" dirty="0">
                <a:solidFill>
                  <a:schemeClr val="bg1"/>
                </a:solidFill>
                <a:latin typeface="思源黑体 CN Light" panose="020B0300000000000000" pitchFamily="34" charset="-122"/>
                <a:cs typeface="+mn-ea"/>
                <a:sym typeface="+mn-lt"/>
              </a:endParaRPr>
            </a:p>
          </p:txBody>
        </p:sp>
      </p:grpSp>
      <p:sp>
        <p:nvSpPr>
          <p:cNvPr id="43" name="矩形 42"/>
          <p:cNvSpPr/>
          <p:nvPr/>
        </p:nvSpPr>
        <p:spPr>
          <a:xfrm>
            <a:off x="3113977" y="3312052"/>
            <a:ext cx="4012659" cy="239112"/>
          </a:xfrm>
          <a:prstGeom prst="rect">
            <a:avLst/>
          </a:prstGeom>
          <a:gradFill>
            <a:gsLst>
              <a:gs pos="0">
                <a:srgbClr val="07DDFF"/>
              </a:gs>
              <a:gs pos="60000">
                <a:srgbClr val="3279FF"/>
              </a:gs>
              <a:gs pos="30000">
                <a:srgbClr val="14BFFF"/>
              </a:gs>
              <a:gs pos="100000">
                <a:srgbClr val="3E59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grpSp>
        <p:nvGrpSpPr>
          <p:cNvPr id="45" name="组合 44"/>
          <p:cNvGrpSpPr/>
          <p:nvPr/>
        </p:nvGrpSpPr>
        <p:grpSpPr>
          <a:xfrm>
            <a:off x="4069350" y="3795219"/>
            <a:ext cx="2477065" cy="268644"/>
            <a:chOff x="4283594" y="4089324"/>
            <a:chExt cx="2237643" cy="242678"/>
          </a:xfrm>
        </p:grpSpPr>
        <p:sp>
          <p:nvSpPr>
            <p:cNvPr id="46" name="矩形 45"/>
            <p:cNvSpPr/>
            <p:nvPr/>
          </p:nvSpPr>
          <p:spPr>
            <a:xfrm>
              <a:off x="4283594" y="4116002"/>
              <a:ext cx="2237642" cy="216000"/>
            </a:xfrm>
            <a:prstGeom prst="rect">
              <a:avLst/>
            </a:prstGeom>
            <a:gradFill>
              <a:gsLst>
                <a:gs pos="0">
                  <a:srgbClr val="07DDFF"/>
                </a:gs>
                <a:gs pos="60000">
                  <a:srgbClr val="3279FF"/>
                </a:gs>
                <a:gs pos="30000">
                  <a:srgbClr val="14BFFF"/>
                </a:gs>
                <a:gs pos="100000">
                  <a:srgbClr val="3E59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sp>
          <p:nvSpPr>
            <p:cNvPr id="47" name="文本框 46"/>
            <p:cNvSpPr txBox="1"/>
            <p:nvPr/>
          </p:nvSpPr>
          <p:spPr>
            <a:xfrm>
              <a:off x="4283594" y="4089324"/>
              <a:ext cx="2237643" cy="215472"/>
            </a:xfrm>
            <a:prstGeom prst="rect">
              <a:avLst/>
            </a:prstGeom>
            <a:noFill/>
          </p:spPr>
          <p:txBody>
            <a:bodyPr wrap="square" rtlCol="0">
              <a:spAutoFit/>
            </a:bodyPr>
            <a:lstStyle/>
            <a:p>
              <a:pPr algn="ctr"/>
              <a:endParaRPr lang="en-US" altLang="zh-CN" sz="950" dirty="0">
                <a:solidFill>
                  <a:schemeClr val="bg1"/>
                </a:solidFill>
                <a:latin typeface="思源黑体 CN Light" panose="020B0300000000000000" pitchFamily="34" charset="-122"/>
                <a:cs typeface="+mn-ea"/>
                <a:sym typeface="+mn-lt"/>
              </a:endParaRPr>
            </a:p>
          </p:txBody>
        </p:sp>
      </p:grpSp>
      <p:grpSp>
        <p:nvGrpSpPr>
          <p:cNvPr id="48" name="组合 47"/>
          <p:cNvGrpSpPr/>
          <p:nvPr/>
        </p:nvGrpSpPr>
        <p:grpSpPr>
          <a:xfrm>
            <a:off x="5926461" y="4307914"/>
            <a:ext cx="3068598" cy="264001"/>
            <a:chOff x="5961205" y="4630924"/>
            <a:chExt cx="2772001" cy="238484"/>
          </a:xfrm>
        </p:grpSpPr>
        <p:sp>
          <p:nvSpPr>
            <p:cNvPr id="49" name="矩形 48"/>
            <p:cNvSpPr/>
            <p:nvPr/>
          </p:nvSpPr>
          <p:spPr>
            <a:xfrm>
              <a:off x="5961206" y="4653408"/>
              <a:ext cx="2772000" cy="216000"/>
            </a:xfrm>
            <a:prstGeom prst="rect">
              <a:avLst/>
            </a:prstGeom>
            <a:gradFill>
              <a:gsLst>
                <a:gs pos="0">
                  <a:srgbClr val="07DDFF"/>
                </a:gs>
                <a:gs pos="60000">
                  <a:srgbClr val="3279FF"/>
                </a:gs>
                <a:gs pos="30000">
                  <a:srgbClr val="14BFFF"/>
                </a:gs>
                <a:gs pos="100000">
                  <a:srgbClr val="3E59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sp>
          <p:nvSpPr>
            <p:cNvPr id="50" name="文本框 49"/>
            <p:cNvSpPr txBox="1"/>
            <p:nvPr/>
          </p:nvSpPr>
          <p:spPr>
            <a:xfrm>
              <a:off x="5961205" y="4630924"/>
              <a:ext cx="2772001" cy="215472"/>
            </a:xfrm>
            <a:prstGeom prst="rect">
              <a:avLst/>
            </a:prstGeom>
            <a:noFill/>
          </p:spPr>
          <p:txBody>
            <a:bodyPr wrap="square" rtlCol="0">
              <a:spAutoFit/>
            </a:bodyPr>
            <a:lstStyle/>
            <a:p>
              <a:pPr algn="ctr"/>
              <a:endParaRPr lang="en-US" altLang="zh-CN" sz="950" dirty="0">
                <a:solidFill>
                  <a:schemeClr val="bg1"/>
                </a:solidFill>
                <a:latin typeface="思源黑体 CN Light" panose="020B0300000000000000" pitchFamily="34" charset="-122"/>
                <a:cs typeface="+mn-ea"/>
                <a:sym typeface="+mn-lt"/>
              </a:endParaRPr>
            </a:p>
          </p:txBody>
        </p:sp>
      </p:grpSp>
      <p:grpSp>
        <p:nvGrpSpPr>
          <p:cNvPr id="51" name="组合 50"/>
          <p:cNvGrpSpPr/>
          <p:nvPr/>
        </p:nvGrpSpPr>
        <p:grpSpPr>
          <a:xfrm>
            <a:off x="6629660" y="4816020"/>
            <a:ext cx="3156043" cy="264001"/>
            <a:chOff x="6596436" y="5168332"/>
            <a:chExt cx="2850994" cy="238484"/>
          </a:xfrm>
        </p:grpSpPr>
        <p:sp>
          <p:nvSpPr>
            <p:cNvPr id="52" name="矩形 51"/>
            <p:cNvSpPr/>
            <p:nvPr/>
          </p:nvSpPr>
          <p:spPr>
            <a:xfrm>
              <a:off x="6596436" y="5190816"/>
              <a:ext cx="2850994" cy="216000"/>
            </a:xfrm>
            <a:prstGeom prst="rect">
              <a:avLst/>
            </a:prstGeom>
            <a:gradFill>
              <a:gsLst>
                <a:gs pos="0">
                  <a:srgbClr val="07DDFF"/>
                </a:gs>
                <a:gs pos="60000">
                  <a:srgbClr val="3279FF"/>
                </a:gs>
                <a:gs pos="30000">
                  <a:srgbClr val="14BFFF"/>
                </a:gs>
                <a:gs pos="100000">
                  <a:srgbClr val="3E59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sp>
          <p:nvSpPr>
            <p:cNvPr id="53" name="文本框 52"/>
            <p:cNvSpPr txBox="1"/>
            <p:nvPr/>
          </p:nvSpPr>
          <p:spPr>
            <a:xfrm>
              <a:off x="6596436" y="5168332"/>
              <a:ext cx="2850994" cy="215472"/>
            </a:xfrm>
            <a:prstGeom prst="rect">
              <a:avLst/>
            </a:prstGeom>
            <a:noFill/>
          </p:spPr>
          <p:txBody>
            <a:bodyPr wrap="square" rtlCol="0">
              <a:spAutoFit/>
            </a:bodyPr>
            <a:lstStyle/>
            <a:p>
              <a:pPr algn="ctr"/>
              <a:endParaRPr lang="en-US" altLang="zh-CN" sz="950" dirty="0">
                <a:solidFill>
                  <a:schemeClr val="bg1"/>
                </a:solidFill>
                <a:latin typeface="思源黑体 CN Light" panose="020B0300000000000000" pitchFamily="34" charset="-122"/>
                <a:cs typeface="+mn-ea"/>
                <a:sym typeface="+mn-lt"/>
              </a:endParaRPr>
            </a:p>
          </p:txBody>
        </p:sp>
      </p:grpSp>
      <p:sp>
        <p:nvSpPr>
          <p:cNvPr id="60" name="箭头: 五边形 27"/>
          <p:cNvSpPr/>
          <p:nvPr/>
        </p:nvSpPr>
        <p:spPr>
          <a:xfrm rot="5400000">
            <a:off x="1892031" y="5491708"/>
            <a:ext cx="203586" cy="184176"/>
          </a:xfrm>
          <a:prstGeom prst="homePlate">
            <a:avLst>
              <a:gd name="adj" fmla="val 32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61" name="箭头: 五边形 95"/>
          <p:cNvSpPr/>
          <p:nvPr/>
        </p:nvSpPr>
        <p:spPr>
          <a:xfrm rot="5400000">
            <a:off x="4119006" y="5491708"/>
            <a:ext cx="203586" cy="184176"/>
          </a:xfrm>
          <a:prstGeom prst="homePlate">
            <a:avLst>
              <a:gd name="adj" fmla="val 32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62" name="箭头: 五边形 96"/>
          <p:cNvSpPr/>
          <p:nvPr/>
        </p:nvSpPr>
        <p:spPr>
          <a:xfrm rot="5400000">
            <a:off x="5623690" y="5491708"/>
            <a:ext cx="203586" cy="184176"/>
          </a:xfrm>
          <a:prstGeom prst="homePlate">
            <a:avLst>
              <a:gd name="adj" fmla="val 32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63" name="箭头: 五边形 97"/>
          <p:cNvSpPr/>
          <p:nvPr/>
        </p:nvSpPr>
        <p:spPr>
          <a:xfrm rot="5400000">
            <a:off x="9357929" y="5491708"/>
            <a:ext cx="203586" cy="184176"/>
          </a:xfrm>
          <a:prstGeom prst="homePlate">
            <a:avLst>
              <a:gd name="adj" fmla="val 32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64" name="星形: 五角 28"/>
          <p:cNvSpPr/>
          <p:nvPr/>
        </p:nvSpPr>
        <p:spPr>
          <a:xfrm>
            <a:off x="7097463" y="5432191"/>
            <a:ext cx="276701" cy="27670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66" name="文本框 65"/>
          <p:cNvSpPr txBox="1"/>
          <p:nvPr/>
        </p:nvSpPr>
        <p:spPr>
          <a:xfrm>
            <a:off x="800100" y="1645240"/>
            <a:ext cx="10134600" cy="486672"/>
          </a:xfrm>
          <a:prstGeom prst="rect">
            <a:avLst/>
          </a:prstGeom>
          <a:noFill/>
        </p:spPr>
        <p:txBody>
          <a:bodyPr wrap="square" rtlCol="0">
            <a:spAutoFit/>
          </a:bodyPr>
          <a:lstStyle/>
          <a:p>
            <a:pPr>
              <a:lnSpc>
                <a:spcPct val="150000"/>
              </a:lnSpc>
            </a:pPr>
            <a:r>
              <a:rPr lang="en-US" altLang="zh-CN" sz="900" spc="40" dirty="0">
                <a:solidFill>
                  <a:schemeClr val="bg1">
                    <a:alpha val="80000"/>
                  </a:schemeClr>
                </a:solidFill>
                <a:latin typeface="思源黑体 CN Light" panose="020B0300000000000000" pitchFamily="34" charset="-122"/>
                <a:cs typeface="+mn-ea"/>
                <a:sym typeface="+mn-lt"/>
              </a:rPr>
              <a:t>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a:t>
            </a:r>
            <a:endParaRPr lang="zh-CN" altLang="en-US" sz="900" dirty="0">
              <a:solidFill>
                <a:schemeClr val="bg1">
                  <a:alpha val="80000"/>
                </a:schemeClr>
              </a:solidFill>
              <a:latin typeface="思源黑体 CN Light" panose="020B0300000000000000" pitchFamily="34" charset="-122"/>
              <a:cs typeface="+mn-ea"/>
              <a:sym typeface="+mn-lt"/>
            </a:endParaRPr>
          </a:p>
        </p:txBody>
      </p:sp>
      <p:grpSp>
        <p:nvGrpSpPr>
          <p:cNvPr id="67" name="组合 66"/>
          <p:cNvGrpSpPr/>
          <p:nvPr/>
        </p:nvGrpSpPr>
        <p:grpSpPr>
          <a:xfrm>
            <a:off x="669522" y="1013779"/>
            <a:ext cx="1466850" cy="406800"/>
            <a:chOff x="3789906" y="4138946"/>
            <a:chExt cx="1466850" cy="406800"/>
          </a:xfrm>
        </p:grpSpPr>
        <p:sp>
          <p:nvSpPr>
            <p:cNvPr id="68" name="圆角矩形 180"/>
            <p:cNvSpPr/>
            <p:nvPr/>
          </p:nvSpPr>
          <p:spPr>
            <a:xfrm>
              <a:off x="3789906" y="4138946"/>
              <a:ext cx="1466850" cy="406800"/>
            </a:xfrm>
            <a:prstGeom prst="roundRect">
              <a:avLst>
                <a:gd name="adj" fmla="val 50000"/>
              </a:avLst>
            </a:prstGeom>
            <a:solidFill>
              <a:srgbClr val="019AEB"/>
            </a:solidFill>
            <a:ln w="9525">
              <a:gradFill flip="none" rotWithShape="1">
                <a:gsLst>
                  <a:gs pos="0">
                    <a:srgbClr val="12DFFF"/>
                  </a:gs>
                  <a:gs pos="33000">
                    <a:srgbClr val="41C7FF"/>
                  </a:gs>
                  <a:gs pos="67000">
                    <a:srgbClr val="3580FF"/>
                  </a:gs>
                  <a:gs pos="100000">
                    <a:srgbClr val="4158F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69" name="椭圆 68"/>
            <p:cNvSpPr/>
            <p:nvPr/>
          </p:nvSpPr>
          <p:spPr>
            <a:xfrm>
              <a:off x="4863397" y="4153346"/>
              <a:ext cx="378000" cy="37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nvGrpSpPr>
            <p:cNvPr id="70" name="组合 69"/>
            <p:cNvGrpSpPr/>
            <p:nvPr/>
          </p:nvGrpSpPr>
          <p:grpSpPr>
            <a:xfrm>
              <a:off x="5003282" y="4307494"/>
              <a:ext cx="98230" cy="74593"/>
              <a:chOff x="5288340" y="3821575"/>
              <a:chExt cx="98230" cy="74593"/>
            </a:xfrm>
          </p:grpSpPr>
          <p:sp>
            <p:nvSpPr>
              <p:cNvPr id="71" name="矩形 70"/>
              <p:cNvSpPr/>
              <p:nvPr/>
            </p:nvSpPr>
            <p:spPr>
              <a:xfrm>
                <a:off x="5288340" y="3859359"/>
                <a:ext cx="72000" cy="21600"/>
              </a:xfrm>
              <a:prstGeom prst="rect">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72" name="矩形 71"/>
              <p:cNvSpPr>
                <a:spLocks noChangeAspect="1"/>
              </p:cNvSpPr>
              <p:nvPr/>
            </p:nvSpPr>
            <p:spPr>
              <a:xfrm rot="2700000">
                <a:off x="5321770" y="3845335"/>
                <a:ext cx="64800" cy="17280"/>
              </a:xfrm>
              <a:prstGeom prst="rect">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73" name="矩形 72"/>
              <p:cNvSpPr>
                <a:spLocks noChangeAspect="1"/>
              </p:cNvSpPr>
              <p:nvPr/>
            </p:nvSpPr>
            <p:spPr>
              <a:xfrm rot="18900000" flipV="1">
                <a:off x="5321770" y="3878888"/>
                <a:ext cx="64800" cy="17280"/>
              </a:xfrm>
              <a:prstGeom prst="rect">
                <a:avLst/>
              </a:prstGeom>
              <a:solidFill>
                <a:srgbClr val="15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grpSp>
      </p:grpSp>
      <p:sp>
        <p:nvSpPr>
          <p:cNvPr id="75" name="文本框 74"/>
          <p:cNvSpPr txBox="1"/>
          <p:nvPr/>
        </p:nvSpPr>
        <p:spPr>
          <a:xfrm>
            <a:off x="4165393" y="2787764"/>
            <a:ext cx="748839" cy="261610"/>
          </a:xfrm>
          <a:prstGeom prst="rect">
            <a:avLst/>
          </a:prstGeom>
          <a:noFill/>
        </p:spPr>
        <p:txBody>
          <a:bodyPr wrap="square" rtlCol="0">
            <a:spAutoFit/>
          </a:bodyPr>
          <a:lstStyle/>
          <a:p>
            <a:pPr algn="ctr"/>
            <a:r>
              <a:rPr lang="en-US" altLang="zh-CN" sz="1100" dirty="0">
                <a:solidFill>
                  <a:schemeClr val="bg1"/>
                </a:solidFill>
                <a:latin typeface="思源黑体 CN Light" panose="020B0300000000000000" pitchFamily="34" charset="-122"/>
                <a:cs typeface="+mn-ea"/>
                <a:sym typeface="+mn-lt"/>
              </a:rPr>
              <a:t>01</a:t>
            </a:r>
            <a:endParaRPr lang="zh-CN" altLang="en-US" sz="1100" dirty="0">
              <a:solidFill>
                <a:schemeClr val="bg1"/>
              </a:solidFill>
              <a:latin typeface="思源黑体 CN Light" panose="020B0300000000000000" pitchFamily="34" charset="-122"/>
              <a:cs typeface="+mn-ea"/>
              <a:sym typeface="+mn-lt"/>
            </a:endParaRPr>
          </a:p>
        </p:txBody>
      </p:sp>
      <p:sp>
        <p:nvSpPr>
          <p:cNvPr id="76" name="文本框 75"/>
          <p:cNvSpPr txBox="1"/>
          <p:nvPr/>
        </p:nvSpPr>
        <p:spPr>
          <a:xfrm>
            <a:off x="6578393" y="3298195"/>
            <a:ext cx="748839" cy="261610"/>
          </a:xfrm>
          <a:prstGeom prst="rect">
            <a:avLst/>
          </a:prstGeom>
          <a:noFill/>
        </p:spPr>
        <p:txBody>
          <a:bodyPr wrap="square" rtlCol="0">
            <a:spAutoFit/>
          </a:bodyPr>
          <a:lstStyle/>
          <a:p>
            <a:pPr algn="ctr"/>
            <a:r>
              <a:rPr lang="en-US" altLang="zh-CN" sz="1100" dirty="0">
                <a:solidFill>
                  <a:schemeClr val="bg1"/>
                </a:solidFill>
                <a:latin typeface="思源黑体 CN Light" panose="020B0300000000000000" pitchFamily="34" charset="-122"/>
                <a:cs typeface="+mn-ea"/>
                <a:sym typeface="+mn-lt"/>
              </a:rPr>
              <a:t>01</a:t>
            </a:r>
            <a:endParaRPr lang="zh-CN" altLang="en-US" sz="1100" dirty="0">
              <a:solidFill>
                <a:schemeClr val="bg1"/>
              </a:solidFill>
              <a:latin typeface="思源黑体 CN Light" panose="020B0300000000000000" pitchFamily="34" charset="-122"/>
              <a:cs typeface="+mn-ea"/>
              <a:sym typeface="+mn-lt"/>
            </a:endParaRPr>
          </a:p>
        </p:txBody>
      </p:sp>
      <p:sp>
        <p:nvSpPr>
          <p:cNvPr id="77" name="文本框 76"/>
          <p:cNvSpPr txBox="1"/>
          <p:nvPr/>
        </p:nvSpPr>
        <p:spPr>
          <a:xfrm>
            <a:off x="6038643" y="3812545"/>
            <a:ext cx="748839" cy="261610"/>
          </a:xfrm>
          <a:prstGeom prst="rect">
            <a:avLst/>
          </a:prstGeom>
          <a:noFill/>
        </p:spPr>
        <p:txBody>
          <a:bodyPr wrap="square" rtlCol="0">
            <a:spAutoFit/>
          </a:bodyPr>
          <a:lstStyle/>
          <a:p>
            <a:pPr algn="ctr"/>
            <a:r>
              <a:rPr lang="en-US" altLang="zh-CN" sz="1100" dirty="0">
                <a:solidFill>
                  <a:schemeClr val="bg1"/>
                </a:solidFill>
                <a:latin typeface="思源黑体 CN Light" panose="020B0300000000000000" pitchFamily="34" charset="-122"/>
                <a:cs typeface="+mn-ea"/>
                <a:sym typeface="+mn-lt"/>
              </a:rPr>
              <a:t>01</a:t>
            </a:r>
            <a:endParaRPr lang="zh-CN" altLang="en-US" sz="1100" dirty="0">
              <a:solidFill>
                <a:schemeClr val="bg1"/>
              </a:solidFill>
              <a:latin typeface="思源黑体 CN Light" panose="020B0300000000000000" pitchFamily="34" charset="-122"/>
              <a:cs typeface="+mn-ea"/>
              <a:sym typeface="+mn-lt"/>
            </a:endParaRPr>
          </a:p>
        </p:txBody>
      </p:sp>
      <p:sp>
        <p:nvSpPr>
          <p:cNvPr id="78" name="文本框 77"/>
          <p:cNvSpPr txBox="1"/>
          <p:nvPr/>
        </p:nvSpPr>
        <p:spPr>
          <a:xfrm>
            <a:off x="8433052" y="4312166"/>
            <a:ext cx="748839" cy="261610"/>
          </a:xfrm>
          <a:prstGeom prst="rect">
            <a:avLst/>
          </a:prstGeom>
          <a:noFill/>
        </p:spPr>
        <p:txBody>
          <a:bodyPr wrap="square" rtlCol="0">
            <a:spAutoFit/>
          </a:bodyPr>
          <a:lstStyle/>
          <a:p>
            <a:pPr algn="ctr"/>
            <a:r>
              <a:rPr lang="en-US" altLang="zh-CN" sz="1100" dirty="0">
                <a:solidFill>
                  <a:schemeClr val="bg1"/>
                </a:solidFill>
                <a:latin typeface="思源黑体 CN Light" panose="020B0300000000000000" pitchFamily="34" charset="-122"/>
                <a:cs typeface="+mn-ea"/>
                <a:sym typeface="+mn-lt"/>
              </a:rPr>
              <a:t>01</a:t>
            </a:r>
            <a:endParaRPr lang="zh-CN" altLang="en-US" sz="1100" dirty="0">
              <a:solidFill>
                <a:schemeClr val="bg1"/>
              </a:solidFill>
              <a:latin typeface="思源黑体 CN Light" panose="020B0300000000000000" pitchFamily="34" charset="-122"/>
              <a:cs typeface="+mn-ea"/>
              <a:sym typeface="+mn-lt"/>
            </a:endParaRPr>
          </a:p>
        </p:txBody>
      </p:sp>
      <p:sp>
        <p:nvSpPr>
          <p:cNvPr id="79" name="文本框 78"/>
          <p:cNvSpPr txBox="1"/>
          <p:nvPr/>
        </p:nvSpPr>
        <p:spPr>
          <a:xfrm>
            <a:off x="9290891" y="4840067"/>
            <a:ext cx="748839" cy="261610"/>
          </a:xfrm>
          <a:prstGeom prst="rect">
            <a:avLst/>
          </a:prstGeom>
          <a:noFill/>
        </p:spPr>
        <p:txBody>
          <a:bodyPr wrap="square" rtlCol="0">
            <a:spAutoFit/>
          </a:bodyPr>
          <a:lstStyle/>
          <a:p>
            <a:pPr algn="ctr"/>
            <a:r>
              <a:rPr lang="en-US" altLang="zh-CN" sz="1100" dirty="0">
                <a:solidFill>
                  <a:schemeClr val="bg1"/>
                </a:solidFill>
                <a:latin typeface="思源黑体 CN Light" panose="020B0300000000000000" pitchFamily="34" charset="-122"/>
                <a:cs typeface="+mn-ea"/>
                <a:sym typeface="+mn-lt"/>
              </a:rPr>
              <a:t>01</a:t>
            </a:r>
            <a:endParaRPr lang="zh-CN" altLang="en-US" sz="1100" dirty="0">
              <a:solidFill>
                <a:schemeClr val="bg1"/>
              </a:solidFill>
              <a:latin typeface="思源黑体 CN Light" panose="020B0300000000000000" pitchFamily="34" charset="-122"/>
              <a:cs typeface="+mn-ea"/>
              <a:sym typeface="+mn-lt"/>
            </a:endParaRPr>
          </a:p>
        </p:txBody>
      </p:sp>
      <p:sp>
        <p:nvSpPr>
          <p:cNvPr id="65" name="文本框 64"/>
          <p:cNvSpPr txBox="1"/>
          <p:nvPr/>
        </p:nvSpPr>
        <p:spPr>
          <a:xfrm>
            <a:off x="656822" y="1035614"/>
            <a:ext cx="1234828" cy="338554"/>
          </a:xfrm>
          <a:prstGeom prst="rect">
            <a:avLst/>
          </a:prstGeom>
          <a:noFill/>
        </p:spPr>
        <p:txBody>
          <a:bodyPr wrap="square" rtlCol="0">
            <a:spAutoFit/>
          </a:bodyPr>
          <a:lstStyle>
            <a:defPPr>
              <a:defRPr lang="zh-CN"/>
            </a:defPPr>
            <a:lvl1pPr algn="ctr">
              <a:defRPr sz="16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latin typeface="思源黑体 CN Light" panose="020B0300000000000000" pitchFamily="34" charset="-122"/>
                <a:ea typeface="+mn-ea"/>
                <a:cs typeface="+mn-ea"/>
                <a:sym typeface="+mn-lt"/>
              </a:rPr>
              <a:t>产品简介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8360" y="2532651"/>
            <a:ext cx="3938334" cy="1317668"/>
          </a:xfrm>
          <a:prstGeom prst="rect">
            <a:avLst/>
          </a:prstGeom>
          <a:noFill/>
        </p:spPr>
        <p:txBody>
          <a:bodyPr wrap="square" rtlCol="0">
            <a:spAutoFit/>
          </a:bodyPr>
          <a:lstStyle>
            <a:defPPr>
              <a:defRPr lang="zh-CN"/>
            </a:defPPr>
            <a:lvl1pPr>
              <a:lnSpc>
                <a:spcPct val="150000"/>
              </a:lnSpc>
              <a:defRPr sz="950" spc="40">
                <a:solidFill>
                  <a:schemeClr val="bg1">
                    <a:alpha val="60000"/>
                  </a:schemeClr>
                </a:solidFill>
                <a:latin typeface="印品黑体" panose="00000500000000000000" pitchFamily="2" charset="-122"/>
                <a:ea typeface="印品黑体" panose="00000500000000000000" pitchFamily="2" charset="-122"/>
                <a:cs typeface="Arial" panose="020B0604020202020204" pitchFamily="34" charset="0"/>
              </a:defRPr>
            </a:lvl1pPr>
          </a:lstStyle>
          <a:p>
            <a:r>
              <a:rPr lang="zh-CN" altLang="en-US" sz="900" dirty="0">
                <a:solidFill>
                  <a:schemeClr val="bg1">
                    <a:alpha val="85000"/>
                  </a:schemeClr>
                </a:solidFill>
                <a:latin typeface="思源黑体 CN Light" panose="020B0300000000000000" pitchFamily="34" charset="-122"/>
                <a:ea typeface="+mn-ea"/>
                <a:cs typeface="+mn-ea"/>
                <a:sym typeface="+mn-lt"/>
              </a:rPr>
              <a:t>在此输入正文内容在此输入正文内容在此输入正文内容在此输入正文内容在此输入正文内容在此输入正文内容在此输入正文内容在此输入正文内容在此输入正文内容</a:t>
            </a:r>
            <a:endParaRPr lang="en-US" altLang="zh-CN" sz="900" dirty="0">
              <a:solidFill>
                <a:schemeClr val="bg1">
                  <a:alpha val="85000"/>
                </a:schemeClr>
              </a:solidFill>
              <a:latin typeface="思源黑体 CN Light" panose="020B0300000000000000" pitchFamily="34" charset="-122"/>
              <a:ea typeface="+mn-ea"/>
              <a:cs typeface="+mn-ea"/>
              <a:sym typeface="+mn-lt"/>
            </a:endParaRPr>
          </a:p>
          <a:p>
            <a:r>
              <a:rPr lang="en-US" altLang="zh-CN" sz="900" dirty="0">
                <a:solidFill>
                  <a:schemeClr val="bg1">
                    <a:alpha val="85000"/>
                  </a:schemeClr>
                </a:solidFill>
                <a:latin typeface="思源黑体 CN Light" panose="020B0300000000000000" pitchFamily="34" charset="-122"/>
                <a:ea typeface="+mn-ea"/>
                <a:cs typeface="+mn-ea"/>
                <a:sym typeface="+mn-lt"/>
              </a:rPr>
              <a:t>Enter text here Enter text here Enter text here Enter text here Enter text here Enter text here Enter text here Enter text here Enter text here Enter text here</a:t>
            </a:r>
          </a:p>
        </p:txBody>
      </p:sp>
      <p:sp>
        <p:nvSpPr>
          <p:cNvPr id="4" name="椭圆 3"/>
          <p:cNvSpPr/>
          <p:nvPr/>
        </p:nvSpPr>
        <p:spPr>
          <a:xfrm>
            <a:off x="1145060" y="390436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sp>
        <p:nvSpPr>
          <p:cNvPr id="7" name="椭圆 6"/>
          <p:cNvSpPr/>
          <p:nvPr/>
        </p:nvSpPr>
        <p:spPr>
          <a:xfrm>
            <a:off x="1145060" y="2162675"/>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cs typeface="+mn-ea"/>
              <a:sym typeface="+mn-lt"/>
            </a:endParaRPr>
          </a:p>
        </p:txBody>
      </p:sp>
      <p:sp>
        <p:nvSpPr>
          <p:cNvPr id="10" name="文本框 9"/>
          <p:cNvSpPr txBox="1"/>
          <p:nvPr/>
        </p:nvSpPr>
        <p:spPr>
          <a:xfrm>
            <a:off x="2156841" y="2119109"/>
            <a:ext cx="2458065"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sp>
        <p:nvSpPr>
          <p:cNvPr id="11" name="文本框 10"/>
          <p:cNvSpPr txBox="1"/>
          <p:nvPr/>
        </p:nvSpPr>
        <p:spPr>
          <a:xfrm>
            <a:off x="2156841" y="2443750"/>
            <a:ext cx="3503693" cy="618246"/>
          </a:xfrm>
          <a:prstGeom prst="rect">
            <a:avLst/>
          </a:prstGeom>
          <a:noFill/>
        </p:spPr>
        <p:txBody>
          <a:bodyPr wrap="square" rtlCol="0">
            <a:spAutoFit/>
          </a:bodyPr>
          <a:lstStyle/>
          <a:p>
            <a:pPr>
              <a:lnSpc>
                <a:spcPct val="130000"/>
              </a:lnSpc>
            </a:pPr>
            <a:r>
              <a:rPr lang="en-US" altLang="zh-CN" sz="900" spc="40" dirty="0">
                <a:solidFill>
                  <a:schemeClr val="bg1">
                    <a:alpha val="85000"/>
                  </a:schemeClr>
                </a:solidFill>
                <a:latin typeface="思源黑体 CN Light" panose="020B0300000000000000" pitchFamily="34" charset="-122"/>
                <a:cs typeface="+mn-ea"/>
                <a:sym typeface="+mn-lt"/>
              </a:rPr>
              <a:t>Enter text here Enter text here Enter text here Enter text here Enter text here Enter text here Enter text here Enter text here Enter text here</a:t>
            </a:r>
            <a:endParaRPr lang="zh-CN" altLang="en-US" sz="900" dirty="0">
              <a:solidFill>
                <a:schemeClr val="bg1">
                  <a:alpha val="85000"/>
                </a:schemeClr>
              </a:solidFill>
              <a:latin typeface="思源黑体 CN Light" panose="020B0300000000000000" pitchFamily="34" charset="-122"/>
              <a:cs typeface="+mn-ea"/>
              <a:sym typeface="+mn-lt"/>
            </a:endParaRPr>
          </a:p>
        </p:txBody>
      </p:sp>
      <p:sp>
        <p:nvSpPr>
          <p:cNvPr id="13" name="文本框 12"/>
          <p:cNvSpPr txBox="1"/>
          <p:nvPr/>
        </p:nvSpPr>
        <p:spPr>
          <a:xfrm>
            <a:off x="2156841" y="3860800"/>
            <a:ext cx="2458065" cy="400110"/>
          </a:xfrm>
          <a:prstGeom prst="rect">
            <a:avLst/>
          </a:prstGeom>
          <a:noFill/>
        </p:spPr>
        <p:txBody>
          <a:bodyPr wrap="square" rtlCol="0">
            <a:spAutoFit/>
          </a:bodyPr>
          <a:lstStyle/>
          <a:p>
            <a:r>
              <a:rPr lang="zh-CN" altLang="en-US" sz="2000" dirty="0">
                <a:solidFill>
                  <a:schemeClr val="bg1"/>
                </a:solidFill>
                <a:latin typeface="思源黑体 CN Light" panose="020B0300000000000000" pitchFamily="34" charset="-122"/>
                <a:cs typeface="+mn-ea"/>
                <a:sym typeface="+mn-lt"/>
              </a:rPr>
              <a:t>点击输入标题</a:t>
            </a:r>
          </a:p>
        </p:txBody>
      </p:sp>
      <p:sp>
        <p:nvSpPr>
          <p:cNvPr id="14" name="文本框 13"/>
          <p:cNvSpPr txBox="1"/>
          <p:nvPr/>
        </p:nvSpPr>
        <p:spPr>
          <a:xfrm>
            <a:off x="2156841" y="4185441"/>
            <a:ext cx="3503693" cy="618246"/>
          </a:xfrm>
          <a:prstGeom prst="rect">
            <a:avLst/>
          </a:prstGeom>
          <a:noFill/>
        </p:spPr>
        <p:txBody>
          <a:bodyPr wrap="square" rtlCol="0">
            <a:spAutoFit/>
          </a:bodyPr>
          <a:lstStyle/>
          <a:p>
            <a:pPr>
              <a:lnSpc>
                <a:spcPct val="130000"/>
              </a:lnSpc>
            </a:pPr>
            <a:r>
              <a:rPr lang="en-US" altLang="zh-CN" sz="900" spc="40" dirty="0">
                <a:solidFill>
                  <a:schemeClr val="bg1">
                    <a:alpha val="85000"/>
                  </a:schemeClr>
                </a:solidFill>
                <a:latin typeface="思源黑体 CN Light" panose="020B0300000000000000" pitchFamily="34" charset="-122"/>
                <a:cs typeface="+mn-ea"/>
                <a:sym typeface="+mn-lt"/>
              </a:rPr>
              <a:t>Enter text here Enter text here Enter text here Enter text here Enter text here Enter text here Enter text here Enter text here Enter text here</a:t>
            </a:r>
            <a:endParaRPr lang="zh-CN" altLang="en-US" sz="900" dirty="0">
              <a:solidFill>
                <a:schemeClr val="bg1">
                  <a:alpha val="85000"/>
                </a:schemeClr>
              </a:solidFill>
              <a:latin typeface="思源黑体 CN Light" panose="020B0300000000000000" pitchFamily="34" charset="-122"/>
              <a:cs typeface="+mn-ea"/>
              <a:sym typeface="+mn-lt"/>
            </a:endParaRPr>
          </a:p>
        </p:txBody>
      </p:sp>
      <p:sp>
        <p:nvSpPr>
          <p:cNvPr id="15" name="文本框 14"/>
          <p:cNvSpPr txBox="1"/>
          <p:nvPr/>
        </p:nvSpPr>
        <p:spPr>
          <a:xfrm>
            <a:off x="6953655" y="1647789"/>
            <a:ext cx="2089578" cy="523220"/>
          </a:xfrm>
          <a:prstGeom prst="rect">
            <a:avLst/>
          </a:prstGeom>
          <a:noFill/>
        </p:spPr>
        <p:txBody>
          <a:bodyPr wrap="square" rtlCol="0">
            <a:spAutoFit/>
          </a:bodyPr>
          <a:lstStyle/>
          <a:p>
            <a:r>
              <a:rPr lang="zh-CN" altLang="en-US" sz="2800" spc="100" dirty="0">
                <a:solidFill>
                  <a:schemeClr val="bg1"/>
                </a:solidFill>
                <a:latin typeface="思源黑体 CN Light" panose="020B0300000000000000" pitchFamily="34" charset="-122"/>
                <a:cs typeface="+mn-ea"/>
                <a:sym typeface="+mn-lt"/>
              </a:rPr>
              <a:t>项目计划</a:t>
            </a:r>
          </a:p>
        </p:txBody>
      </p:sp>
      <p:sp>
        <p:nvSpPr>
          <p:cNvPr id="16" name="文本框 15"/>
          <p:cNvSpPr txBox="1"/>
          <p:nvPr/>
        </p:nvSpPr>
        <p:spPr>
          <a:xfrm>
            <a:off x="6980814" y="2105170"/>
            <a:ext cx="2832822" cy="246221"/>
          </a:xfrm>
          <a:prstGeom prst="rect">
            <a:avLst/>
          </a:prstGeom>
          <a:noFill/>
        </p:spPr>
        <p:txBody>
          <a:bodyPr wrap="square" rtlCol="0">
            <a:spAutoFit/>
          </a:bodyPr>
          <a:lstStyle/>
          <a:p>
            <a:r>
              <a:rPr lang="en-US" altLang="zh-CN" sz="1000" spc="100" dirty="0">
                <a:solidFill>
                  <a:schemeClr val="bg1"/>
                </a:solidFill>
                <a:latin typeface="思源黑体 CN Light" panose="020B0300000000000000" pitchFamily="34" charset="-122"/>
                <a:cs typeface="+mn-ea"/>
                <a:sym typeface="+mn-lt"/>
              </a:rPr>
              <a:t>PROJECT PLAN</a:t>
            </a:r>
            <a:endParaRPr lang="zh-CN" altLang="en-US" sz="1000" spc="100" dirty="0">
              <a:solidFill>
                <a:schemeClr val="bg1"/>
              </a:solidFill>
              <a:latin typeface="思源黑体 CN Light" panose="020B0300000000000000" pitchFamily="34" charset="-122"/>
              <a:cs typeface="+mn-ea"/>
              <a:sym typeface="+mn-lt"/>
            </a:endParaRPr>
          </a:p>
        </p:txBody>
      </p:sp>
      <p:sp>
        <p:nvSpPr>
          <p:cNvPr id="17" name="文本框 16"/>
          <p:cNvSpPr txBox="1"/>
          <p:nvPr/>
        </p:nvSpPr>
        <p:spPr>
          <a:xfrm>
            <a:off x="6978360" y="4268571"/>
            <a:ext cx="3938334" cy="694421"/>
          </a:xfrm>
          <a:prstGeom prst="rect">
            <a:avLst/>
          </a:prstGeom>
          <a:noFill/>
        </p:spPr>
        <p:txBody>
          <a:bodyPr wrap="square" rtlCol="0">
            <a:spAutoFit/>
          </a:bodyPr>
          <a:lstStyle>
            <a:defPPr>
              <a:defRPr lang="zh-CN"/>
            </a:defPPr>
            <a:lvl1pPr>
              <a:lnSpc>
                <a:spcPct val="150000"/>
              </a:lnSpc>
              <a:defRPr sz="950" spc="40">
                <a:solidFill>
                  <a:schemeClr val="bg1">
                    <a:alpha val="60000"/>
                  </a:schemeClr>
                </a:solidFill>
                <a:latin typeface="印品黑体" panose="00000500000000000000" pitchFamily="2" charset="-122"/>
                <a:ea typeface="印品黑体" panose="00000500000000000000" pitchFamily="2" charset="-122"/>
                <a:cs typeface="Arial" panose="020B0604020202020204" pitchFamily="34" charset="0"/>
              </a:defRPr>
            </a:lvl1pPr>
          </a:lstStyle>
          <a:p>
            <a:r>
              <a:rPr lang="en-US" altLang="zh-CN" sz="900" dirty="0">
                <a:solidFill>
                  <a:schemeClr val="bg1">
                    <a:alpha val="85000"/>
                  </a:schemeClr>
                </a:solidFill>
                <a:latin typeface="思源黑体 CN Light" panose="020B0300000000000000" pitchFamily="34" charset="-122"/>
                <a:ea typeface="+mn-ea"/>
                <a:cs typeface="+mn-ea"/>
                <a:sym typeface="+mn-lt"/>
              </a:rPr>
              <a:t>Enter text here Enter text here Enter text here Enter text here Enter text here Enter text here Enter text here Enter text here Enter text here Enter text here</a:t>
            </a:r>
          </a:p>
        </p:txBody>
      </p:sp>
      <p:pic>
        <p:nvPicPr>
          <p:cNvPr id="22" name="图形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0000" y="2260600"/>
            <a:ext cx="609600" cy="609600"/>
          </a:xfrm>
          <a:prstGeom prst="rect">
            <a:avLst/>
          </a:prstGeom>
        </p:spPr>
      </p:pic>
      <p:pic>
        <p:nvPicPr>
          <p:cNvPr id="23" name="图形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2700" y="40259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10" grpId="0"/>
      <p:bldP spid="11"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19205" y="776905"/>
            <a:ext cx="6553590" cy="4508927"/>
          </a:xfrm>
          <a:prstGeom prst="rect">
            <a:avLst/>
          </a:prstGeom>
          <a:noFill/>
        </p:spPr>
        <p:txBody>
          <a:bodyPr wrap="square" rtlCol="0">
            <a:spAutoFit/>
          </a:bodyPr>
          <a:lstStyle/>
          <a:p>
            <a:pPr algn="ctr"/>
            <a:r>
              <a:rPr lang="en-US" altLang="zh-CN"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rPr>
              <a:t>03</a:t>
            </a:r>
            <a:endParaRPr lang="zh-CN" altLang="en-US" sz="28700" spc="100" dirty="0">
              <a:gradFill>
                <a:gsLst>
                  <a:gs pos="65000">
                    <a:srgbClr val="FFFFFF">
                      <a:alpha val="0"/>
                    </a:srgbClr>
                  </a:gs>
                  <a:gs pos="0">
                    <a:schemeClr val="bg1"/>
                  </a:gs>
                  <a:gs pos="100000">
                    <a:schemeClr val="bg1">
                      <a:alpha val="0"/>
                    </a:schemeClr>
                  </a:gs>
                </a:gsLst>
                <a:lin ang="5400000" scaled="0"/>
              </a:gradFill>
              <a:latin typeface="+mj-ea"/>
              <a:ea typeface="+mj-ea"/>
              <a:cs typeface="+mn-ea"/>
              <a:sym typeface="+mn-lt"/>
            </a:endParaRPr>
          </a:p>
        </p:txBody>
      </p:sp>
      <p:sp>
        <p:nvSpPr>
          <p:cNvPr id="4" name="流程图: 可选过程 18"/>
          <p:cNvSpPr/>
          <p:nvPr/>
        </p:nvSpPr>
        <p:spPr>
          <a:xfrm>
            <a:off x="2644140" y="5942978"/>
            <a:ext cx="6758940" cy="1321422"/>
          </a:xfrm>
          <a:custGeom>
            <a:avLst/>
            <a:gdLst>
              <a:gd name="connsiteX0" fmla="*/ 0 w 5966460"/>
              <a:gd name="connsiteY0" fmla="*/ 187960 h 1127760"/>
              <a:gd name="connsiteX1" fmla="*/ 187960 w 5966460"/>
              <a:gd name="connsiteY1" fmla="*/ 0 h 1127760"/>
              <a:gd name="connsiteX2" fmla="*/ 5778500 w 5966460"/>
              <a:gd name="connsiteY2" fmla="*/ 0 h 1127760"/>
              <a:gd name="connsiteX3" fmla="*/ 5966460 w 5966460"/>
              <a:gd name="connsiteY3" fmla="*/ 187960 h 1127760"/>
              <a:gd name="connsiteX4" fmla="*/ 5966460 w 5966460"/>
              <a:gd name="connsiteY4" fmla="*/ 939800 h 1127760"/>
              <a:gd name="connsiteX5" fmla="*/ 5778500 w 5966460"/>
              <a:gd name="connsiteY5" fmla="*/ 1127760 h 1127760"/>
              <a:gd name="connsiteX6" fmla="*/ 187960 w 5966460"/>
              <a:gd name="connsiteY6" fmla="*/ 1127760 h 1127760"/>
              <a:gd name="connsiteX7" fmla="*/ 0 w 5966460"/>
              <a:gd name="connsiteY7" fmla="*/ 939800 h 1127760"/>
              <a:gd name="connsiteX8" fmla="*/ 0 w 5966460"/>
              <a:gd name="connsiteY8" fmla="*/ 187960 h 1127760"/>
              <a:gd name="connsiteX0-1" fmla="*/ 381000 w 6347460"/>
              <a:gd name="connsiteY0-2" fmla="*/ 187960 h 1321422"/>
              <a:gd name="connsiteX1-3" fmla="*/ 568960 w 6347460"/>
              <a:gd name="connsiteY1-4" fmla="*/ 0 h 1321422"/>
              <a:gd name="connsiteX2-5" fmla="*/ 6159500 w 6347460"/>
              <a:gd name="connsiteY2-6" fmla="*/ 0 h 1321422"/>
              <a:gd name="connsiteX3-7" fmla="*/ 6347460 w 6347460"/>
              <a:gd name="connsiteY3-8" fmla="*/ 187960 h 1321422"/>
              <a:gd name="connsiteX4-9" fmla="*/ 6347460 w 6347460"/>
              <a:gd name="connsiteY4-10" fmla="*/ 939800 h 1321422"/>
              <a:gd name="connsiteX5-11" fmla="*/ 6159500 w 6347460"/>
              <a:gd name="connsiteY5-12" fmla="*/ 1127760 h 1321422"/>
              <a:gd name="connsiteX6-13" fmla="*/ 568960 w 6347460"/>
              <a:gd name="connsiteY6-14" fmla="*/ 1127760 h 1321422"/>
              <a:gd name="connsiteX7-15" fmla="*/ 0 w 6347460"/>
              <a:gd name="connsiteY7-16" fmla="*/ 1297940 h 1321422"/>
              <a:gd name="connsiteX8-17" fmla="*/ 381000 w 6347460"/>
              <a:gd name="connsiteY8-18" fmla="*/ 187960 h 1321422"/>
              <a:gd name="connsiteX0-19" fmla="*/ 381000 w 6347460"/>
              <a:gd name="connsiteY0-20" fmla="*/ 187960 h 1321422"/>
              <a:gd name="connsiteX1-21" fmla="*/ 568960 w 6347460"/>
              <a:gd name="connsiteY1-22" fmla="*/ 0 h 1321422"/>
              <a:gd name="connsiteX2-23" fmla="*/ 6159500 w 6347460"/>
              <a:gd name="connsiteY2-24" fmla="*/ 0 h 1321422"/>
              <a:gd name="connsiteX3-25" fmla="*/ 6347460 w 6347460"/>
              <a:gd name="connsiteY3-26" fmla="*/ 187960 h 1321422"/>
              <a:gd name="connsiteX4-27" fmla="*/ 6347460 w 6347460"/>
              <a:gd name="connsiteY4-28" fmla="*/ 939800 h 1321422"/>
              <a:gd name="connsiteX5-29" fmla="*/ 6159500 w 6347460"/>
              <a:gd name="connsiteY5-30" fmla="*/ 1127760 h 1321422"/>
              <a:gd name="connsiteX6-31" fmla="*/ 568960 w 6347460"/>
              <a:gd name="connsiteY6-32" fmla="*/ 1127760 h 1321422"/>
              <a:gd name="connsiteX7-33" fmla="*/ 0 w 6347460"/>
              <a:gd name="connsiteY7-34" fmla="*/ 1297940 h 1321422"/>
              <a:gd name="connsiteX8-35" fmla="*/ 381000 w 6347460"/>
              <a:gd name="connsiteY8-36" fmla="*/ 187960 h 1321422"/>
              <a:gd name="connsiteX0-37" fmla="*/ 381000 w 6347460"/>
              <a:gd name="connsiteY0-38" fmla="*/ 187960 h 1321422"/>
              <a:gd name="connsiteX1-39" fmla="*/ 568960 w 6347460"/>
              <a:gd name="connsiteY1-40" fmla="*/ 0 h 1321422"/>
              <a:gd name="connsiteX2-41" fmla="*/ 6159500 w 6347460"/>
              <a:gd name="connsiteY2-42" fmla="*/ 0 h 1321422"/>
              <a:gd name="connsiteX3-43" fmla="*/ 6347460 w 6347460"/>
              <a:gd name="connsiteY3-44" fmla="*/ 187960 h 1321422"/>
              <a:gd name="connsiteX4-45" fmla="*/ 6347460 w 6347460"/>
              <a:gd name="connsiteY4-46" fmla="*/ 939800 h 1321422"/>
              <a:gd name="connsiteX5-47" fmla="*/ 6159500 w 6347460"/>
              <a:gd name="connsiteY5-48" fmla="*/ 1127760 h 1321422"/>
              <a:gd name="connsiteX6-49" fmla="*/ 568960 w 6347460"/>
              <a:gd name="connsiteY6-50" fmla="*/ 1127760 h 1321422"/>
              <a:gd name="connsiteX7-51" fmla="*/ 0 w 6347460"/>
              <a:gd name="connsiteY7-52" fmla="*/ 1297940 h 1321422"/>
              <a:gd name="connsiteX8-53" fmla="*/ 381000 w 6347460"/>
              <a:gd name="connsiteY8-54" fmla="*/ 187960 h 1321422"/>
              <a:gd name="connsiteX0-55" fmla="*/ 381000 w 6347460"/>
              <a:gd name="connsiteY0-56" fmla="*/ 187960 h 1321422"/>
              <a:gd name="connsiteX1-57" fmla="*/ 568960 w 6347460"/>
              <a:gd name="connsiteY1-58" fmla="*/ 0 h 1321422"/>
              <a:gd name="connsiteX2-59" fmla="*/ 6159500 w 6347460"/>
              <a:gd name="connsiteY2-60" fmla="*/ 0 h 1321422"/>
              <a:gd name="connsiteX3-61" fmla="*/ 6347460 w 6347460"/>
              <a:gd name="connsiteY3-62" fmla="*/ 187960 h 1321422"/>
              <a:gd name="connsiteX4-63" fmla="*/ 6347460 w 6347460"/>
              <a:gd name="connsiteY4-64" fmla="*/ 939800 h 1321422"/>
              <a:gd name="connsiteX5-65" fmla="*/ 6159500 w 6347460"/>
              <a:gd name="connsiteY5-66" fmla="*/ 1127760 h 1321422"/>
              <a:gd name="connsiteX6-67" fmla="*/ 568960 w 6347460"/>
              <a:gd name="connsiteY6-68" fmla="*/ 1127760 h 1321422"/>
              <a:gd name="connsiteX7-69" fmla="*/ 0 w 6347460"/>
              <a:gd name="connsiteY7-70" fmla="*/ 1297940 h 1321422"/>
              <a:gd name="connsiteX8-71" fmla="*/ 381000 w 6347460"/>
              <a:gd name="connsiteY8-72" fmla="*/ 187960 h 1321422"/>
              <a:gd name="connsiteX0-73" fmla="*/ 381000 w 6637020"/>
              <a:gd name="connsiteY0-74" fmla="*/ 187960 h 1321422"/>
              <a:gd name="connsiteX1-75" fmla="*/ 568960 w 6637020"/>
              <a:gd name="connsiteY1-76" fmla="*/ 0 h 1321422"/>
              <a:gd name="connsiteX2-77" fmla="*/ 6159500 w 6637020"/>
              <a:gd name="connsiteY2-78" fmla="*/ 0 h 1321422"/>
              <a:gd name="connsiteX3-79" fmla="*/ 6347460 w 6637020"/>
              <a:gd name="connsiteY3-80" fmla="*/ 187960 h 1321422"/>
              <a:gd name="connsiteX4-81" fmla="*/ 6637020 w 6637020"/>
              <a:gd name="connsiteY4-82" fmla="*/ 1221740 h 1321422"/>
              <a:gd name="connsiteX5-83" fmla="*/ 6159500 w 6637020"/>
              <a:gd name="connsiteY5-84" fmla="*/ 1127760 h 1321422"/>
              <a:gd name="connsiteX6-85" fmla="*/ 568960 w 6637020"/>
              <a:gd name="connsiteY6-86" fmla="*/ 1127760 h 1321422"/>
              <a:gd name="connsiteX7-87" fmla="*/ 0 w 6637020"/>
              <a:gd name="connsiteY7-88" fmla="*/ 1297940 h 1321422"/>
              <a:gd name="connsiteX8-89" fmla="*/ 381000 w 6637020"/>
              <a:gd name="connsiteY8-90" fmla="*/ 187960 h 1321422"/>
              <a:gd name="connsiteX0-91" fmla="*/ 381000 w 6637020"/>
              <a:gd name="connsiteY0-92" fmla="*/ 187960 h 1321422"/>
              <a:gd name="connsiteX1-93" fmla="*/ 568960 w 6637020"/>
              <a:gd name="connsiteY1-94" fmla="*/ 0 h 1321422"/>
              <a:gd name="connsiteX2-95" fmla="*/ 6159500 w 6637020"/>
              <a:gd name="connsiteY2-96" fmla="*/ 0 h 1321422"/>
              <a:gd name="connsiteX3-97" fmla="*/ 6347460 w 6637020"/>
              <a:gd name="connsiteY3-98" fmla="*/ 187960 h 1321422"/>
              <a:gd name="connsiteX4-99" fmla="*/ 6637020 w 6637020"/>
              <a:gd name="connsiteY4-100" fmla="*/ 1221740 h 1321422"/>
              <a:gd name="connsiteX5-101" fmla="*/ 6159500 w 6637020"/>
              <a:gd name="connsiteY5-102" fmla="*/ 1127760 h 1321422"/>
              <a:gd name="connsiteX6-103" fmla="*/ 568960 w 6637020"/>
              <a:gd name="connsiteY6-104" fmla="*/ 1127760 h 1321422"/>
              <a:gd name="connsiteX7-105" fmla="*/ 0 w 6637020"/>
              <a:gd name="connsiteY7-106" fmla="*/ 1297940 h 1321422"/>
              <a:gd name="connsiteX8-107" fmla="*/ 381000 w 6637020"/>
              <a:gd name="connsiteY8-108" fmla="*/ 187960 h 1321422"/>
              <a:gd name="connsiteX0-109" fmla="*/ 381000 w 6637020"/>
              <a:gd name="connsiteY0-110" fmla="*/ 187960 h 1321422"/>
              <a:gd name="connsiteX1-111" fmla="*/ 568960 w 6637020"/>
              <a:gd name="connsiteY1-112" fmla="*/ 0 h 1321422"/>
              <a:gd name="connsiteX2-113" fmla="*/ 6159500 w 6637020"/>
              <a:gd name="connsiteY2-114" fmla="*/ 0 h 1321422"/>
              <a:gd name="connsiteX3-115" fmla="*/ 6347460 w 6637020"/>
              <a:gd name="connsiteY3-116" fmla="*/ 187960 h 1321422"/>
              <a:gd name="connsiteX4-117" fmla="*/ 6637020 w 6637020"/>
              <a:gd name="connsiteY4-118" fmla="*/ 1221740 h 1321422"/>
              <a:gd name="connsiteX5-119" fmla="*/ 6159500 w 6637020"/>
              <a:gd name="connsiteY5-120" fmla="*/ 1127760 h 1321422"/>
              <a:gd name="connsiteX6-121" fmla="*/ 568960 w 6637020"/>
              <a:gd name="connsiteY6-122" fmla="*/ 1127760 h 1321422"/>
              <a:gd name="connsiteX7-123" fmla="*/ 0 w 6637020"/>
              <a:gd name="connsiteY7-124" fmla="*/ 1297940 h 1321422"/>
              <a:gd name="connsiteX8-125" fmla="*/ 381000 w 6637020"/>
              <a:gd name="connsiteY8-126" fmla="*/ 187960 h 13214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37020" h="1321422">
                <a:moveTo>
                  <a:pt x="381000" y="187960"/>
                </a:moveTo>
                <a:cubicBezTo>
                  <a:pt x="423863" y="74628"/>
                  <a:pt x="465153" y="0"/>
                  <a:pt x="568960" y="0"/>
                </a:cubicBezTo>
                <a:lnTo>
                  <a:pt x="6159500" y="0"/>
                </a:lnTo>
                <a:cubicBezTo>
                  <a:pt x="6263307" y="0"/>
                  <a:pt x="6316980" y="38433"/>
                  <a:pt x="6347460" y="187960"/>
                </a:cubicBezTo>
                <a:lnTo>
                  <a:pt x="6637020" y="1221740"/>
                </a:lnTo>
                <a:cubicBezTo>
                  <a:pt x="6637020" y="1325547"/>
                  <a:pt x="6263307" y="1127760"/>
                  <a:pt x="6159500" y="1127760"/>
                </a:cubicBezTo>
                <a:lnTo>
                  <a:pt x="568960" y="1127760"/>
                </a:lnTo>
                <a:cubicBezTo>
                  <a:pt x="465153" y="1127760"/>
                  <a:pt x="0" y="1401747"/>
                  <a:pt x="0" y="1297940"/>
                </a:cubicBezTo>
                <a:cubicBezTo>
                  <a:pt x="0" y="1047327"/>
                  <a:pt x="248603" y="476673"/>
                  <a:pt x="381000" y="187960"/>
                </a:cubicBezTo>
                <a:close/>
              </a:path>
            </a:pathLst>
          </a:custGeom>
          <a:gradFill>
            <a:gsLst>
              <a:gs pos="61000">
                <a:srgbClr val="010B3E">
                  <a:alpha val="0"/>
                </a:srgbClr>
              </a:gs>
              <a:gs pos="0">
                <a:srgbClr val="091E89"/>
              </a:gs>
              <a:gs pos="100000">
                <a:srgbClr val="00041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5" name="直接连接符 4"/>
          <p:cNvCxnSpPr/>
          <p:nvPr/>
        </p:nvCxnSpPr>
        <p:spPr>
          <a:xfrm>
            <a:off x="3681412" y="4644073"/>
            <a:ext cx="0" cy="1324927"/>
          </a:xfrm>
          <a:prstGeom prst="line">
            <a:avLst/>
          </a:prstGeom>
          <a:ln w="22225" cap="sq">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72024" y="4644073"/>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96000" y="4653599"/>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39025" y="4639311"/>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29637" y="4644074"/>
            <a:ext cx="0" cy="1324927"/>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99969" y="6214268"/>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02350" y="6447630"/>
            <a:ext cx="0" cy="161925"/>
          </a:xfrm>
          <a:prstGeom prst="line">
            <a:avLst/>
          </a:prstGeom>
          <a:ln w="15875" cap="rnd">
            <a:solidFill>
              <a:srgbClr val="EEFCFD"/>
            </a:solid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cxnSp>
      <p:sp>
        <p:nvSpPr>
          <p:cNvPr id="12" name="菱形 23"/>
          <p:cNvSpPr/>
          <p:nvPr/>
        </p:nvSpPr>
        <p:spPr>
          <a:xfrm>
            <a:off x="6030159" y="4480037"/>
            <a:ext cx="131682" cy="106408"/>
          </a:xfrm>
          <a:custGeom>
            <a:avLst/>
            <a:gdLst>
              <a:gd name="connsiteX0" fmla="*/ 0 w 861060"/>
              <a:gd name="connsiteY0" fmla="*/ 270510 h 541020"/>
              <a:gd name="connsiteX1" fmla="*/ 430530 w 861060"/>
              <a:gd name="connsiteY1" fmla="*/ 0 h 541020"/>
              <a:gd name="connsiteX2" fmla="*/ 861060 w 861060"/>
              <a:gd name="connsiteY2" fmla="*/ 270510 h 541020"/>
              <a:gd name="connsiteX3" fmla="*/ 430530 w 861060"/>
              <a:gd name="connsiteY3" fmla="*/ 541020 h 541020"/>
              <a:gd name="connsiteX4" fmla="*/ 0 w 861060"/>
              <a:gd name="connsiteY4" fmla="*/ 270510 h 541020"/>
              <a:gd name="connsiteX0-1" fmla="*/ 0 w 861060"/>
              <a:gd name="connsiteY0-2" fmla="*/ 270510 h 731520"/>
              <a:gd name="connsiteX1-3" fmla="*/ 430530 w 861060"/>
              <a:gd name="connsiteY1-4" fmla="*/ 0 h 731520"/>
              <a:gd name="connsiteX2-5" fmla="*/ 861060 w 861060"/>
              <a:gd name="connsiteY2-6" fmla="*/ 270510 h 731520"/>
              <a:gd name="connsiteX3-7" fmla="*/ 438150 w 861060"/>
              <a:gd name="connsiteY3-8" fmla="*/ 731520 h 731520"/>
              <a:gd name="connsiteX4-9" fmla="*/ 0 w 861060"/>
              <a:gd name="connsiteY4-10" fmla="*/ 270510 h 7315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1060" h="731520">
                <a:moveTo>
                  <a:pt x="0" y="270510"/>
                </a:moveTo>
                <a:lnTo>
                  <a:pt x="430530" y="0"/>
                </a:lnTo>
                <a:lnTo>
                  <a:pt x="861060" y="270510"/>
                </a:lnTo>
                <a:lnTo>
                  <a:pt x="438150" y="731520"/>
                </a:lnTo>
                <a:lnTo>
                  <a:pt x="0" y="270510"/>
                </a:lnTo>
                <a:close/>
              </a:path>
            </a:pathLst>
          </a:custGeom>
          <a:solidFill>
            <a:srgbClr val="00FDFD"/>
          </a:solidFill>
          <a:ln w="15875" cap="rnd">
            <a:noFill/>
          </a:ln>
          <a:effectLst>
            <a:glow rad="139700">
              <a:srgbClr val="0A37DF">
                <a:alpha val="87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思源黑体 CN Light" panose="020B0300000000000000" pitchFamily="34" charset="-122"/>
              <a:cs typeface="+mn-ea"/>
              <a:sym typeface="+mn-lt"/>
            </a:endParaRPr>
          </a:p>
        </p:txBody>
      </p:sp>
      <p:sp>
        <p:nvSpPr>
          <p:cNvPr id="13" name="矩形 24"/>
          <p:cNvSpPr/>
          <p:nvPr/>
        </p:nvSpPr>
        <p:spPr>
          <a:xfrm rot="21449825">
            <a:off x="9281967" y="4336203"/>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4" name="直接连接符 13"/>
          <p:cNvCxnSpPr/>
          <p:nvPr/>
        </p:nvCxnSpPr>
        <p:spPr>
          <a:xfrm>
            <a:off x="9472612" y="4344037"/>
            <a:ext cx="71438" cy="2620326"/>
          </a:xfrm>
          <a:prstGeom prst="line">
            <a:avLst/>
          </a:prstGeom>
          <a:ln w="22225" cap="sq">
            <a:gradFill>
              <a:gsLst>
                <a:gs pos="37000">
                  <a:srgbClr val="4B47C4">
                    <a:alpha val="48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矩形 24"/>
          <p:cNvSpPr/>
          <p:nvPr/>
        </p:nvSpPr>
        <p:spPr>
          <a:xfrm rot="150175" flipH="1">
            <a:off x="2693906" y="4296844"/>
            <a:ext cx="234324" cy="1829726"/>
          </a:xfrm>
          <a:custGeom>
            <a:avLst/>
            <a:gdLst>
              <a:gd name="connsiteX0" fmla="*/ 0 w 243840"/>
              <a:gd name="connsiteY0" fmla="*/ 0 h 1821180"/>
              <a:gd name="connsiteX1" fmla="*/ 243840 w 243840"/>
              <a:gd name="connsiteY1" fmla="*/ 0 h 1821180"/>
              <a:gd name="connsiteX2" fmla="*/ 243840 w 243840"/>
              <a:gd name="connsiteY2" fmla="*/ 1821180 h 1821180"/>
              <a:gd name="connsiteX3" fmla="*/ 0 w 243840"/>
              <a:gd name="connsiteY3" fmla="*/ 1821180 h 1821180"/>
              <a:gd name="connsiteX4" fmla="*/ 0 w 243840"/>
              <a:gd name="connsiteY4" fmla="*/ 0 h 1821180"/>
              <a:gd name="connsiteX0-1" fmla="*/ 38445 w 243840"/>
              <a:gd name="connsiteY0-2" fmla="*/ 138336 h 1821180"/>
              <a:gd name="connsiteX1-3" fmla="*/ 243840 w 243840"/>
              <a:gd name="connsiteY1-4" fmla="*/ 0 h 1821180"/>
              <a:gd name="connsiteX2-5" fmla="*/ 243840 w 243840"/>
              <a:gd name="connsiteY2-6" fmla="*/ 1821180 h 1821180"/>
              <a:gd name="connsiteX3-7" fmla="*/ 0 w 243840"/>
              <a:gd name="connsiteY3-8" fmla="*/ 1821180 h 1821180"/>
              <a:gd name="connsiteX4-9" fmla="*/ 38445 w 243840"/>
              <a:gd name="connsiteY4-10" fmla="*/ 138336 h 1821180"/>
              <a:gd name="connsiteX0-11" fmla="*/ 38445 w 243840"/>
              <a:gd name="connsiteY0-12" fmla="*/ 138336 h 1829726"/>
              <a:gd name="connsiteX1-13" fmla="*/ 243840 w 243840"/>
              <a:gd name="connsiteY1-14" fmla="*/ 0 h 1829726"/>
              <a:gd name="connsiteX2-15" fmla="*/ 221221 w 243840"/>
              <a:gd name="connsiteY2-16" fmla="*/ 1829726 h 1829726"/>
              <a:gd name="connsiteX3-17" fmla="*/ 0 w 243840"/>
              <a:gd name="connsiteY3-18" fmla="*/ 1821180 h 1829726"/>
              <a:gd name="connsiteX4-19" fmla="*/ 38445 w 243840"/>
              <a:gd name="connsiteY4-20" fmla="*/ 138336 h 1829726"/>
              <a:gd name="connsiteX0-21" fmla="*/ 28929 w 234324"/>
              <a:gd name="connsiteY0-22" fmla="*/ 138336 h 1829726"/>
              <a:gd name="connsiteX1-23" fmla="*/ 234324 w 234324"/>
              <a:gd name="connsiteY1-24" fmla="*/ 0 h 1829726"/>
              <a:gd name="connsiteX2-25" fmla="*/ 211705 w 234324"/>
              <a:gd name="connsiteY2-26" fmla="*/ 1829726 h 1829726"/>
              <a:gd name="connsiteX3-27" fmla="*/ 0 w 234324"/>
              <a:gd name="connsiteY3-28" fmla="*/ 1821596 h 1829726"/>
              <a:gd name="connsiteX4-29" fmla="*/ 28929 w 234324"/>
              <a:gd name="connsiteY4-30" fmla="*/ 138336 h 1829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324" h="1829726">
                <a:moveTo>
                  <a:pt x="28929" y="138336"/>
                </a:moveTo>
                <a:lnTo>
                  <a:pt x="234324" y="0"/>
                </a:lnTo>
                <a:lnTo>
                  <a:pt x="211705" y="1829726"/>
                </a:lnTo>
                <a:lnTo>
                  <a:pt x="0" y="1821596"/>
                </a:lnTo>
                <a:lnTo>
                  <a:pt x="28929" y="138336"/>
                </a:lnTo>
                <a:close/>
              </a:path>
            </a:pathLst>
          </a:custGeom>
          <a:gradFill flip="none" rotWithShape="1">
            <a:gsLst>
              <a:gs pos="53000">
                <a:srgbClr val="010B3E">
                  <a:alpha val="51000"/>
                </a:srgbClr>
              </a:gs>
              <a:gs pos="0">
                <a:srgbClr val="0A37DF"/>
              </a:gs>
              <a:gs pos="100000">
                <a:srgbClr val="000411">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cs typeface="+mn-ea"/>
              <a:sym typeface="+mn-lt"/>
            </a:endParaRPr>
          </a:p>
        </p:txBody>
      </p:sp>
      <p:cxnSp>
        <p:nvCxnSpPr>
          <p:cNvPr id="16" name="直接连接符 15"/>
          <p:cNvCxnSpPr/>
          <p:nvPr/>
        </p:nvCxnSpPr>
        <p:spPr>
          <a:xfrm flipH="1">
            <a:off x="2670810" y="4329748"/>
            <a:ext cx="53340" cy="2667000"/>
          </a:xfrm>
          <a:prstGeom prst="line">
            <a:avLst/>
          </a:prstGeom>
          <a:ln w="22225" cap="rnd">
            <a:gradFill>
              <a:gsLst>
                <a:gs pos="37000">
                  <a:srgbClr val="4B47C4">
                    <a:alpha val="60000"/>
                  </a:srgbClr>
                </a:gs>
                <a:gs pos="0">
                  <a:srgbClr val="82ABFF"/>
                </a:gs>
                <a:gs pos="100000">
                  <a:srgbClr val="4B47C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558841" y="3066311"/>
            <a:ext cx="5074317" cy="1015663"/>
          </a:xfrm>
          <a:prstGeom prst="rect">
            <a:avLst/>
          </a:prstGeom>
          <a:noFill/>
        </p:spPr>
        <p:txBody>
          <a:bodyPr wrap="square" rtlCol="0">
            <a:spAutoFit/>
          </a:bodyPr>
          <a:lstStyle/>
          <a:p>
            <a:pPr algn="ctr"/>
            <a:r>
              <a:rPr lang="zh-CN" altLang="en-US" sz="6000" spc="100" dirty="0">
                <a:solidFill>
                  <a:srgbClr val="FFFFFF"/>
                </a:solidFill>
                <a:latin typeface="思源黑体 CN Light" panose="020B0300000000000000" pitchFamily="34" charset="-122"/>
                <a:cs typeface="+mn-ea"/>
                <a:sym typeface="+mn-lt"/>
              </a:rPr>
              <a:t>市场分析</a:t>
            </a:r>
          </a:p>
        </p:txBody>
      </p:sp>
      <p:sp>
        <p:nvSpPr>
          <p:cNvPr id="17" name="文本框 16"/>
          <p:cNvSpPr txBox="1"/>
          <p:nvPr/>
        </p:nvSpPr>
        <p:spPr>
          <a:xfrm>
            <a:off x="4539116" y="3903376"/>
            <a:ext cx="3113767" cy="400110"/>
          </a:xfrm>
          <a:prstGeom prst="rect">
            <a:avLst/>
          </a:prstGeom>
          <a:noFill/>
        </p:spPr>
        <p:txBody>
          <a:bodyPr wrap="square" rtlCol="0">
            <a:spAutoFit/>
          </a:bodyPr>
          <a:lstStyle/>
          <a:p>
            <a:pPr algn="dist"/>
            <a:r>
              <a:rPr lang="en-US" altLang="zh-CN" sz="2000" cap="all" dirty="0">
                <a:solidFill>
                  <a:schemeClr val="bg1"/>
                </a:solidFill>
                <a:latin typeface="思源黑体 CN Light" panose="020B0300000000000000" pitchFamily="34" charset="-122"/>
                <a:cs typeface="+mn-ea"/>
                <a:sym typeface="+mn-lt"/>
              </a:rPr>
              <a:t>market analysis</a:t>
            </a:r>
            <a:endParaRPr lang="zh-CN" altLang="en-US" sz="2000" cap="all" dirty="0">
              <a:solidFill>
                <a:schemeClr val="bg1"/>
              </a:solidFill>
              <a:latin typeface="思源黑体 CN Light" panose="020B0300000000000000"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21" grpId="0"/>
      <p:bldP spid="17"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z4yhd0w">
      <a:majorFont>
        <a:latin typeface="等线 Light"/>
        <a:ea typeface="阿里巴巴普惠体 B"/>
        <a:cs typeface=""/>
      </a:majorFont>
      <a:minorFont>
        <a:latin typeface="等线 Light"/>
        <a:ea typeface="阿里巴巴普惠体 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53000">
              <a:srgbClr val="010B3E">
                <a:alpha val="78000"/>
              </a:srgbClr>
            </a:gs>
            <a:gs pos="0">
              <a:srgbClr val="0A37DF"/>
            </a:gs>
            <a:gs pos="100000">
              <a:srgbClr val="000411">
                <a:alpha val="0"/>
              </a:srgbClr>
            </a:gs>
          </a:gsLst>
          <a:path path="circle">
            <a:fillToRect l="50000" t="50000" r="50000" b="50000"/>
          </a:path>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宽屏</PresentationFormat>
  <Paragraphs>103</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阿里巴巴普惠体 B</vt:lpstr>
      <vt:lpstr>思源黑体 CN Light</vt:lpstr>
      <vt:lpstr>思源黑体 CN Normal</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32</cp:revision>
  <dcterms:created xsi:type="dcterms:W3CDTF">2020-02-09T14:56:00Z</dcterms:created>
  <dcterms:modified xsi:type="dcterms:W3CDTF">2021-01-05T12:53:59Z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