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2"/>
  </p:notesMasterIdLst>
  <p:handoutMasterIdLst>
    <p:handoutMasterId r:id="rId23"/>
  </p:handoutMasterIdLst>
  <p:sldIdLst>
    <p:sldId id="3170" r:id="rId2"/>
    <p:sldId id="3172" r:id="rId3"/>
    <p:sldId id="3196" r:id="rId4"/>
    <p:sldId id="3224" r:id="rId5"/>
    <p:sldId id="3225" r:id="rId6"/>
    <p:sldId id="3226" r:id="rId7"/>
    <p:sldId id="3227" r:id="rId8"/>
    <p:sldId id="3197" r:id="rId9"/>
    <p:sldId id="3228" r:id="rId10"/>
    <p:sldId id="3229" r:id="rId11"/>
    <p:sldId id="3230" r:id="rId12"/>
    <p:sldId id="3231" r:id="rId13"/>
    <p:sldId id="3232" r:id="rId14"/>
    <p:sldId id="3198" r:id="rId15"/>
    <p:sldId id="3233" r:id="rId16"/>
    <p:sldId id="3234" r:id="rId17"/>
    <p:sldId id="3199" r:id="rId18"/>
    <p:sldId id="3235" r:id="rId19"/>
    <p:sldId id="3236" r:id="rId20"/>
    <p:sldId id="3201" r:id="rId21"/>
  </p:sldIdLst>
  <p:sldSz cx="9001125" cy="5040313"/>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47040" indent="-127635"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896620" indent="-257175"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45565" indent="-38735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795145" indent="-51689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1597660" algn="l" defTabSz="63881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1917065" algn="l" defTabSz="63881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2236470" algn="l" defTabSz="63881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2555875" algn="l" defTabSz="63881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9">
          <p15:clr>
            <a:srgbClr val="A4A3A4"/>
          </p15:clr>
        </p15:guide>
        <p15:guide id="2" orient="horz" pos="2909">
          <p15:clr>
            <a:srgbClr val="A4A3A4"/>
          </p15:clr>
        </p15:guide>
        <p15:guide id="3" pos="2835">
          <p15:clr>
            <a:srgbClr val="A4A3A4"/>
          </p15:clr>
        </p15:guide>
        <p15:guide id="4" pos="390">
          <p15:clr>
            <a:srgbClr val="A4A3A4"/>
          </p15:clr>
        </p15:guide>
        <p15:guide id="5" pos="5238">
          <p15:clr>
            <a:srgbClr val="A4A3A4"/>
          </p15:clr>
        </p15:guide>
        <p15:guide id="6" pos="48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A4E3"/>
    <a:srgbClr val="0070C0"/>
    <a:srgbClr val="07A9E6"/>
    <a:srgbClr val="00AEEF"/>
    <a:srgbClr val="015077"/>
    <a:srgbClr val="000F21"/>
    <a:srgbClr val="133E73"/>
    <a:srgbClr val="14427A"/>
    <a:srgbClr val="051931"/>
    <a:srgbClr val="0418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19" autoAdjust="0"/>
    <p:restoredTop sz="95317" autoAdjust="0"/>
  </p:normalViewPr>
  <p:slideViewPr>
    <p:cSldViewPr>
      <p:cViewPr varScale="1">
        <p:scale>
          <a:sx n="116" d="100"/>
          <a:sy n="116" d="100"/>
        </p:scale>
        <p:origin x="582" y="114"/>
      </p:cViewPr>
      <p:guideLst>
        <p:guide orient="horz" pos="229"/>
        <p:guide orient="horz" pos="2909"/>
        <p:guide pos="2835"/>
        <p:guide pos="390"/>
        <p:guide pos="5238"/>
        <p:guide pos="4830"/>
      </p:guideLst>
    </p:cSldViewPr>
  </p:slideViewPr>
  <p:outlineViewPr>
    <p:cViewPr>
      <p:scale>
        <a:sx n="100" d="100"/>
        <a:sy n="100" d="100"/>
      </p:scale>
      <p:origin x="0" y="-9972"/>
    </p:cViewPr>
  </p:outlineViewPr>
  <p:notesTextViewPr>
    <p:cViewPr>
      <p:scale>
        <a:sx n="1" d="1"/>
        <a:sy n="1" d="1"/>
      </p:scale>
      <p:origin x="0" y="0"/>
    </p:cViewPr>
  </p:notesTextViewPr>
  <p:sorterViewPr showFormatting="0">
    <p:cViewPr>
      <p:scale>
        <a:sx n="50" d="100"/>
        <a:sy n="50" d="100"/>
      </p:scale>
      <p:origin x="0" y="0"/>
    </p:cViewPr>
  </p:sorter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noProof="1"/>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noProof="1" smtClean="0"/>
            </a:lvl1pPr>
          </a:lstStyle>
          <a:p>
            <a:pPr>
              <a:defRPr/>
            </a:pPr>
            <a:fld id="{843730D4-DAA0-4961-8D66-8018B71D47DD}" type="datetimeFigureOut">
              <a:rPr lang="zh-CN" altLang="en-US"/>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noProof="1"/>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lstStyle>
            <a:lvl1pPr algn="r" eaLnBrk="1" hangingPunct="1">
              <a:defRPr sz="1200" noProof="1"/>
            </a:lvl1pPr>
          </a:lstStyle>
          <a:p>
            <a:fld id="{53CB15B2-6539-414E-885F-134AB7BAEF7A}" type="slidenum">
              <a:rPr altLang="en-US"/>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noProof="1"/>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noProof="1"/>
            </a:lvl1pPr>
          </a:lstStyle>
          <a:p>
            <a:pPr>
              <a:defRPr/>
            </a:pPr>
            <a:fld id="{F20F0E08-FCD4-40FB-9946-C51233C97953}" type="datetimeFigureOut">
              <a:rPr lang="zh-CN" altLang="en-US"/>
              <a:t>2021/1/5</a:t>
            </a:fld>
            <a:endParaRPr lang="zh-CN" altLang="en-US"/>
          </a:p>
        </p:txBody>
      </p:sp>
      <p:sp>
        <p:nvSpPr>
          <p:cNvPr id="2052" name="幻灯片图像占位符 3"/>
          <p:cNvSpPr>
            <a:spLocks noGrp="1" noRot="1" noChangeAspect="1" noChangeArrowheads="1"/>
          </p:cNvSpPr>
          <p:nvPr>
            <p:ph type="sldImg" idx="4294967295"/>
          </p:nvPr>
        </p:nvSpPr>
        <p:spPr bwMode="auto">
          <a:xfrm>
            <a:off x="368300" y="685800"/>
            <a:ext cx="6121400" cy="3429000"/>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3077" name="备注占位符 4"/>
          <p:cNvSpPr>
            <a:spLocks noGrp="1" noChangeArrowheads="1"/>
          </p:cNvSpPr>
          <p:nvPr>
            <p:ph type="body" sz="quarter" idx="9"/>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noProof="1"/>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noProof="1"/>
            </a:lvl1pPr>
          </a:lstStyle>
          <a:p>
            <a:fld id="{70CA4341-F6FF-475E-A543-0194832CB00B}" type="slidenum">
              <a:rPr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mn-lt"/>
        <a:ea typeface="+mn-ea"/>
        <a:cs typeface="+mn-cs"/>
      </a:defRPr>
    </a:lvl1pPr>
    <a:lvl2pPr marL="318135" algn="l" rtl="0" eaLnBrk="0" fontAlgn="base" hangingPunct="0">
      <a:spcBef>
        <a:spcPct val="30000"/>
      </a:spcBef>
      <a:spcAft>
        <a:spcPct val="0"/>
      </a:spcAft>
      <a:defRPr sz="900" kern="1200">
        <a:solidFill>
          <a:schemeClr val="tx1"/>
        </a:solidFill>
        <a:latin typeface="+mn-lt"/>
        <a:ea typeface="+mn-ea"/>
        <a:cs typeface="+mn-cs"/>
      </a:defRPr>
    </a:lvl2pPr>
    <a:lvl3pPr marL="638175" algn="l" rtl="0" eaLnBrk="0" fontAlgn="base" hangingPunct="0">
      <a:spcBef>
        <a:spcPct val="30000"/>
      </a:spcBef>
      <a:spcAft>
        <a:spcPct val="0"/>
      </a:spcAft>
      <a:defRPr sz="900" kern="1200">
        <a:solidFill>
          <a:schemeClr val="tx1"/>
        </a:solidFill>
        <a:latin typeface="+mn-lt"/>
        <a:ea typeface="+mn-ea"/>
        <a:cs typeface="+mn-cs"/>
      </a:defRPr>
    </a:lvl3pPr>
    <a:lvl4pPr marL="957580" algn="l" rtl="0" eaLnBrk="0" fontAlgn="base" hangingPunct="0">
      <a:spcBef>
        <a:spcPct val="30000"/>
      </a:spcBef>
      <a:spcAft>
        <a:spcPct val="0"/>
      </a:spcAft>
      <a:defRPr sz="900" kern="1200">
        <a:solidFill>
          <a:schemeClr val="tx1"/>
        </a:solidFill>
        <a:latin typeface="+mn-lt"/>
        <a:ea typeface="+mn-ea"/>
        <a:cs typeface="+mn-cs"/>
      </a:defRPr>
    </a:lvl4pPr>
    <a:lvl5pPr marL="1276985" algn="l" rtl="0" eaLnBrk="0" fontAlgn="base" hangingPunct="0">
      <a:spcBef>
        <a:spcPct val="30000"/>
      </a:spcBef>
      <a:spcAft>
        <a:spcPct val="0"/>
      </a:spcAft>
      <a:defRPr sz="900" kern="1200">
        <a:solidFill>
          <a:schemeClr val="tx1"/>
        </a:solidFill>
        <a:latin typeface="+mn-lt"/>
        <a:ea typeface="+mn-ea"/>
        <a:cs typeface="+mn-cs"/>
      </a:defRPr>
    </a:lvl5pPr>
    <a:lvl6pPr marL="1597025" algn="l" defTabSz="638175" rtl="0" eaLnBrk="1" latinLnBrk="0" hangingPunct="1">
      <a:defRPr sz="900" kern="1200">
        <a:solidFill>
          <a:schemeClr val="tx1"/>
        </a:solidFill>
        <a:latin typeface="+mn-lt"/>
        <a:ea typeface="+mn-ea"/>
        <a:cs typeface="+mn-cs"/>
      </a:defRPr>
    </a:lvl6pPr>
    <a:lvl7pPr marL="1916430" algn="l" defTabSz="638175" rtl="0" eaLnBrk="1" latinLnBrk="0" hangingPunct="1">
      <a:defRPr sz="900" kern="1200">
        <a:solidFill>
          <a:schemeClr val="tx1"/>
        </a:solidFill>
        <a:latin typeface="+mn-lt"/>
        <a:ea typeface="+mn-ea"/>
        <a:cs typeface="+mn-cs"/>
      </a:defRPr>
    </a:lvl7pPr>
    <a:lvl8pPr marL="2235835" algn="l" defTabSz="638175" rtl="0" eaLnBrk="1" latinLnBrk="0" hangingPunct="1">
      <a:defRPr sz="900" kern="1200">
        <a:solidFill>
          <a:schemeClr val="tx1"/>
        </a:solidFill>
        <a:latin typeface="+mn-lt"/>
        <a:ea typeface="+mn-ea"/>
        <a:cs typeface="+mn-cs"/>
      </a:defRPr>
    </a:lvl8pPr>
    <a:lvl9pPr marL="2555240" algn="l" defTabSz="638175"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5123" name="备注占位符 2"/>
          <p:cNvSpPr>
            <a:spLocks noGrp="1" noChangeArrowheads="1"/>
          </p:cNvSpPr>
          <p:nvPr>
            <p:ph type="body" idx="4294967295"/>
          </p:nvPr>
        </p:nvSpPr>
        <p:spPr/>
        <p:txBody>
          <a:bodyPr/>
          <a:lstStyle/>
          <a:p>
            <a:endParaRPr lang="zh-CN" altLang="en-US"/>
          </a:p>
        </p:txBody>
      </p:sp>
      <p:sp>
        <p:nvSpPr>
          <p:cNvPr id="512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A10EB9B-026B-4DBF-B0DF-F17B4B439C9D}" type="slidenum">
              <a:rPr altLang="en-US"/>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7171" name="备注占位符 2"/>
          <p:cNvSpPr>
            <a:spLocks noGrp="1" noChangeArrowheads="1"/>
          </p:cNvSpPr>
          <p:nvPr>
            <p:ph type="body" idx="4294967295"/>
          </p:nvPr>
        </p:nvSpPr>
        <p:spPr/>
        <p:txBody>
          <a:bodyPr/>
          <a:lstStyle/>
          <a:p>
            <a:endParaRPr lang="zh-CN" altLang="en-US"/>
          </a:p>
        </p:txBody>
      </p:sp>
      <p:sp>
        <p:nvSpPr>
          <p:cNvPr id="71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68492C4-473B-4884-9882-18225C6ED146}" type="slidenum">
              <a:rPr altLang="en-US"/>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7171" name="备注占位符 2"/>
          <p:cNvSpPr>
            <a:spLocks noGrp="1" noChangeArrowheads="1"/>
          </p:cNvSpPr>
          <p:nvPr>
            <p:ph type="body" idx="4294967295"/>
          </p:nvPr>
        </p:nvSpPr>
        <p:spPr/>
        <p:txBody>
          <a:bodyPr/>
          <a:lstStyle/>
          <a:p>
            <a:endParaRPr lang="zh-CN" altLang="en-US"/>
          </a:p>
        </p:txBody>
      </p:sp>
      <p:sp>
        <p:nvSpPr>
          <p:cNvPr id="71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68492C4-473B-4884-9882-18225C6ED146}" type="slidenum">
              <a:rPr altLang="en-US"/>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7171" name="备注占位符 2"/>
          <p:cNvSpPr>
            <a:spLocks noGrp="1" noChangeArrowheads="1"/>
          </p:cNvSpPr>
          <p:nvPr>
            <p:ph type="body" idx="4294967295"/>
          </p:nvPr>
        </p:nvSpPr>
        <p:spPr/>
        <p:txBody>
          <a:bodyPr/>
          <a:lstStyle/>
          <a:p>
            <a:endParaRPr lang="zh-CN" altLang="en-US"/>
          </a:p>
        </p:txBody>
      </p:sp>
      <p:sp>
        <p:nvSpPr>
          <p:cNvPr id="71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68492C4-473B-4884-9882-18225C6ED146}" type="slidenum">
              <a:rPr altLang="en-US"/>
              <a:t>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7171" name="备注占位符 2"/>
          <p:cNvSpPr>
            <a:spLocks noGrp="1" noChangeArrowheads="1"/>
          </p:cNvSpPr>
          <p:nvPr>
            <p:ph type="body" idx="4294967295"/>
          </p:nvPr>
        </p:nvSpPr>
        <p:spPr/>
        <p:txBody>
          <a:bodyPr/>
          <a:lstStyle/>
          <a:p>
            <a:endParaRPr lang="zh-CN" altLang="en-US"/>
          </a:p>
        </p:txBody>
      </p:sp>
      <p:sp>
        <p:nvSpPr>
          <p:cNvPr id="71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68492C4-473B-4884-9882-18225C6ED146}" type="slidenum">
              <a:rPr altLang="en-US"/>
              <a:t>14</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7171" name="备注占位符 2"/>
          <p:cNvSpPr>
            <a:spLocks noGrp="1" noChangeArrowheads="1"/>
          </p:cNvSpPr>
          <p:nvPr>
            <p:ph type="body" idx="4294967295"/>
          </p:nvPr>
        </p:nvSpPr>
        <p:spPr/>
        <p:txBody>
          <a:bodyPr/>
          <a:lstStyle/>
          <a:p>
            <a:endParaRPr lang="zh-CN" altLang="en-US"/>
          </a:p>
        </p:txBody>
      </p:sp>
      <p:sp>
        <p:nvSpPr>
          <p:cNvPr id="71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68492C4-473B-4884-9882-18225C6ED146}" type="slidenum">
              <a:rPr altLang="en-US"/>
              <a:t>17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5123" name="备注占位符 2"/>
          <p:cNvSpPr>
            <a:spLocks noGrp="1" noChangeArrowheads="1"/>
          </p:cNvSpPr>
          <p:nvPr>
            <p:ph type="body" idx="4294967295"/>
          </p:nvPr>
        </p:nvSpPr>
        <p:spPr/>
        <p:txBody>
          <a:bodyPr/>
          <a:lstStyle/>
          <a:p>
            <a:endParaRPr lang="zh-CN" altLang="en-US"/>
          </a:p>
        </p:txBody>
      </p:sp>
      <p:sp>
        <p:nvSpPr>
          <p:cNvPr id="512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A10EB9B-026B-4DBF-B0DF-F17B4B439C9D}" type="slidenum">
              <a:rPr altLang="en-US"/>
              <a:t>20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E156C02-6AC0-4150-BF14-3C2902387D77}" type="datetimeFigureOut">
              <a:rPr lang="zh-CN" altLang="en-US"/>
              <a:t>2021/1/5</a:t>
            </a:fld>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fld id="{287B9ED6-FA7E-4333-AD61-EE26BDBEFB97}" type="slidenum">
              <a:rPr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EE00D82-2001-449E-AD90-3BB6FC1EF930}" type="datetimeFigureOut">
              <a:rPr lang="zh-CN" altLang="en-US"/>
              <a:t>2021/1/5</a:t>
            </a:fld>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fld id="{CB47F294-569F-46BE-9414-D1C28A8AC9F5}" type="slidenum">
              <a:rPr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1101701" y="216222"/>
            <a:ext cx="988060" cy="33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0" marR="0" lvl="0" indent="0" algn="l" defTabSz="514350" rtl="0" eaLnBrk="1" fontAlgn="auto" latinLnBrk="0" hangingPunct="1">
              <a:lnSpc>
                <a:spcPct val="100000"/>
              </a:lnSpc>
              <a:spcBef>
                <a:spcPts val="0"/>
              </a:spcBef>
              <a:spcAft>
                <a:spcPts val="0"/>
              </a:spcAft>
              <a:buClrTx/>
              <a:buSzTx/>
              <a:buFontTx/>
              <a:buNone/>
              <a:defRPr/>
            </a:pPr>
            <a:r>
              <a:rPr kumimoji="0" lang="zh-CN" altLang="en-US" sz="1570" b="1" i="0" u="none" strike="noStrike" kern="1200" cap="none" spc="0" normalizeH="0" baseline="0" noProof="0">
                <a:ln>
                  <a:noFill/>
                </a:ln>
                <a:solidFill>
                  <a:srgbClr val="2EB4FF"/>
                </a:solidFill>
                <a:effectLst/>
                <a:uLnTx/>
                <a:uFillTx/>
                <a:latin typeface="方正兰亭黑_GBK" pitchFamily="2" charset="-122"/>
                <a:ea typeface="方正兰亭黑_GBK" pitchFamily="2" charset="-122"/>
                <a:cs typeface="+mn-cs"/>
              </a:rPr>
              <a:t>公司</a:t>
            </a:r>
            <a:r>
              <a:rPr kumimoji="0" lang="en-US" altLang="zh-CN" sz="1570" b="1" i="0" u="none" strike="noStrike" kern="1200" cap="none" spc="0" normalizeH="0" baseline="0" noProof="0">
                <a:ln>
                  <a:noFill/>
                </a:ln>
                <a:solidFill>
                  <a:srgbClr val="2EB4FF"/>
                </a:solidFill>
                <a:effectLst/>
                <a:uLnTx/>
                <a:uFillTx/>
                <a:latin typeface="方正兰亭黑_GBK" pitchFamily="2" charset="-122"/>
                <a:ea typeface="方正兰亭黑_GBK" pitchFamily="2" charset="-122"/>
                <a:cs typeface="+mn-cs"/>
              </a:rPr>
              <a:t>LOGO</a:t>
            </a:r>
            <a:endParaRPr kumimoji="0" lang="zh-CN" altLang="en-US" sz="1570" b="1" i="0" u="none" strike="noStrike" kern="1200" cap="none" spc="0" normalizeH="0" baseline="0" noProof="0">
              <a:ln>
                <a:noFill/>
              </a:ln>
              <a:solidFill>
                <a:srgbClr val="2EB4FF"/>
              </a:solidFill>
              <a:effectLst/>
              <a:uLnTx/>
              <a:uFillTx/>
              <a:latin typeface="方正兰亭黑_GBK" pitchFamily="2" charset="-122"/>
              <a:ea typeface="方正兰亭黑_GBK" pitchFamily="2" charset="-122"/>
              <a:cs typeface="+mn-cs"/>
            </a:endParaRPr>
          </a:p>
        </p:txBody>
      </p:sp>
      <p:pic>
        <p:nvPicPr>
          <p:cNvPr id="1027" name="图片 7"/>
          <p:cNvPicPr>
            <a:picLocks noChangeAspect="1"/>
          </p:cNvPicPr>
          <p:nvPr userDrawn="1"/>
        </p:nvPicPr>
        <p:blipFill>
          <a:blip r:embed="rId3"/>
          <a:stretch>
            <a:fillRect/>
          </a:stretch>
        </p:blipFill>
        <p:spPr>
          <a:xfrm>
            <a:off x="446931" y="158667"/>
            <a:ext cx="654770" cy="388889"/>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2050" name="图片 6"/>
          <p:cNvPicPr>
            <a:picLocks noChangeAspect="1"/>
          </p:cNvPicPr>
          <p:nvPr userDrawn="1"/>
        </p:nvPicPr>
        <p:blipFill>
          <a:blip r:embed="rId3"/>
          <a:stretch>
            <a:fillRect/>
          </a:stretch>
        </p:blipFill>
        <p:spPr>
          <a:xfrm>
            <a:off x="7114952" y="4571774"/>
            <a:ext cx="653207" cy="385777"/>
          </a:xfrm>
          <a:prstGeom prst="rect">
            <a:avLst/>
          </a:prstGeom>
          <a:noFill/>
          <a:ln w="9525">
            <a:noFill/>
          </a:ln>
        </p:spPr>
      </p:pic>
      <p:sp>
        <p:nvSpPr>
          <p:cNvPr id="3" name="文本框 2"/>
          <p:cNvSpPr txBox="1">
            <a:spLocks noChangeArrowheads="1"/>
          </p:cNvSpPr>
          <p:nvPr/>
        </p:nvSpPr>
        <p:spPr bwMode="auto">
          <a:xfrm>
            <a:off x="7768159" y="4626218"/>
            <a:ext cx="988060" cy="33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0" marR="0" lvl="0" indent="0" algn="l" defTabSz="514350" rtl="0" eaLnBrk="1" fontAlgn="auto" latinLnBrk="0" hangingPunct="1">
              <a:lnSpc>
                <a:spcPct val="100000"/>
              </a:lnSpc>
              <a:spcBef>
                <a:spcPts val="0"/>
              </a:spcBef>
              <a:spcAft>
                <a:spcPts val="0"/>
              </a:spcAft>
              <a:buClrTx/>
              <a:buSzTx/>
              <a:buFontTx/>
              <a:buNone/>
              <a:defRPr/>
            </a:pPr>
            <a:r>
              <a:rPr kumimoji="0" lang="zh-CN" altLang="en-US" sz="1570" b="1" i="0" u="none" strike="noStrike" kern="1200" cap="none" spc="0" normalizeH="0" baseline="0" noProof="0">
                <a:ln>
                  <a:noFill/>
                </a:ln>
                <a:solidFill>
                  <a:srgbClr val="2EB4FF"/>
                </a:solidFill>
                <a:effectLst/>
                <a:uLnTx/>
                <a:uFillTx/>
                <a:latin typeface="方正兰亭黑_GBK" pitchFamily="2" charset="-122"/>
                <a:ea typeface="方正兰亭黑_GBK" pitchFamily="2" charset="-122"/>
                <a:cs typeface="+mn-cs"/>
              </a:rPr>
              <a:t>公司</a:t>
            </a:r>
            <a:r>
              <a:rPr kumimoji="0" lang="en-US" altLang="zh-CN" sz="1570" b="1" i="0" u="none" strike="noStrike" kern="1200" cap="none" spc="0" normalizeH="0" baseline="0" noProof="0">
                <a:ln>
                  <a:noFill/>
                </a:ln>
                <a:solidFill>
                  <a:srgbClr val="2EB4FF"/>
                </a:solidFill>
                <a:effectLst/>
                <a:uLnTx/>
                <a:uFillTx/>
                <a:latin typeface="方正兰亭黑_GBK" pitchFamily="2" charset="-122"/>
                <a:ea typeface="方正兰亭黑_GBK" pitchFamily="2" charset="-122"/>
                <a:cs typeface="+mn-cs"/>
              </a:rPr>
              <a:t>LOGO</a:t>
            </a:r>
            <a:endParaRPr kumimoji="0" lang="zh-CN" altLang="en-US" sz="1570" b="1" i="0" u="none" strike="noStrike" kern="1200" cap="none" spc="0" normalizeH="0" baseline="0" noProof="0">
              <a:ln>
                <a:noFill/>
              </a:ln>
              <a:solidFill>
                <a:srgbClr val="2EB4FF"/>
              </a:solidFill>
              <a:effectLst/>
              <a:uLnTx/>
              <a:uFillTx/>
              <a:latin typeface="方正兰亭黑_GBK" pitchFamily="2" charset="-122"/>
              <a:ea typeface="方正兰亭黑_GBK"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3074" name="图片 6"/>
          <p:cNvPicPr>
            <a:picLocks noChangeAspect="1"/>
          </p:cNvPicPr>
          <p:nvPr userDrawn="1"/>
        </p:nvPicPr>
        <p:blipFill>
          <a:blip r:embed="rId3"/>
          <a:stretch>
            <a:fillRect/>
          </a:stretch>
        </p:blipFill>
        <p:spPr>
          <a:xfrm>
            <a:off x="0" y="0"/>
            <a:ext cx="9001125" cy="5039995"/>
          </a:xfrm>
          <a:prstGeom prst="rect">
            <a:avLst/>
          </a:prstGeom>
          <a:noFill/>
          <a:ln w="9525">
            <a:noFill/>
          </a:ln>
        </p:spPr>
      </p:pic>
      <p:sp>
        <p:nvSpPr>
          <p:cNvPr id="3" name="矩形 2"/>
          <p:cNvSpPr/>
          <p:nvPr/>
        </p:nvSpPr>
        <p:spPr>
          <a:xfrm>
            <a:off x="0" y="0"/>
            <a:ext cx="9001125" cy="503999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4098" name="图片 6"/>
          <p:cNvPicPr>
            <a:picLocks noChangeAspect="1"/>
          </p:cNvPicPr>
          <p:nvPr userDrawn="1"/>
        </p:nvPicPr>
        <p:blipFill>
          <a:blip r:embed="rId3"/>
          <a:srcRect l="2" r="-169" b="14841"/>
          <a:stretch>
            <a:fillRect/>
          </a:stretch>
        </p:blipFill>
        <p:spPr>
          <a:xfrm>
            <a:off x="0" y="0"/>
            <a:ext cx="9016752" cy="5088218"/>
          </a:xfrm>
          <a:prstGeom prst="rect">
            <a:avLst/>
          </a:prstGeom>
          <a:noFill/>
          <a:ln w="9525">
            <a:noFill/>
          </a:ln>
        </p:spPr>
      </p:pic>
      <p:sp>
        <p:nvSpPr>
          <p:cNvPr id="3" name="矩形 2"/>
          <p:cNvSpPr/>
          <p:nvPr/>
        </p:nvSpPr>
        <p:spPr>
          <a:xfrm>
            <a:off x="0" y="0"/>
            <a:ext cx="9001125" cy="503999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gradFill flip="none" rotWithShape="1">
          <a:gsLst>
            <a:gs pos="0">
              <a:srgbClr val="0D2A4D"/>
            </a:gs>
            <a:gs pos="97000">
              <a:srgbClr val="000F2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18967" y="268832"/>
            <a:ext cx="7763193" cy="973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898" tIns="31949" rIns="63898" bIns="31949" numCol="1" anchor="ctr" anchorCtr="0" compatLnSpc="1"/>
          <a:lstStyle/>
          <a:p>
            <a:pPr lvl="0"/>
            <a:r>
              <a:rPr lang="zh-CN" altLang="en-US" noProof="1"/>
              <a:t>单击此处编辑母版标题样式</a:t>
            </a:r>
            <a:endParaRPr lang="zh-CN" noProof="1"/>
          </a:p>
        </p:txBody>
      </p:sp>
      <p:sp>
        <p:nvSpPr>
          <p:cNvPr id="1027" name="Text Placeholder 2"/>
          <p:cNvSpPr>
            <a:spLocks noGrp="1"/>
          </p:cNvSpPr>
          <p:nvPr>
            <p:ph type="body" idx="1"/>
          </p:nvPr>
        </p:nvSpPr>
        <p:spPr bwMode="auto">
          <a:xfrm>
            <a:off x="618967" y="1341945"/>
            <a:ext cx="7763193" cy="319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898" tIns="31949" rIns="63898" bIns="31949" numCol="1" anchor="t" anchorCtr="0" compatLnSpc="1"/>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zh-CN" noProof="1"/>
          </a:p>
        </p:txBody>
      </p:sp>
      <p:sp>
        <p:nvSpPr>
          <p:cNvPr id="4" name="Date Placeholder 3"/>
          <p:cNvSpPr>
            <a:spLocks noGrp="1"/>
          </p:cNvSpPr>
          <p:nvPr>
            <p:ph type="dt" sz="half" idx="2"/>
          </p:nvPr>
        </p:nvSpPr>
        <p:spPr>
          <a:xfrm>
            <a:off x="618967" y="4671915"/>
            <a:ext cx="2024698" cy="267725"/>
          </a:xfrm>
          <a:prstGeom prst="rect">
            <a:avLst/>
          </a:prstGeom>
        </p:spPr>
        <p:txBody>
          <a:bodyPr vert="horz" lIns="63898" tIns="31949" rIns="63898" bIns="31949" rtlCol="0" anchor="ctr"/>
          <a:lstStyle>
            <a:lvl1pPr algn="l" eaLnBrk="1" hangingPunct="1">
              <a:defRPr sz="900" noProof="1" smtClean="0">
                <a:solidFill>
                  <a:schemeClr val="tx1">
                    <a:tint val="75000"/>
                  </a:schemeClr>
                </a:solidFill>
              </a:defRPr>
            </a:lvl1pPr>
          </a:lstStyle>
          <a:p>
            <a:pPr>
              <a:defRPr/>
            </a:pPr>
            <a:fld id="{63A56D01-2764-4F3F-81D1-FEDBA43AD549}" type="datetimeFigureOut">
              <a:rPr lang="zh-CN" altLang="en-US"/>
              <a:t>2021/1/5</a:t>
            </a:fld>
            <a:endParaRPr lang="zh-CN" altLang="en-US"/>
          </a:p>
        </p:txBody>
      </p:sp>
      <p:sp>
        <p:nvSpPr>
          <p:cNvPr id="5" name="Footer Placeholder 4"/>
          <p:cNvSpPr>
            <a:spLocks noGrp="1"/>
          </p:cNvSpPr>
          <p:nvPr>
            <p:ph type="ftr" sz="quarter" idx="3"/>
          </p:nvPr>
        </p:nvSpPr>
        <p:spPr>
          <a:xfrm>
            <a:off x="2981484" y="4671915"/>
            <a:ext cx="3038158" cy="267725"/>
          </a:xfrm>
          <a:prstGeom prst="rect">
            <a:avLst/>
          </a:prstGeom>
        </p:spPr>
        <p:txBody>
          <a:bodyPr vert="horz" lIns="63898" tIns="31949" rIns="63898" bIns="31949" rtlCol="0" anchor="ctr"/>
          <a:lstStyle>
            <a:lvl1pPr algn="ctr" eaLnBrk="1" hangingPunct="1">
              <a:defRPr sz="900" noProof="1">
                <a:solidFill>
                  <a:schemeClr val="tx1">
                    <a:tint val="75000"/>
                  </a:schemeClr>
                </a:solidFill>
              </a:defRPr>
            </a:lvl1pPr>
          </a:lstStyle>
          <a:p>
            <a:pPr>
              <a:defRPr/>
            </a:pPr>
            <a:endParaRPr lang="zh-CN" altLang="en-US"/>
          </a:p>
        </p:txBody>
      </p:sp>
      <p:sp>
        <p:nvSpPr>
          <p:cNvPr id="6" name="Slide Number Placeholder 5"/>
          <p:cNvSpPr>
            <a:spLocks noGrp="1"/>
          </p:cNvSpPr>
          <p:nvPr>
            <p:ph type="sldNum" sz="quarter" idx="4"/>
          </p:nvPr>
        </p:nvSpPr>
        <p:spPr>
          <a:xfrm>
            <a:off x="6357462" y="4671915"/>
            <a:ext cx="2024698" cy="267725"/>
          </a:xfrm>
          <a:prstGeom prst="rect">
            <a:avLst/>
          </a:prstGeom>
        </p:spPr>
        <p:txBody>
          <a:bodyPr vert="horz" wrap="square" lIns="63898" tIns="31949" rIns="63898" bIns="31949" numCol="1" anchor="ctr" anchorCtr="0" compatLnSpc="1"/>
          <a:lstStyle>
            <a:lvl1pPr algn="r" eaLnBrk="1" hangingPunct="1">
              <a:defRPr sz="800" noProof="1">
                <a:solidFill>
                  <a:srgbClr val="898989"/>
                </a:solidFill>
              </a:defRPr>
            </a:lvl1pPr>
          </a:lstStyle>
          <a:p>
            <a:fld id="{481A012C-3782-4128-B36B-91F05AF1EE8F}" type="slidenum">
              <a:rPr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673100" rtl="0" eaLnBrk="0" fontAlgn="base" hangingPunct="0">
        <a:lnSpc>
          <a:spcPct val="90000"/>
        </a:lnSpc>
        <a:spcBef>
          <a:spcPct val="0"/>
        </a:spcBef>
        <a:spcAft>
          <a:spcPct val="0"/>
        </a:spcAft>
        <a:defRPr sz="3200" kern="1200">
          <a:solidFill>
            <a:schemeClr val="tx1"/>
          </a:solidFill>
          <a:latin typeface="+mj-lt"/>
          <a:ea typeface="+mj-ea"/>
          <a:cs typeface="+mj-cs"/>
        </a:defRPr>
      </a:lvl1pPr>
      <a:lvl2pPr algn="l" defTabSz="673100" rtl="0" eaLnBrk="0" fontAlgn="base" hangingPunct="0">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2pPr>
      <a:lvl3pPr algn="l" defTabSz="673100" rtl="0" eaLnBrk="0" fontAlgn="base" hangingPunct="0">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3pPr>
      <a:lvl4pPr algn="l" defTabSz="673100" rtl="0" eaLnBrk="0" fontAlgn="base" hangingPunct="0">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4pPr>
      <a:lvl5pPr algn="l" defTabSz="673100" rtl="0" eaLnBrk="0" fontAlgn="base" hangingPunct="0">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5pPr>
      <a:lvl6pPr marL="319405" algn="l" defTabSz="673100" rtl="0" fontAlgn="base">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6pPr>
      <a:lvl7pPr marL="638810" algn="l" defTabSz="673100" rtl="0" fontAlgn="base">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7pPr>
      <a:lvl8pPr marL="958215" algn="l" defTabSz="673100" rtl="0" fontAlgn="base">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8pPr>
      <a:lvl9pPr marL="1278255" algn="l" defTabSz="673100" rtl="0" fontAlgn="base">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9pPr>
    </p:titleStyle>
    <p:bodyStyle>
      <a:lvl1pPr marL="168910" indent="-168910" algn="l" defTabSz="673100" rtl="0" eaLnBrk="0" fontAlgn="base" hangingPunct="0">
        <a:lnSpc>
          <a:spcPct val="90000"/>
        </a:lnSpc>
        <a:spcBef>
          <a:spcPts val="735"/>
        </a:spcBef>
        <a:spcAft>
          <a:spcPct val="0"/>
        </a:spcAft>
        <a:buFont typeface="Arial" panose="020B0604020202020204" pitchFamily="34" charset="0"/>
        <a:buChar char="•"/>
        <a:defRPr sz="2000" kern="1200">
          <a:solidFill>
            <a:schemeClr val="tx1"/>
          </a:solidFill>
          <a:latin typeface="+mn-lt"/>
          <a:ea typeface="+mn-ea"/>
          <a:cs typeface="+mn-cs"/>
        </a:defRPr>
      </a:lvl1pPr>
      <a:lvl2pPr marL="506095" indent="-168910" algn="l" defTabSz="673100" rtl="0" eaLnBrk="0" fontAlgn="base" hangingPunct="0">
        <a:lnSpc>
          <a:spcPct val="90000"/>
        </a:lnSpc>
        <a:spcBef>
          <a:spcPts val="365"/>
        </a:spcBef>
        <a:spcAft>
          <a:spcPct val="0"/>
        </a:spcAft>
        <a:buFont typeface="Arial" panose="020B0604020202020204" pitchFamily="34" charset="0"/>
        <a:buChar char="•"/>
        <a:defRPr sz="1700" kern="1200">
          <a:solidFill>
            <a:schemeClr val="tx1"/>
          </a:solidFill>
          <a:latin typeface="+mn-lt"/>
          <a:ea typeface="+mn-ea"/>
          <a:cs typeface="+mn-cs"/>
        </a:defRPr>
      </a:lvl2pPr>
      <a:lvl3pPr marL="842010" indent="-168910" algn="l" defTabSz="673100" rtl="0" eaLnBrk="0" fontAlgn="base" hangingPunct="0">
        <a:lnSpc>
          <a:spcPct val="90000"/>
        </a:lnSpc>
        <a:spcBef>
          <a:spcPts val="365"/>
        </a:spcBef>
        <a:spcAft>
          <a:spcPct val="0"/>
        </a:spcAft>
        <a:buFont typeface="Arial" panose="020B0604020202020204" pitchFamily="34" charset="0"/>
        <a:buChar char="•"/>
        <a:defRPr sz="1500" kern="1200">
          <a:solidFill>
            <a:schemeClr val="tx1"/>
          </a:solidFill>
          <a:latin typeface="+mn-lt"/>
          <a:ea typeface="+mn-ea"/>
          <a:cs typeface="+mn-cs"/>
        </a:defRPr>
      </a:lvl3pPr>
      <a:lvl4pPr marL="1179195" indent="-168910" algn="l" defTabSz="673100" rtl="0" eaLnBrk="0" fontAlgn="base" hangingPunct="0">
        <a:lnSpc>
          <a:spcPct val="90000"/>
        </a:lnSpc>
        <a:spcBef>
          <a:spcPts val="365"/>
        </a:spcBef>
        <a:spcAft>
          <a:spcPct val="0"/>
        </a:spcAft>
        <a:buFont typeface="Arial" panose="020B0604020202020204" pitchFamily="34" charset="0"/>
        <a:buChar char="•"/>
        <a:defRPr sz="1300" kern="1200">
          <a:solidFill>
            <a:schemeClr val="tx1"/>
          </a:solidFill>
          <a:latin typeface="+mn-lt"/>
          <a:ea typeface="+mn-ea"/>
          <a:cs typeface="+mn-cs"/>
        </a:defRPr>
      </a:lvl4pPr>
      <a:lvl5pPr marL="1516380" indent="-168910" algn="l" defTabSz="673100" rtl="0" eaLnBrk="0" fontAlgn="base" hangingPunct="0">
        <a:lnSpc>
          <a:spcPct val="90000"/>
        </a:lnSpc>
        <a:spcBef>
          <a:spcPts val="365"/>
        </a:spcBef>
        <a:spcAft>
          <a:spcPct val="0"/>
        </a:spcAft>
        <a:buFont typeface="Arial" panose="020B0604020202020204" pitchFamily="34" charset="0"/>
        <a:buChar char="•"/>
        <a:defRPr sz="1300" kern="1200">
          <a:solidFill>
            <a:schemeClr val="tx1"/>
          </a:solidFill>
          <a:latin typeface="+mn-lt"/>
          <a:ea typeface="+mn-ea"/>
          <a:cs typeface="+mn-cs"/>
        </a:defRPr>
      </a:lvl5pPr>
      <a:lvl6pPr marL="1852930" indent="-168910" algn="l" defTabSz="673100"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6pPr>
      <a:lvl7pPr marL="2190115" indent="-168910" algn="l" defTabSz="673100"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7pPr>
      <a:lvl8pPr marL="2527300" indent="-168910" algn="l" defTabSz="673100"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8pPr>
      <a:lvl9pPr marL="2863850" indent="-168910" algn="l" defTabSz="673100"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73100" rtl="0" eaLnBrk="1" latinLnBrk="0" hangingPunct="1">
        <a:defRPr sz="1300" kern="1200">
          <a:solidFill>
            <a:schemeClr val="tx1"/>
          </a:solidFill>
          <a:latin typeface="+mn-lt"/>
          <a:ea typeface="+mn-ea"/>
          <a:cs typeface="+mn-cs"/>
        </a:defRPr>
      </a:lvl1pPr>
      <a:lvl2pPr marL="336550" algn="l" defTabSz="673100" rtl="0" eaLnBrk="1" latinLnBrk="0" hangingPunct="1">
        <a:defRPr sz="1300" kern="1200">
          <a:solidFill>
            <a:schemeClr val="tx1"/>
          </a:solidFill>
          <a:latin typeface="+mn-lt"/>
          <a:ea typeface="+mn-ea"/>
          <a:cs typeface="+mn-cs"/>
        </a:defRPr>
      </a:lvl2pPr>
      <a:lvl3pPr marL="673735" algn="l" defTabSz="673100" rtl="0" eaLnBrk="1" latinLnBrk="0" hangingPunct="1">
        <a:defRPr sz="1300" kern="1200">
          <a:solidFill>
            <a:schemeClr val="tx1"/>
          </a:solidFill>
          <a:latin typeface="+mn-lt"/>
          <a:ea typeface="+mn-ea"/>
          <a:cs typeface="+mn-cs"/>
        </a:defRPr>
      </a:lvl3pPr>
      <a:lvl4pPr marL="1010920" algn="l" defTabSz="673100" rtl="0" eaLnBrk="1" latinLnBrk="0" hangingPunct="1">
        <a:defRPr sz="1300" kern="1200">
          <a:solidFill>
            <a:schemeClr val="tx1"/>
          </a:solidFill>
          <a:latin typeface="+mn-lt"/>
          <a:ea typeface="+mn-ea"/>
          <a:cs typeface="+mn-cs"/>
        </a:defRPr>
      </a:lvl4pPr>
      <a:lvl5pPr marL="1347470" algn="l" defTabSz="673100" rtl="0" eaLnBrk="1" latinLnBrk="0" hangingPunct="1">
        <a:defRPr sz="1300" kern="1200">
          <a:solidFill>
            <a:schemeClr val="tx1"/>
          </a:solidFill>
          <a:latin typeface="+mn-lt"/>
          <a:ea typeface="+mn-ea"/>
          <a:cs typeface="+mn-cs"/>
        </a:defRPr>
      </a:lvl5pPr>
      <a:lvl6pPr marL="1684655" algn="l" defTabSz="673100" rtl="0" eaLnBrk="1" latinLnBrk="0" hangingPunct="1">
        <a:defRPr sz="1300" kern="1200">
          <a:solidFill>
            <a:schemeClr val="tx1"/>
          </a:solidFill>
          <a:latin typeface="+mn-lt"/>
          <a:ea typeface="+mn-ea"/>
          <a:cs typeface="+mn-cs"/>
        </a:defRPr>
      </a:lvl6pPr>
      <a:lvl7pPr marL="2021840" algn="l" defTabSz="673100" rtl="0" eaLnBrk="1" latinLnBrk="0" hangingPunct="1">
        <a:defRPr sz="1300" kern="1200">
          <a:solidFill>
            <a:schemeClr val="tx1"/>
          </a:solidFill>
          <a:latin typeface="+mn-lt"/>
          <a:ea typeface="+mn-ea"/>
          <a:cs typeface="+mn-cs"/>
        </a:defRPr>
      </a:lvl7pPr>
      <a:lvl8pPr marL="2358390" algn="l" defTabSz="673100" rtl="0" eaLnBrk="1" latinLnBrk="0" hangingPunct="1">
        <a:defRPr sz="1300" kern="1200">
          <a:solidFill>
            <a:schemeClr val="tx1"/>
          </a:solidFill>
          <a:latin typeface="+mn-lt"/>
          <a:ea typeface="+mn-ea"/>
          <a:cs typeface="+mn-cs"/>
        </a:defRPr>
      </a:lvl8pPr>
      <a:lvl9pPr marL="2695575" algn="l" defTabSz="673100"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TextBox 8"/>
          <p:cNvSpPr txBox="1"/>
          <p:nvPr/>
        </p:nvSpPr>
        <p:spPr>
          <a:xfrm>
            <a:off x="4614109" y="2902029"/>
            <a:ext cx="4134465" cy="338554"/>
          </a:xfrm>
          <a:prstGeom prst="rect">
            <a:avLst/>
          </a:prstGeom>
          <a:noFill/>
        </p:spPr>
        <p:txBody>
          <a:bodyPr wrap="none" rtlCol="0">
            <a:spAutoFit/>
          </a:bodyPr>
          <a:lstStyle/>
          <a:p>
            <a:pPr algn="r"/>
            <a:r>
              <a:rPr lang="en-US" altLang="zh-CN" sz="800" dirty="0">
                <a:solidFill>
                  <a:schemeClr val="bg1"/>
                </a:solidFill>
                <a:latin typeface="黑体" panose="02010609060101010101" charset="-122"/>
                <a:ea typeface="黑体" panose="02010609060101010101" charset="-122"/>
              </a:rPr>
              <a:t>A collection of data that can not be caught, managed, and processed by </a:t>
            </a:r>
            <a:r>
              <a:rPr lang="en-US" altLang="zh-CN" sz="800" dirty="0" err="1">
                <a:solidFill>
                  <a:schemeClr val="bg1"/>
                </a:solidFill>
                <a:latin typeface="黑体" panose="02010609060101010101" charset="-122"/>
                <a:ea typeface="黑体" panose="02010609060101010101" charset="-122"/>
              </a:rPr>
              <a:t>conven</a:t>
            </a:r>
            <a:endParaRPr lang="en-US" altLang="zh-CN" sz="800" dirty="0">
              <a:solidFill>
                <a:schemeClr val="bg1"/>
              </a:solidFill>
              <a:latin typeface="黑体" panose="02010609060101010101" charset="-122"/>
              <a:ea typeface="黑体" panose="02010609060101010101" charset="-122"/>
            </a:endParaRPr>
          </a:p>
          <a:p>
            <a:pPr algn="r"/>
            <a:r>
              <a:rPr lang="en-US" altLang="zh-CN" sz="800" dirty="0" err="1">
                <a:solidFill>
                  <a:schemeClr val="bg1"/>
                </a:solidFill>
                <a:latin typeface="黑体" panose="02010609060101010101" charset="-122"/>
                <a:ea typeface="黑体" panose="02010609060101010101" charset="-122"/>
              </a:rPr>
              <a:t>tional</a:t>
            </a:r>
            <a:r>
              <a:rPr lang="en-US" altLang="zh-CN" sz="800" dirty="0">
                <a:solidFill>
                  <a:schemeClr val="bg1"/>
                </a:solidFill>
                <a:latin typeface="黑体" panose="02010609060101010101" charset="-122"/>
                <a:ea typeface="黑体" panose="02010609060101010101" charset="-122"/>
              </a:rPr>
              <a:t> software tools within a given time scale.</a:t>
            </a:r>
            <a:endParaRPr lang="zh-CN" altLang="en-US" sz="800" dirty="0">
              <a:solidFill>
                <a:schemeClr val="bg1"/>
              </a:solidFill>
              <a:latin typeface="黑体" panose="02010609060101010101" charset="-122"/>
              <a:ea typeface="黑体" panose="02010609060101010101" charset="-122"/>
            </a:endParaRPr>
          </a:p>
        </p:txBody>
      </p:sp>
      <p:pic>
        <p:nvPicPr>
          <p:cNvPr id="5123" name="图片 13"/>
          <p:cNvPicPr>
            <a:picLocks noChangeAspect="1"/>
          </p:cNvPicPr>
          <p:nvPr/>
        </p:nvPicPr>
        <p:blipFill>
          <a:blip r:embed="rId4"/>
          <a:stretch>
            <a:fillRect/>
          </a:stretch>
        </p:blipFill>
        <p:spPr>
          <a:xfrm>
            <a:off x="4753928" y="1834833"/>
            <a:ext cx="1460500" cy="866775"/>
          </a:xfrm>
          <a:prstGeom prst="rect">
            <a:avLst/>
          </a:prstGeom>
          <a:noFill/>
          <a:ln w="9525">
            <a:noFill/>
          </a:ln>
        </p:spPr>
      </p:pic>
      <p:sp>
        <p:nvSpPr>
          <p:cNvPr id="5124" name="文本框 7"/>
          <p:cNvSpPr txBox="1"/>
          <p:nvPr/>
        </p:nvSpPr>
        <p:spPr>
          <a:xfrm>
            <a:off x="6247765" y="1831658"/>
            <a:ext cx="2500313" cy="646112"/>
          </a:xfrm>
          <a:prstGeom prst="rect">
            <a:avLst/>
          </a:prstGeom>
          <a:noFill/>
          <a:ln w="9525">
            <a:noFill/>
          </a:ln>
        </p:spPr>
        <p:txBody>
          <a:bodyPr wrap="none">
            <a:spAutoFit/>
          </a:bodyPr>
          <a:lstStyle/>
          <a:p>
            <a:pPr defTabSz="514350" eaLnBrk="1" hangingPunct="1"/>
            <a:r>
              <a:rPr lang="zh-CN" altLang="en-US" sz="3600" b="1" dirty="0">
                <a:solidFill>
                  <a:schemeClr val="bg1"/>
                </a:solidFill>
                <a:latin typeface="方正兰亭黑_GBK" pitchFamily="2" charset="-122"/>
                <a:ea typeface="方正兰亭黑_GBK" pitchFamily="2" charset="-122"/>
              </a:rPr>
              <a:t>商业计划书</a:t>
            </a:r>
          </a:p>
        </p:txBody>
      </p:sp>
      <p:sp>
        <p:nvSpPr>
          <p:cNvPr id="5125" name="文本框 9"/>
          <p:cNvSpPr txBox="1"/>
          <p:nvPr/>
        </p:nvSpPr>
        <p:spPr>
          <a:xfrm>
            <a:off x="6306503" y="2501583"/>
            <a:ext cx="1971675" cy="400050"/>
          </a:xfrm>
          <a:prstGeom prst="rect">
            <a:avLst/>
          </a:prstGeom>
          <a:noFill/>
          <a:ln w="9525">
            <a:noFill/>
          </a:ln>
        </p:spPr>
        <p:txBody>
          <a:bodyPr wrap="none">
            <a:spAutoFit/>
          </a:bodyPr>
          <a:lstStyle/>
          <a:p>
            <a:pPr eaLnBrk="1" hangingPunct="1"/>
            <a:r>
              <a:rPr lang="en-US" altLang="zh-CN" sz="2000" b="1" dirty="0">
                <a:solidFill>
                  <a:schemeClr val="bg1"/>
                </a:solidFill>
                <a:latin typeface="方正兰亭黑_GBK" pitchFamily="2" charset="-122"/>
                <a:ea typeface="方正兰亭黑_GBK" pitchFamily="2" charset="-122"/>
              </a:rPr>
              <a:t>Business Plan</a:t>
            </a:r>
            <a:endParaRPr lang="zh-CN" altLang="en-US" sz="2000" b="1" dirty="0">
              <a:solidFill>
                <a:schemeClr val="bg1"/>
              </a:solidFill>
              <a:latin typeface="方正兰亭黑_GBK" pitchFamily="2" charset="-122"/>
              <a:ea typeface="方正兰亭黑_GBK" pitchFamily="2" charset="-122"/>
            </a:endParaRPr>
          </a:p>
        </p:txBody>
      </p:sp>
      <p:cxnSp>
        <p:nvCxnSpPr>
          <p:cNvPr id="18" name="直接连接符 17"/>
          <p:cNvCxnSpPr/>
          <p:nvPr/>
        </p:nvCxnSpPr>
        <p:spPr>
          <a:xfrm>
            <a:off x="6380480" y="2501900"/>
            <a:ext cx="2235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文本框 8"/>
          <p:cNvSpPr txBox="1"/>
          <p:nvPr/>
        </p:nvSpPr>
        <p:spPr>
          <a:xfrm>
            <a:off x="3531453" y="297111"/>
            <a:ext cx="1983740" cy="452755"/>
          </a:xfrm>
          <a:prstGeom prst="rect">
            <a:avLst/>
          </a:prstGeom>
          <a:noFill/>
          <a:ln w="9525">
            <a:noFill/>
          </a:ln>
        </p:spPr>
        <p:txBody>
          <a:bodyPr wrap="none">
            <a:spAutoFit/>
          </a:bodyPr>
          <a:lstStyle/>
          <a:p>
            <a:pPr eaLnBrk="1" hangingPunct="1"/>
            <a:r>
              <a:rPr lang="en-US" altLang="zh-CN" sz="2350" b="1" dirty="0">
                <a:solidFill>
                  <a:srgbClr val="137EEC"/>
                </a:solidFill>
                <a:latin typeface="方正兰亭黑_GBK" pitchFamily="2" charset="-122"/>
                <a:ea typeface="方正兰亭黑_GBK" pitchFamily="2" charset="-122"/>
              </a:rPr>
              <a:t>2.2 </a:t>
            </a:r>
            <a:r>
              <a:rPr lang="zh-CN" altLang="en-US" sz="2350" b="1" dirty="0">
                <a:solidFill>
                  <a:srgbClr val="137EEC"/>
                </a:solidFill>
                <a:latin typeface="方正兰亭黑_GBK" pitchFamily="2" charset="-122"/>
                <a:ea typeface="方正兰亭黑_GBK" pitchFamily="2" charset="-122"/>
              </a:rPr>
              <a:t>公司介绍</a:t>
            </a:r>
          </a:p>
        </p:txBody>
      </p:sp>
      <p:sp>
        <p:nvSpPr>
          <p:cNvPr id="14339" name="TextBox 46"/>
          <p:cNvSpPr txBox="1"/>
          <p:nvPr/>
        </p:nvSpPr>
        <p:spPr>
          <a:xfrm>
            <a:off x="2495454" y="755999"/>
            <a:ext cx="4689995" cy="333375"/>
          </a:xfrm>
          <a:prstGeom prst="rect">
            <a:avLst/>
          </a:prstGeom>
          <a:noFill/>
          <a:ln w="9525">
            <a:noFill/>
          </a:ln>
        </p:spPr>
        <p:txBody>
          <a:bodyPr>
            <a:spAutoFit/>
          </a:bodyPr>
          <a:lstStyle/>
          <a:p>
            <a:pPr defTabSz="522605" eaLnBrk="1" hangingPunct="1"/>
            <a:r>
              <a:rPr lang="en-US" altLang="zh-CN" sz="785"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785" dirty="0">
              <a:solidFill>
                <a:schemeClr val="bg1"/>
              </a:solidFill>
              <a:latin typeface="Arial" panose="020B0604020202020204" pitchFamily="34" charset="0"/>
              <a:ea typeface="Arial" panose="020B0604020202020204" pitchFamily="34" charset="0"/>
            </a:endParaRPr>
          </a:p>
        </p:txBody>
      </p:sp>
      <p:cxnSp>
        <p:nvCxnSpPr>
          <p:cNvPr id="14" name="直接连接符 13"/>
          <p:cNvCxnSpPr/>
          <p:nvPr/>
        </p:nvCxnSpPr>
        <p:spPr>
          <a:xfrm>
            <a:off x="243421" y="1171333"/>
            <a:ext cx="8585838" cy="0"/>
          </a:xfrm>
          <a:prstGeom prst="line">
            <a:avLst/>
          </a:prstGeom>
          <a:ln w="3175">
            <a:gradFill flip="none" rotWithShape="1">
              <a:gsLst>
                <a:gs pos="0">
                  <a:srgbClr val="137EEC">
                    <a:alpha val="0"/>
                  </a:srgbClr>
                </a:gs>
                <a:gs pos="56000">
                  <a:srgbClr val="137EEC"/>
                </a:gs>
                <a:gs pos="100000">
                  <a:srgbClr val="137EEC">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4341" name="图片 73"/>
          <p:cNvPicPr>
            <a:picLocks noChangeAspect="1"/>
          </p:cNvPicPr>
          <p:nvPr/>
        </p:nvPicPr>
        <p:blipFill>
          <a:blip r:embed="rId2"/>
          <a:stretch>
            <a:fillRect/>
          </a:stretch>
        </p:blipFill>
        <p:spPr>
          <a:xfrm>
            <a:off x="471678" y="1743777"/>
            <a:ext cx="1051555" cy="623777"/>
          </a:xfrm>
          <a:prstGeom prst="rect">
            <a:avLst/>
          </a:prstGeom>
          <a:noFill/>
          <a:ln w="9525">
            <a:noFill/>
          </a:ln>
        </p:spPr>
      </p:pic>
      <p:sp>
        <p:nvSpPr>
          <p:cNvPr id="14342" name="矩形 7"/>
          <p:cNvSpPr/>
          <p:nvPr/>
        </p:nvSpPr>
        <p:spPr>
          <a:xfrm>
            <a:off x="407900" y="2428220"/>
            <a:ext cx="4479996" cy="697230"/>
          </a:xfrm>
          <a:prstGeom prst="rect">
            <a:avLst/>
          </a:prstGeom>
          <a:noFill/>
          <a:ln w="9525">
            <a:noFill/>
          </a:ln>
        </p:spPr>
        <p:txBody>
          <a:bodyPr>
            <a:spAutoFit/>
          </a:bodyPr>
          <a:lstStyle/>
          <a:p>
            <a:pPr eaLnBrk="1" hangingPunct="1"/>
            <a:r>
              <a:rPr lang="en-US" altLang="zh-CN" sz="785"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Lorem ipsum dolor sit amet, consectetuer adipiscing elit. Aenean commodo ligula eget dolor. Aenean massa. Cum sociis natoque penatibus et magnis dis parturient montes, nascetur ridiculus mus. </a:t>
            </a:r>
            <a:endParaRPr lang="en-US" altLang="zh-CN" sz="785" dirty="0">
              <a:solidFill>
                <a:schemeClr val="bg1"/>
              </a:solidFill>
              <a:latin typeface="Arial" panose="020B0604020202020204" pitchFamily="34" charset="0"/>
              <a:ea typeface="Arial" panose="020B0604020202020204" pitchFamily="34" charset="0"/>
            </a:endParaRPr>
          </a:p>
        </p:txBody>
      </p:sp>
      <p:sp>
        <p:nvSpPr>
          <p:cNvPr id="14343" name="矩形 8"/>
          <p:cNvSpPr/>
          <p:nvPr/>
        </p:nvSpPr>
        <p:spPr>
          <a:xfrm>
            <a:off x="1523232" y="1914887"/>
            <a:ext cx="1381760" cy="452755"/>
          </a:xfrm>
          <a:prstGeom prst="rect">
            <a:avLst/>
          </a:prstGeom>
          <a:noFill/>
          <a:ln w="9525">
            <a:noFill/>
          </a:ln>
        </p:spPr>
        <p:txBody>
          <a:bodyPr wrap="none">
            <a:spAutoFit/>
          </a:bodyPr>
          <a:lstStyle/>
          <a:p>
            <a:pPr eaLnBrk="1" hangingPunct="1"/>
            <a:r>
              <a:rPr lang="zh-CN" altLang="en-US" sz="2350" b="1" dirty="0">
                <a:solidFill>
                  <a:schemeClr val="bg1"/>
                </a:solidFill>
                <a:latin typeface="方正兰亭黑_GBK" pitchFamily="2" charset="-122"/>
                <a:ea typeface="方正兰亭黑_GBK" pitchFamily="2" charset="-122"/>
              </a:rPr>
              <a:t>公司名称</a:t>
            </a:r>
          </a:p>
        </p:txBody>
      </p:sp>
      <p:cxnSp>
        <p:nvCxnSpPr>
          <p:cNvPr id="13" name="直接连接符 12"/>
          <p:cNvCxnSpPr/>
          <p:nvPr/>
        </p:nvCxnSpPr>
        <p:spPr>
          <a:xfrm>
            <a:off x="515233" y="3120441"/>
            <a:ext cx="41159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62"/>
          <p:cNvSpPr/>
          <p:nvPr/>
        </p:nvSpPr>
        <p:spPr>
          <a:xfrm>
            <a:off x="7775004" y="2225998"/>
            <a:ext cx="17111" cy="581777"/>
          </a:xfrm>
          <a:custGeom>
            <a:avLst/>
            <a:gdLst/>
            <a:ahLst/>
            <a:cxnLst>
              <a:cxn ang="0">
                <a:pos x="551" y="2147483646"/>
              </a:cxn>
              <a:cxn ang="0">
                <a:pos x="551" y="2147483646"/>
              </a:cxn>
              <a:cxn ang="0">
                <a:pos x="551" y="2147483646"/>
              </a:cxn>
              <a:cxn ang="0">
                <a:pos x="551" y="2147483646"/>
              </a:cxn>
            </a:cxnLst>
            <a:rect l="0" t="0" r="0" b="0"/>
            <a:pathLst>
              <a:path w="21600" h="21600">
                <a:moveTo>
                  <a:pt x="0" y="0"/>
                </a:moveTo>
                <a:lnTo>
                  <a:pt x="21600" y="0"/>
                </a:lnTo>
                <a:lnTo>
                  <a:pt x="21600" y="21599"/>
                </a:lnTo>
                <a:lnTo>
                  <a:pt x="0" y="21599"/>
                </a:lnTo>
                <a:lnTo>
                  <a:pt x="0" y="0"/>
                </a:lnTo>
                <a:close/>
              </a:path>
            </a:pathLst>
          </a:custGeom>
          <a:solidFill>
            <a:srgbClr val="37B9FC">
              <a:alpha val="100000"/>
            </a:srgbClr>
          </a:solidFill>
          <a:ln w="9525">
            <a:noFill/>
          </a:ln>
        </p:spPr>
        <p:txBody>
          <a:bodyPr/>
          <a:lstStyle/>
          <a:p>
            <a:endParaRPr lang="zh-CN" altLang="en-US" sz="100"/>
          </a:p>
        </p:txBody>
      </p:sp>
      <p:sp>
        <p:nvSpPr>
          <p:cNvPr id="15363" name="AutoShape 55"/>
          <p:cNvSpPr/>
          <p:nvPr/>
        </p:nvSpPr>
        <p:spPr>
          <a:xfrm>
            <a:off x="6135450" y="2225998"/>
            <a:ext cx="13999" cy="581777"/>
          </a:xfrm>
          <a:custGeom>
            <a:avLst/>
            <a:gdLst/>
            <a:ahLst/>
            <a:cxnLst>
              <a:cxn ang="0">
                <a:pos x="33" y="2147483646"/>
              </a:cxn>
              <a:cxn ang="0">
                <a:pos x="33" y="2147483646"/>
              </a:cxn>
              <a:cxn ang="0">
                <a:pos x="33" y="2147483646"/>
              </a:cxn>
              <a:cxn ang="0">
                <a:pos x="33" y="2147483646"/>
              </a:cxn>
            </a:cxnLst>
            <a:rect l="0" t="0" r="0" b="0"/>
            <a:pathLst>
              <a:path w="21600" h="21600">
                <a:moveTo>
                  <a:pt x="0" y="0"/>
                </a:moveTo>
                <a:lnTo>
                  <a:pt x="21599" y="0"/>
                </a:lnTo>
                <a:lnTo>
                  <a:pt x="21599" y="21599"/>
                </a:lnTo>
                <a:lnTo>
                  <a:pt x="0" y="21599"/>
                </a:lnTo>
                <a:lnTo>
                  <a:pt x="0" y="0"/>
                </a:lnTo>
                <a:close/>
              </a:path>
            </a:pathLst>
          </a:custGeom>
          <a:solidFill>
            <a:srgbClr val="37B9FC">
              <a:alpha val="100000"/>
            </a:srgbClr>
          </a:solidFill>
          <a:ln w="9525">
            <a:noFill/>
          </a:ln>
        </p:spPr>
        <p:txBody>
          <a:bodyPr/>
          <a:lstStyle/>
          <a:p>
            <a:endParaRPr lang="zh-CN" altLang="en-US" sz="100"/>
          </a:p>
        </p:txBody>
      </p:sp>
      <p:grpSp>
        <p:nvGrpSpPr>
          <p:cNvPr id="47" name="Group 46"/>
          <p:cNvGrpSpPr/>
          <p:nvPr/>
        </p:nvGrpSpPr>
        <p:grpSpPr bwMode="auto">
          <a:xfrm>
            <a:off x="4320226" y="2224039"/>
            <a:ext cx="355946" cy="1070621"/>
            <a:chOff x="682473" y="0"/>
            <a:chExt cx="363539" cy="1092201"/>
          </a:xfrm>
          <a:solidFill>
            <a:srgbClr val="37B9FC"/>
          </a:solidFill>
        </p:grpSpPr>
        <p:sp>
          <p:nvSpPr>
            <p:cNvPr id="48" name="AutoShape 47"/>
            <p:cNvSpPr/>
            <p:nvPr/>
          </p:nvSpPr>
          <p:spPr bwMode="auto">
            <a:xfrm>
              <a:off x="857099" y="0"/>
              <a:ext cx="17464" cy="593725"/>
            </a:xfrm>
            <a:custGeom>
              <a:avLst/>
              <a:gdLst>
                <a:gd name="T0" fmla="*/ 8732 w 21600"/>
                <a:gd name="T1" fmla="*/ 296863 h 21600"/>
                <a:gd name="T2" fmla="*/ 8732 w 21600"/>
                <a:gd name="T3" fmla="*/ 296863 h 21600"/>
                <a:gd name="T4" fmla="*/ 8732 w 21600"/>
                <a:gd name="T5" fmla="*/ 296863 h 21600"/>
                <a:gd name="T6" fmla="*/ 8732 w 21600"/>
                <a:gd name="T7" fmla="*/ 2968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765"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grpSp>
          <p:nvGrpSpPr>
            <p:cNvPr id="49" name="Group 48"/>
            <p:cNvGrpSpPr/>
            <p:nvPr/>
          </p:nvGrpSpPr>
          <p:grpSpPr bwMode="auto">
            <a:xfrm>
              <a:off x="682473" y="798512"/>
              <a:ext cx="363539" cy="293689"/>
              <a:chOff x="0" y="-1"/>
              <a:chExt cx="363539" cy="293690"/>
            </a:xfrm>
            <a:grpFill/>
          </p:grpSpPr>
          <p:sp>
            <p:nvSpPr>
              <p:cNvPr id="51" name="AutoShape 49"/>
              <p:cNvSpPr/>
              <p:nvPr/>
            </p:nvSpPr>
            <p:spPr bwMode="auto">
              <a:xfrm>
                <a:off x="188913" y="150812"/>
                <a:ext cx="82551" cy="142876"/>
              </a:xfrm>
              <a:custGeom>
                <a:avLst/>
                <a:gdLst>
                  <a:gd name="T0" fmla="*/ 41276 w 21600"/>
                  <a:gd name="T1" fmla="*/ 71438 h 21600"/>
                  <a:gd name="T2" fmla="*/ 41276 w 21600"/>
                  <a:gd name="T3" fmla="*/ 71438 h 21600"/>
                  <a:gd name="T4" fmla="*/ 41276 w 21600"/>
                  <a:gd name="T5" fmla="*/ 71438 h 21600"/>
                  <a:gd name="T6" fmla="*/ 41276 w 21600"/>
                  <a:gd name="T7" fmla="*/ 714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904" y="0"/>
                    </a:moveTo>
                    <a:cubicBezTo>
                      <a:pt x="4695" y="0"/>
                      <a:pt x="4695" y="0"/>
                      <a:pt x="4695" y="0"/>
                    </a:cubicBezTo>
                    <a:cubicBezTo>
                      <a:pt x="1878" y="0"/>
                      <a:pt x="0" y="1080"/>
                      <a:pt x="0" y="2160"/>
                    </a:cubicBezTo>
                    <a:cubicBezTo>
                      <a:pt x="0" y="19440"/>
                      <a:pt x="0" y="19440"/>
                      <a:pt x="0" y="19440"/>
                    </a:cubicBezTo>
                    <a:cubicBezTo>
                      <a:pt x="0" y="20520"/>
                      <a:pt x="1878" y="21600"/>
                      <a:pt x="4695" y="21600"/>
                    </a:cubicBezTo>
                    <a:cubicBezTo>
                      <a:pt x="16904" y="21600"/>
                      <a:pt x="16904" y="21600"/>
                      <a:pt x="16904" y="21600"/>
                    </a:cubicBezTo>
                    <a:cubicBezTo>
                      <a:pt x="19721" y="21600"/>
                      <a:pt x="21599" y="20520"/>
                      <a:pt x="21599" y="19440"/>
                    </a:cubicBezTo>
                    <a:cubicBezTo>
                      <a:pt x="21599" y="2160"/>
                      <a:pt x="21599" y="2160"/>
                      <a:pt x="21599" y="2160"/>
                    </a:cubicBezTo>
                    <a:cubicBezTo>
                      <a:pt x="21599" y="1080"/>
                      <a:pt x="19721" y="0"/>
                      <a:pt x="16904"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765"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sp>
            <p:nvSpPr>
              <p:cNvPr id="52" name="AutoShape 50"/>
              <p:cNvSpPr/>
              <p:nvPr/>
            </p:nvSpPr>
            <p:spPr bwMode="auto">
              <a:xfrm>
                <a:off x="285750" y="-1"/>
                <a:ext cx="77789" cy="293690"/>
              </a:xfrm>
              <a:custGeom>
                <a:avLst/>
                <a:gdLst>
                  <a:gd name="T0" fmla="*/ 38895 w 21600"/>
                  <a:gd name="T1" fmla="*/ 146845 h 21600"/>
                  <a:gd name="T2" fmla="*/ 38895 w 21600"/>
                  <a:gd name="T3" fmla="*/ 146845 h 21600"/>
                  <a:gd name="T4" fmla="*/ 38895 w 21600"/>
                  <a:gd name="T5" fmla="*/ 146845 h 21600"/>
                  <a:gd name="T6" fmla="*/ 38895 w 21600"/>
                  <a:gd name="T7" fmla="*/ 14684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909" y="21599"/>
                    </a:moveTo>
                    <a:cubicBezTo>
                      <a:pt x="17672" y="21599"/>
                      <a:pt x="17672" y="21599"/>
                      <a:pt x="17672" y="21599"/>
                    </a:cubicBezTo>
                    <a:cubicBezTo>
                      <a:pt x="19636" y="21599"/>
                      <a:pt x="21599" y="21073"/>
                      <a:pt x="21599" y="20546"/>
                    </a:cubicBezTo>
                    <a:cubicBezTo>
                      <a:pt x="21599" y="1053"/>
                      <a:pt x="21599" y="1053"/>
                      <a:pt x="21599" y="1053"/>
                    </a:cubicBezTo>
                    <a:cubicBezTo>
                      <a:pt x="21599" y="526"/>
                      <a:pt x="19636" y="0"/>
                      <a:pt x="17672" y="0"/>
                    </a:cubicBezTo>
                    <a:cubicBezTo>
                      <a:pt x="4909" y="0"/>
                      <a:pt x="4909" y="0"/>
                      <a:pt x="4909" y="0"/>
                    </a:cubicBezTo>
                    <a:cubicBezTo>
                      <a:pt x="1963" y="0"/>
                      <a:pt x="0" y="526"/>
                      <a:pt x="0" y="1053"/>
                    </a:cubicBezTo>
                    <a:cubicBezTo>
                      <a:pt x="0" y="12117"/>
                      <a:pt x="0" y="12117"/>
                      <a:pt x="0" y="12117"/>
                    </a:cubicBezTo>
                    <a:cubicBezTo>
                      <a:pt x="0" y="20546"/>
                      <a:pt x="0" y="20546"/>
                      <a:pt x="0" y="20546"/>
                    </a:cubicBezTo>
                    <a:cubicBezTo>
                      <a:pt x="0" y="21073"/>
                      <a:pt x="1963" y="21599"/>
                      <a:pt x="4909"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765"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sp>
            <p:nvSpPr>
              <p:cNvPr id="53" name="AutoShape 51"/>
              <p:cNvSpPr/>
              <p:nvPr/>
            </p:nvSpPr>
            <p:spPr bwMode="auto">
              <a:xfrm>
                <a:off x="96838" y="82550"/>
                <a:ext cx="77789" cy="211138"/>
              </a:xfrm>
              <a:custGeom>
                <a:avLst/>
                <a:gdLst>
                  <a:gd name="T0" fmla="*/ 38895 w 21600"/>
                  <a:gd name="T1" fmla="*/ 105569 h 21600"/>
                  <a:gd name="T2" fmla="*/ 38895 w 21600"/>
                  <a:gd name="T3" fmla="*/ 105569 h 21600"/>
                  <a:gd name="T4" fmla="*/ 38895 w 21600"/>
                  <a:gd name="T5" fmla="*/ 105569 h 21600"/>
                  <a:gd name="T6" fmla="*/ 38895 w 21600"/>
                  <a:gd name="T7" fmla="*/ 1055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7672" y="0"/>
                    </a:moveTo>
                    <a:cubicBezTo>
                      <a:pt x="3927" y="0"/>
                      <a:pt x="3927" y="0"/>
                      <a:pt x="3927" y="0"/>
                    </a:cubicBezTo>
                    <a:cubicBezTo>
                      <a:pt x="1963" y="0"/>
                      <a:pt x="0" y="732"/>
                      <a:pt x="0" y="1830"/>
                    </a:cubicBezTo>
                    <a:cubicBezTo>
                      <a:pt x="0" y="15376"/>
                      <a:pt x="0" y="15376"/>
                      <a:pt x="0" y="15376"/>
                    </a:cubicBezTo>
                    <a:cubicBezTo>
                      <a:pt x="0" y="20135"/>
                      <a:pt x="0" y="20135"/>
                      <a:pt x="0" y="20135"/>
                    </a:cubicBezTo>
                    <a:cubicBezTo>
                      <a:pt x="0" y="20867"/>
                      <a:pt x="1963" y="21599"/>
                      <a:pt x="3927" y="21599"/>
                    </a:cubicBezTo>
                    <a:cubicBezTo>
                      <a:pt x="17672" y="21599"/>
                      <a:pt x="17672" y="21599"/>
                      <a:pt x="17672" y="21599"/>
                    </a:cubicBezTo>
                    <a:cubicBezTo>
                      <a:pt x="19636" y="21599"/>
                      <a:pt x="21599" y="20867"/>
                      <a:pt x="21599" y="20135"/>
                    </a:cubicBezTo>
                    <a:cubicBezTo>
                      <a:pt x="21599" y="8420"/>
                      <a:pt x="21599" y="8420"/>
                      <a:pt x="21599" y="8420"/>
                    </a:cubicBezTo>
                    <a:cubicBezTo>
                      <a:pt x="21599" y="1830"/>
                      <a:pt x="21599" y="1830"/>
                      <a:pt x="21599" y="1830"/>
                    </a:cubicBezTo>
                    <a:cubicBezTo>
                      <a:pt x="21599" y="732"/>
                      <a:pt x="19636" y="0"/>
                      <a:pt x="17672"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765"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sp>
            <p:nvSpPr>
              <p:cNvPr id="54" name="AutoShape 52"/>
              <p:cNvSpPr/>
              <p:nvPr/>
            </p:nvSpPr>
            <p:spPr bwMode="auto">
              <a:xfrm>
                <a:off x="0" y="219075"/>
                <a:ext cx="82551" cy="74614"/>
              </a:xfrm>
              <a:custGeom>
                <a:avLst/>
                <a:gdLst>
                  <a:gd name="T0" fmla="*/ 41276 w 21600"/>
                  <a:gd name="T1" fmla="*/ 37307 h 21600"/>
                  <a:gd name="T2" fmla="*/ 41276 w 21600"/>
                  <a:gd name="T3" fmla="*/ 37307 h 21600"/>
                  <a:gd name="T4" fmla="*/ 41276 w 21600"/>
                  <a:gd name="T5" fmla="*/ 37307 h 21600"/>
                  <a:gd name="T6" fmla="*/ 41276 w 21600"/>
                  <a:gd name="T7" fmla="*/ 373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904" y="0"/>
                    </a:moveTo>
                    <a:cubicBezTo>
                      <a:pt x="4695" y="0"/>
                      <a:pt x="4695" y="0"/>
                      <a:pt x="4695" y="0"/>
                    </a:cubicBezTo>
                    <a:cubicBezTo>
                      <a:pt x="1878" y="0"/>
                      <a:pt x="0" y="2057"/>
                      <a:pt x="0" y="4114"/>
                    </a:cubicBezTo>
                    <a:cubicBezTo>
                      <a:pt x="0" y="17485"/>
                      <a:pt x="0" y="17485"/>
                      <a:pt x="0" y="17485"/>
                    </a:cubicBezTo>
                    <a:cubicBezTo>
                      <a:pt x="0" y="19542"/>
                      <a:pt x="1878" y="21600"/>
                      <a:pt x="4695" y="21600"/>
                    </a:cubicBezTo>
                    <a:cubicBezTo>
                      <a:pt x="16904" y="21600"/>
                      <a:pt x="16904" y="21600"/>
                      <a:pt x="16904" y="21600"/>
                    </a:cubicBezTo>
                    <a:cubicBezTo>
                      <a:pt x="19721" y="21600"/>
                      <a:pt x="21599" y="19542"/>
                      <a:pt x="21599" y="17485"/>
                    </a:cubicBezTo>
                    <a:cubicBezTo>
                      <a:pt x="21599" y="4114"/>
                      <a:pt x="21599" y="4114"/>
                      <a:pt x="21599" y="4114"/>
                    </a:cubicBezTo>
                    <a:cubicBezTo>
                      <a:pt x="21599" y="2057"/>
                      <a:pt x="19721" y="0"/>
                      <a:pt x="16904"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765"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grpSp>
      </p:grpSp>
      <p:sp>
        <p:nvSpPr>
          <p:cNvPr id="25" name="AutoShape 24"/>
          <p:cNvSpPr/>
          <p:nvPr/>
        </p:nvSpPr>
        <p:spPr bwMode="auto">
          <a:xfrm>
            <a:off x="2848564" y="2225998"/>
            <a:ext cx="17112" cy="581777"/>
          </a:xfrm>
          <a:custGeom>
            <a:avLst/>
            <a:gdLst>
              <a:gd name="T0" fmla="*/ 8732 w 21600"/>
              <a:gd name="T1" fmla="*/ 296863 h 21600"/>
              <a:gd name="T2" fmla="*/ 8732 w 21600"/>
              <a:gd name="T3" fmla="*/ 296863 h 21600"/>
              <a:gd name="T4" fmla="*/ 8732 w 21600"/>
              <a:gd name="T5" fmla="*/ 296863 h 21600"/>
              <a:gd name="T6" fmla="*/ 8732 w 21600"/>
              <a:gd name="T7" fmla="*/ 2968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8DC9C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765"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grpSp>
        <p:nvGrpSpPr>
          <p:cNvPr id="15366" name="Group 17"/>
          <p:cNvGrpSpPr/>
          <p:nvPr/>
        </p:nvGrpSpPr>
        <p:grpSpPr>
          <a:xfrm>
            <a:off x="862122" y="2225998"/>
            <a:ext cx="703110" cy="1280220"/>
            <a:chOff x="547687" y="0"/>
            <a:chExt cx="717551" cy="1308102"/>
          </a:xfrm>
        </p:grpSpPr>
        <p:sp>
          <p:nvSpPr>
            <p:cNvPr id="19" name="AutoShape 18"/>
            <p:cNvSpPr/>
            <p:nvPr/>
          </p:nvSpPr>
          <p:spPr bwMode="auto">
            <a:xfrm>
              <a:off x="896937" y="0"/>
              <a:ext cx="17462" cy="594448"/>
            </a:xfrm>
            <a:custGeom>
              <a:avLst/>
              <a:gdLst>
                <a:gd name="T0" fmla="*/ 8732 w 21600"/>
                <a:gd name="T1" fmla="*/ 296863 h 21600"/>
                <a:gd name="T2" fmla="*/ 8732 w 21600"/>
                <a:gd name="T3" fmla="*/ 296863 h 21600"/>
                <a:gd name="T4" fmla="*/ 8732 w 21600"/>
                <a:gd name="T5" fmla="*/ 296863 h 21600"/>
                <a:gd name="T6" fmla="*/ 8732 w 21600"/>
                <a:gd name="T7" fmla="*/ 2968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37B9F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765"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sp>
          <p:nvSpPr>
            <p:cNvPr id="20" name="AutoShape 19"/>
            <p:cNvSpPr/>
            <p:nvPr/>
          </p:nvSpPr>
          <p:spPr bwMode="auto">
            <a:xfrm>
              <a:off x="547687" y="583321"/>
              <a:ext cx="717551" cy="724781"/>
            </a:xfrm>
            <a:custGeom>
              <a:avLst/>
              <a:gdLst>
                <a:gd name="T0" fmla="*/ 358776 w 21600"/>
                <a:gd name="T1" fmla="*/ 362745 h 21600"/>
                <a:gd name="T2" fmla="*/ 358776 w 21600"/>
                <a:gd name="T3" fmla="*/ 362745 h 21600"/>
                <a:gd name="T4" fmla="*/ 358776 w 21600"/>
                <a:gd name="T5" fmla="*/ 362745 h 21600"/>
                <a:gd name="T6" fmla="*/ 358776 w 21600"/>
                <a:gd name="T7" fmla="*/ 36274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53" y="21600"/>
                  </a:moveTo>
                  <a:cubicBezTo>
                    <a:pt x="4835" y="21600"/>
                    <a:pt x="0" y="16681"/>
                    <a:pt x="0" y="10800"/>
                  </a:cubicBezTo>
                  <a:cubicBezTo>
                    <a:pt x="0" y="4918"/>
                    <a:pt x="4835" y="0"/>
                    <a:pt x="10853" y="0"/>
                  </a:cubicBezTo>
                  <a:cubicBezTo>
                    <a:pt x="16764" y="0"/>
                    <a:pt x="21599" y="4918"/>
                    <a:pt x="21599" y="10800"/>
                  </a:cubicBezTo>
                  <a:cubicBezTo>
                    <a:pt x="21599" y="16681"/>
                    <a:pt x="16764" y="21600"/>
                    <a:pt x="10853" y="21600"/>
                  </a:cubicBezTo>
                  <a:close/>
                  <a:moveTo>
                    <a:pt x="10853" y="534"/>
                  </a:moveTo>
                  <a:cubicBezTo>
                    <a:pt x="5158" y="534"/>
                    <a:pt x="537" y="5132"/>
                    <a:pt x="537" y="10800"/>
                  </a:cubicBezTo>
                  <a:cubicBezTo>
                    <a:pt x="537" y="16467"/>
                    <a:pt x="5158" y="21065"/>
                    <a:pt x="10853" y="21065"/>
                  </a:cubicBezTo>
                  <a:cubicBezTo>
                    <a:pt x="16549" y="21065"/>
                    <a:pt x="21062" y="16467"/>
                    <a:pt x="21062" y="10800"/>
                  </a:cubicBezTo>
                  <a:cubicBezTo>
                    <a:pt x="21062" y="5132"/>
                    <a:pt x="16549" y="534"/>
                    <a:pt x="10853" y="534"/>
                  </a:cubicBezTo>
                  <a:close/>
                </a:path>
              </a:pathLst>
            </a:custGeom>
            <a:solidFill>
              <a:srgbClr val="37B9F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765"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sp>
          <p:nvSpPr>
            <p:cNvPr id="21" name="AutoShape 20"/>
            <p:cNvSpPr/>
            <p:nvPr/>
          </p:nvSpPr>
          <p:spPr bwMode="auto">
            <a:xfrm>
              <a:off x="693737" y="836041"/>
              <a:ext cx="303212" cy="298813"/>
            </a:xfrm>
            <a:custGeom>
              <a:avLst/>
              <a:gdLst>
                <a:gd name="T0" fmla="*/ 151607 w 21600"/>
                <a:gd name="T1" fmla="*/ 152400 h 21224"/>
                <a:gd name="T2" fmla="*/ 151607 w 21600"/>
                <a:gd name="T3" fmla="*/ 152400 h 21224"/>
                <a:gd name="T4" fmla="*/ 151607 w 21600"/>
                <a:gd name="T5" fmla="*/ 152400 h 21224"/>
                <a:gd name="T6" fmla="*/ 151607 w 21600"/>
                <a:gd name="T7" fmla="*/ 152400 h 21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224">
                  <a:moveTo>
                    <a:pt x="18550" y="16075"/>
                  </a:moveTo>
                  <a:cubicBezTo>
                    <a:pt x="18042" y="15567"/>
                    <a:pt x="18042" y="15567"/>
                    <a:pt x="18042" y="15567"/>
                  </a:cubicBezTo>
                  <a:cubicBezTo>
                    <a:pt x="17534" y="14804"/>
                    <a:pt x="17280" y="13788"/>
                    <a:pt x="17534" y="12771"/>
                  </a:cubicBezTo>
                  <a:cubicBezTo>
                    <a:pt x="17534" y="12771"/>
                    <a:pt x="17534" y="12771"/>
                    <a:pt x="17534" y="12771"/>
                  </a:cubicBezTo>
                  <a:cubicBezTo>
                    <a:pt x="17788" y="12009"/>
                    <a:pt x="18804" y="11247"/>
                    <a:pt x="19567" y="10993"/>
                  </a:cubicBezTo>
                  <a:cubicBezTo>
                    <a:pt x="20329" y="10739"/>
                    <a:pt x="20329" y="10739"/>
                    <a:pt x="20329" y="10739"/>
                  </a:cubicBezTo>
                  <a:cubicBezTo>
                    <a:pt x="21091" y="10739"/>
                    <a:pt x="21599" y="9976"/>
                    <a:pt x="21599" y="9214"/>
                  </a:cubicBezTo>
                  <a:cubicBezTo>
                    <a:pt x="21599" y="8706"/>
                    <a:pt x="21345" y="8197"/>
                    <a:pt x="21345" y="7689"/>
                  </a:cubicBezTo>
                  <a:cubicBezTo>
                    <a:pt x="21091" y="6927"/>
                    <a:pt x="20329" y="6419"/>
                    <a:pt x="19567" y="6673"/>
                  </a:cubicBezTo>
                  <a:cubicBezTo>
                    <a:pt x="18804" y="6673"/>
                    <a:pt x="18804" y="6673"/>
                    <a:pt x="18804" y="6673"/>
                  </a:cubicBezTo>
                  <a:cubicBezTo>
                    <a:pt x="17788" y="6927"/>
                    <a:pt x="16771" y="6673"/>
                    <a:pt x="16263" y="5910"/>
                  </a:cubicBezTo>
                  <a:cubicBezTo>
                    <a:pt x="16263" y="5910"/>
                    <a:pt x="16263" y="5910"/>
                    <a:pt x="16263" y="5910"/>
                  </a:cubicBezTo>
                  <a:cubicBezTo>
                    <a:pt x="15501" y="5148"/>
                    <a:pt x="15247" y="4131"/>
                    <a:pt x="15501" y="3115"/>
                  </a:cubicBezTo>
                  <a:cubicBezTo>
                    <a:pt x="15755" y="2353"/>
                    <a:pt x="15755" y="2353"/>
                    <a:pt x="15755" y="2353"/>
                  </a:cubicBezTo>
                  <a:cubicBezTo>
                    <a:pt x="16009" y="1590"/>
                    <a:pt x="15755" y="828"/>
                    <a:pt x="14992" y="574"/>
                  </a:cubicBezTo>
                  <a:cubicBezTo>
                    <a:pt x="14738" y="320"/>
                    <a:pt x="14484" y="320"/>
                    <a:pt x="14230" y="320"/>
                  </a:cubicBezTo>
                  <a:cubicBezTo>
                    <a:pt x="13976" y="66"/>
                    <a:pt x="13722" y="66"/>
                    <a:pt x="13468" y="66"/>
                  </a:cubicBezTo>
                  <a:cubicBezTo>
                    <a:pt x="12705" y="-188"/>
                    <a:pt x="11943" y="320"/>
                    <a:pt x="11689" y="1082"/>
                  </a:cubicBezTo>
                  <a:cubicBezTo>
                    <a:pt x="11435" y="1590"/>
                    <a:pt x="11435" y="1590"/>
                    <a:pt x="11435" y="1590"/>
                  </a:cubicBezTo>
                  <a:cubicBezTo>
                    <a:pt x="11181" y="2607"/>
                    <a:pt x="10418" y="3369"/>
                    <a:pt x="9402" y="3623"/>
                  </a:cubicBezTo>
                  <a:cubicBezTo>
                    <a:pt x="9402" y="3623"/>
                    <a:pt x="9402" y="3623"/>
                    <a:pt x="9402" y="3623"/>
                  </a:cubicBezTo>
                  <a:cubicBezTo>
                    <a:pt x="8385" y="3877"/>
                    <a:pt x="7369" y="3369"/>
                    <a:pt x="6607" y="2607"/>
                  </a:cubicBezTo>
                  <a:cubicBezTo>
                    <a:pt x="6352" y="2099"/>
                    <a:pt x="6352" y="2099"/>
                    <a:pt x="6352" y="2099"/>
                  </a:cubicBezTo>
                  <a:cubicBezTo>
                    <a:pt x="5590" y="1590"/>
                    <a:pt x="4828" y="1336"/>
                    <a:pt x="4065" y="1844"/>
                  </a:cubicBezTo>
                  <a:cubicBezTo>
                    <a:pt x="3811" y="2353"/>
                    <a:pt x="3303" y="2607"/>
                    <a:pt x="3049" y="2861"/>
                  </a:cubicBezTo>
                  <a:cubicBezTo>
                    <a:pt x="2541" y="3369"/>
                    <a:pt x="2541" y="4386"/>
                    <a:pt x="3049" y="4894"/>
                  </a:cubicBezTo>
                  <a:cubicBezTo>
                    <a:pt x="3557" y="5402"/>
                    <a:pt x="3557" y="5402"/>
                    <a:pt x="3557" y="5402"/>
                  </a:cubicBezTo>
                  <a:cubicBezTo>
                    <a:pt x="4065" y="6164"/>
                    <a:pt x="4320" y="7435"/>
                    <a:pt x="4065" y="8197"/>
                  </a:cubicBezTo>
                  <a:cubicBezTo>
                    <a:pt x="3811" y="9214"/>
                    <a:pt x="2795" y="9976"/>
                    <a:pt x="1778" y="10230"/>
                  </a:cubicBezTo>
                  <a:cubicBezTo>
                    <a:pt x="1270" y="10230"/>
                    <a:pt x="1270" y="10230"/>
                    <a:pt x="1270" y="10230"/>
                  </a:cubicBezTo>
                  <a:cubicBezTo>
                    <a:pt x="508" y="10484"/>
                    <a:pt x="0" y="11247"/>
                    <a:pt x="0" y="12009"/>
                  </a:cubicBezTo>
                  <a:cubicBezTo>
                    <a:pt x="0" y="12517"/>
                    <a:pt x="254" y="13026"/>
                    <a:pt x="254" y="13534"/>
                  </a:cubicBezTo>
                  <a:cubicBezTo>
                    <a:pt x="508" y="14296"/>
                    <a:pt x="1270" y="14804"/>
                    <a:pt x="2032" y="14550"/>
                  </a:cubicBezTo>
                  <a:cubicBezTo>
                    <a:pt x="2795" y="14296"/>
                    <a:pt x="2795" y="14296"/>
                    <a:pt x="2795" y="14296"/>
                  </a:cubicBezTo>
                  <a:cubicBezTo>
                    <a:pt x="3811" y="14296"/>
                    <a:pt x="4828" y="14550"/>
                    <a:pt x="5336" y="15313"/>
                  </a:cubicBezTo>
                  <a:cubicBezTo>
                    <a:pt x="5336" y="15313"/>
                    <a:pt x="5336" y="15313"/>
                    <a:pt x="5336" y="15313"/>
                  </a:cubicBezTo>
                  <a:cubicBezTo>
                    <a:pt x="6098" y="16075"/>
                    <a:pt x="6352" y="17091"/>
                    <a:pt x="6098" y="18108"/>
                  </a:cubicBezTo>
                  <a:cubicBezTo>
                    <a:pt x="5844" y="18616"/>
                    <a:pt x="5844" y="18616"/>
                    <a:pt x="5844" y="18616"/>
                  </a:cubicBezTo>
                  <a:cubicBezTo>
                    <a:pt x="5590" y="19379"/>
                    <a:pt x="5844" y="20395"/>
                    <a:pt x="6607" y="20649"/>
                  </a:cubicBezTo>
                  <a:cubicBezTo>
                    <a:pt x="6861" y="20649"/>
                    <a:pt x="7115" y="20903"/>
                    <a:pt x="7369" y="20903"/>
                  </a:cubicBezTo>
                  <a:cubicBezTo>
                    <a:pt x="7623" y="20903"/>
                    <a:pt x="7877" y="21157"/>
                    <a:pt x="8131" y="21157"/>
                  </a:cubicBezTo>
                  <a:cubicBezTo>
                    <a:pt x="8894" y="21412"/>
                    <a:pt x="9656" y="20903"/>
                    <a:pt x="9910" y="20141"/>
                  </a:cubicBezTo>
                  <a:cubicBezTo>
                    <a:pt x="10164" y="19379"/>
                    <a:pt x="10164" y="19379"/>
                    <a:pt x="10164" y="19379"/>
                  </a:cubicBezTo>
                  <a:cubicBezTo>
                    <a:pt x="10418" y="18362"/>
                    <a:pt x="11181" y="17854"/>
                    <a:pt x="12197" y="17600"/>
                  </a:cubicBezTo>
                  <a:cubicBezTo>
                    <a:pt x="12197" y="17600"/>
                    <a:pt x="12197" y="17600"/>
                    <a:pt x="12197" y="17600"/>
                  </a:cubicBezTo>
                  <a:cubicBezTo>
                    <a:pt x="13214" y="17346"/>
                    <a:pt x="14230" y="17600"/>
                    <a:pt x="14992" y="18362"/>
                  </a:cubicBezTo>
                  <a:cubicBezTo>
                    <a:pt x="15247" y="18870"/>
                    <a:pt x="15247" y="18870"/>
                    <a:pt x="15247" y="18870"/>
                  </a:cubicBezTo>
                  <a:cubicBezTo>
                    <a:pt x="16009" y="19633"/>
                    <a:pt x="16771" y="19633"/>
                    <a:pt x="17534" y="19124"/>
                  </a:cubicBezTo>
                  <a:cubicBezTo>
                    <a:pt x="17788" y="18870"/>
                    <a:pt x="18296" y="18616"/>
                    <a:pt x="18550" y="18108"/>
                  </a:cubicBezTo>
                  <a:cubicBezTo>
                    <a:pt x="19058" y="17600"/>
                    <a:pt x="19058" y="16837"/>
                    <a:pt x="18550" y="16075"/>
                  </a:cubicBezTo>
                  <a:close/>
                  <a:moveTo>
                    <a:pt x="9656" y="14042"/>
                  </a:moveTo>
                  <a:cubicBezTo>
                    <a:pt x="7623" y="13280"/>
                    <a:pt x="6607" y="11247"/>
                    <a:pt x="7369" y="9468"/>
                  </a:cubicBezTo>
                  <a:cubicBezTo>
                    <a:pt x="7877" y="7435"/>
                    <a:pt x="10164" y="6419"/>
                    <a:pt x="11943" y="7181"/>
                  </a:cubicBezTo>
                  <a:cubicBezTo>
                    <a:pt x="13976" y="7689"/>
                    <a:pt x="14992" y="9722"/>
                    <a:pt x="14230" y="11755"/>
                  </a:cubicBezTo>
                  <a:cubicBezTo>
                    <a:pt x="13722" y="13534"/>
                    <a:pt x="11435" y="14804"/>
                    <a:pt x="9656" y="14042"/>
                  </a:cubicBezTo>
                  <a:close/>
                </a:path>
              </a:pathLst>
            </a:custGeom>
            <a:solidFill>
              <a:srgbClr val="37B9F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765"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sp>
          <p:nvSpPr>
            <p:cNvPr id="22" name="AutoShape 21"/>
            <p:cNvSpPr/>
            <p:nvPr/>
          </p:nvSpPr>
          <p:spPr bwMode="auto">
            <a:xfrm>
              <a:off x="941388" y="758159"/>
              <a:ext cx="174625" cy="190732"/>
            </a:xfrm>
            <a:custGeom>
              <a:avLst/>
              <a:gdLst>
                <a:gd name="T0" fmla="*/ 86778 w 21084"/>
                <a:gd name="T1" fmla="*/ 95250 h 21600"/>
                <a:gd name="T2" fmla="*/ 86778 w 21084"/>
                <a:gd name="T3" fmla="*/ 95250 h 21600"/>
                <a:gd name="T4" fmla="*/ 86778 w 21084"/>
                <a:gd name="T5" fmla="*/ 95250 h 21600"/>
                <a:gd name="T6" fmla="*/ 86778 w 21084"/>
                <a:gd name="T7" fmla="*/ 952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084" h="21600">
                  <a:moveTo>
                    <a:pt x="20041" y="13856"/>
                  </a:moveTo>
                  <a:cubicBezTo>
                    <a:pt x="19609" y="13856"/>
                    <a:pt x="19609" y="13856"/>
                    <a:pt x="19609" y="13856"/>
                  </a:cubicBezTo>
                  <a:cubicBezTo>
                    <a:pt x="18744" y="13041"/>
                    <a:pt x="17881" y="12226"/>
                    <a:pt x="17881" y="11411"/>
                  </a:cubicBezTo>
                  <a:cubicBezTo>
                    <a:pt x="17881" y="11003"/>
                    <a:pt x="17881" y="11003"/>
                    <a:pt x="17881" y="11003"/>
                  </a:cubicBezTo>
                  <a:cubicBezTo>
                    <a:pt x="18313" y="10188"/>
                    <a:pt x="18744" y="9373"/>
                    <a:pt x="19609" y="8966"/>
                  </a:cubicBezTo>
                  <a:cubicBezTo>
                    <a:pt x="20473" y="8558"/>
                    <a:pt x="20473" y="8558"/>
                    <a:pt x="20473" y="8558"/>
                  </a:cubicBezTo>
                  <a:cubicBezTo>
                    <a:pt x="20905" y="8150"/>
                    <a:pt x="21337" y="7335"/>
                    <a:pt x="20905" y="6520"/>
                  </a:cubicBezTo>
                  <a:cubicBezTo>
                    <a:pt x="20905" y="6113"/>
                    <a:pt x="20473" y="5705"/>
                    <a:pt x="20473" y="5298"/>
                  </a:cubicBezTo>
                  <a:cubicBezTo>
                    <a:pt x="20041" y="4483"/>
                    <a:pt x="18744" y="4483"/>
                    <a:pt x="18313" y="4890"/>
                  </a:cubicBezTo>
                  <a:cubicBezTo>
                    <a:pt x="17449" y="4890"/>
                    <a:pt x="17449" y="4890"/>
                    <a:pt x="17449" y="4890"/>
                  </a:cubicBezTo>
                  <a:cubicBezTo>
                    <a:pt x="16585" y="5705"/>
                    <a:pt x="15289" y="5298"/>
                    <a:pt x="14425" y="4890"/>
                  </a:cubicBezTo>
                  <a:cubicBezTo>
                    <a:pt x="14425" y="4890"/>
                    <a:pt x="14425" y="4890"/>
                    <a:pt x="14425" y="4890"/>
                  </a:cubicBezTo>
                  <a:cubicBezTo>
                    <a:pt x="13561" y="4483"/>
                    <a:pt x="13129" y="3260"/>
                    <a:pt x="13129" y="2445"/>
                  </a:cubicBezTo>
                  <a:cubicBezTo>
                    <a:pt x="13129" y="1630"/>
                    <a:pt x="13129" y="1630"/>
                    <a:pt x="13129" y="1630"/>
                  </a:cubicBezTo>
                  <a:cubicBezTo>
                    <a:pt x="13129" y="815"/>
                    <a:pt x="12696" y="407"/>
                    <a:pt x="11833" y="407"/>
                  </a:cubicBezTo>
                  <a:cubicBezTo>
                    <a:pt x="11400" y="0"/>
                    <a:pt x="11400" y="0"/>
                    <a:pt x="10969" y="0"/>
                  </a:cubicBezTo>
                  <a:cubicBezTo>
                    <a:pt x="10537" y="0"/>
                    <a:pt x="10537" y="0"/>
                    <a:pt x="10104" y="0"/>
                  </a:cubicBezTo>
                  <a:cubicBezTo>
                    <a:pt x="9240" y="0"/>
                    <a:pt x="8809" y="815"/>
                    <a:pt x="8809" y="1630"/>
                  </a:cubicBezTo>
                  <a:cubicBezTo>
                    <a:pt x="8809" y="2445"/>
                    <a:pt x="8809" y="2445"/>
                    <a:pt x="8809" y="2445"/>
                  </a:cubicBezTo>
                  <a:cubicBezTo>
                    <a:pt x="8809" y="3260"/>
                    <a:pt x="7945" y="4075"/>
                    <a:pt x="7081" y="4483"/>
                  </a:cubicBezTo>
                  <a:cubicBezTo>
                    <a:pt x="7081" y="4483"/>
                    <a:pt x="7081" y="4483"/>
                    <a:pt x="7081" y="4483"/>
                  </a:cubicBezTo>
                  <a:cubicBezTo>
                    <a:pt x="6216" y="5298"/>
                    <a:pt x="4920" y="5298"/>
                    <a:pt x="4056" y="4483"/>
                  </a:cubicBezTo>
                  <a:cubicBezTo>
                    <a:pt x="3624" y="4075"/>
                    <a:pt x="3624" y="4075"/>
                    <a:pt x="3624" y="4075"/>
                  </a:cubicBezTo>
                  <a:cubicBezTo>
                    <a:pt x="2760" y="3667"/>
                    <a:pt x="1896" y="4075"/>
                    <a:pt x="1464" y="4483"/>
                  </a:cubicBezTo>
                  <a:cubicBezTo>
                    <a:pt x="1032" y="4890"/>
                    <a:pt x="600" y="5298"/>
                    <a:pt x="600" y="5705"/>
                  </a:cubicBezTo>
                  <a:cubicBezTo>
                    <a:pt x="168" y="6520"/>
                    <a:pt x="168" y="7335"/>
                    <a:pt x="1032" y="7743"/>
                  </a:cubicBezTo>
                  <a:cubicBezTo>
                    <a:pt x="1464" y="8150"/>
                    <a:pt x="1464" y="8150"/>
                    <a:pt x="1464" y="8150"/>
                  </a:cubicBezTo>
                  <a:cubicBezTo>
                    <a:pt x="2760" y="8558"/>
                    <a:pt x="3192" y="9781"/>
                    <a:pt x="3192" y="10596"/>
                  </a:cubicBezTo>
                  <a:cubicBezTo>
                    <a:pt x="3192" y="11818"/>
                    <a:pt x="2328" y="12633"/>
                    <a:pt x="1464" y="13041"/>
                  </a:cubicBezTo>
                  <a:cubicBezTo>
                    <a:pt x="1032" y="13449"/>
                    <a:pt x="1032" y="13449"/>
                    <a:pt x="1032" y="13449"/>
                  </a:cubicBezTo>
                  <a:cubicBezTo>
                    <a:pt x="168" y="13856"/>
                    <a:pt x="-263" y="14671"/>
                    <a:pt x="168" y="15486"/>
                  </a:cubicBezTo>
                  <a:cubicBezTo>
                    <a:pt x="168" y="15894"/>
                    <a:pt x="600" y="16301"/>
                    <a:pt x="1032" y="16709"/>
                  </a:cubicBezTo>
                  <a:cubicBezTo>
                    <a:pt x="1464" y="17116"/>
                    <a:pt x="2328" y="17524"/>
                    <a:pt x="2760" y="17116"/>
                  </a:cubicBezTo>
                  <a:cubicBezTo>
                    <a:pt x="3624" y="16709"/>
                    <a:pt x="3624" y="16709"/>
                    <a:pt x="3624" y="16709"/>
                  </a:cubicBezTo>
                  <a:cubicBezTo>
                    <a:pt x="4488" y="16301"/>
                    <a:pt x="5785" y="16301"/>
                    <a:pt x="6648" y="17116"/>
                  </a:cubicBezTo>
                  <a:cubicBezTo>
                    <a:pt x="6648" y="17116"/>
                    <a:pt x="6648" y="17116"/>
                    <a:pt x="6648" y="17116"/>
                  </a:cubicBezTo>
                  <a:cubicBezTo>
                    <a:pt x="7512" y="17524"/>
                    <a:pt x="7945" y="18339"/>
                    <a:pt x="7945" y="19562"/>
                  </a:cubicBezTo>
                  <a:cubicBezTo>
                    <a:pt x="7945" y="19969"/>
                    <a:pt x="7945" y="19969"/>
                    <a:pt x="7945" y="19969"/>
                  </a:cubicBezTo>
                  <a:cubicBezTo>
                    <a:pt x="7945" y="20784"/>
                    <a:pt x="8376" y="21600"/>
                    <a:pt x="9240" y="21600"/>
                  </a:cubicBezTo>
                  <a:cubicBezTo>
                    <a:pt x="9673" y="21600"/>
                    <a:pt x="10104" y="21600"/>
                    <a:pt x="10104" y="21600"/>
                  </a:cubicBezTo>
                  <a:cubicBezTo>
                    <a:pt x="10537" y="21600"/>
                    <a:pt x="10537" y="21600"/>
                    <a:pt x="10969" y="21600"/>
                  </a:cubicBezTo>
                  <a:cubicBezTo>
                    <a:pt x="11833" y="21600"/>
                    <a:pt x="12264" y="21192"/>
                    <a:pt x="12696" y="20377"/>
                  </a:cubicBezTo>
                  <a:cubicBezTo>
                    <a:pt x="12696" y="19562"/>
                    <a:pt x="12696" y="19562"/>
                    <a:pt x="12696" y="19562"/>
                  </a:cubicBezTo>
                  <a:cubicBezTo>
                    <a:pt x="12696" y="18747"/>
                    <a:pt x="13129" y="17524"/>
                    <a:pt x="13992" y="17116"/>
                  </a:cubicBezTo>
                  <a:cubicBezTo>
                    <a:pt x="13992" y="17116"/>
                    <a:pt x="13992" y="17116"/>
                    <a:pt x="13992" y="17116"/>
                  </a:cubicBezTo>
                  <a:cubicBezTo>
                    <a:pt x="14857" y="16709"/>
                    <a:pt x="16153" y="16709"/>
                    <a:pt x="17016" y="17116"/>
                  </a:cubicBezTo>
                  <a:cubicBezTo>
                    <a:pt x="17881" y="17524"/>
                    <a:pt x="17881" y="17524"/>
                    <a:pt x="17881" y="17524"/>
                  </a:cubicBezTo>
                  <a:cubicBezTo>
                    <a:pt x="18313" y="17932"/>
                    <a:pt x="19177" y="17932"/>
                    <a:pt x="20041" y="17116"/>
                  </a:cubicBezTo>
                  <a:cubicBezTo>
                    <a:pt x="20041" y="16709"/>
                    <a:pt x="20473" y="16301"/>
                    <a:pt x="20473" y="15894"/>
                  </a:cubicBezTo>
                  <a:cubicBezTo>
                    <a:pt x="20905" y="15486"/>
                    <a:pt x="20905" y="14671"/>
                    <a:pt x="20041" y="13856"/>
                  </a:cubicBezTo>
                  <a:close/>
                  <a:moveTo>
                    <a:pt x="10537" y="13856"/>
                  </a:moveTo>
                  <a:cubicBezTo>
                    <a:pt x="8809" y="13856"/>
                    <a:pt x="7081" y="12633"/>
                    <a:pt x="7512" y="11003"/>
                  </a:cubicBezTo>
                  <a:cubicBezTo>
                    <a:pt x="7512" y="8966"/>
                    <a:pt x="8809" y="7743"/>
                    <a:pt x="10537" y="7743"/>
                  </a:cubicBezTo>
                  <a:cubicBezTo>
                    <a:pt x="12696" y="8150"/>
                    <a:pt x="13992" y="9373"/>
                    <a:pt x="13992" y="11003"/>
                  </a:cubicBezTo>
                  <a:cubicBezTo>
                    <a:pt x="13561" y="12633"/>
                    <a:pt x="12264" y="14264"/>
                    <a:pt x="10537" y="13856"/>
                  </a:cubicBezTo>
                  <a:close/>
                </a:path>
              </a:pathLst>
            </a:custGeom>
            <a:solidFill>
              <a:srgbClr val="37B9F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765"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grpSp>
      <p:sp>
        <p:nvSpPr>
          <p:cNvPr id="15367" name="文本框 8"/>
          <p:cNvSpPr txBox="1"/>
          <p:nvPr/>
        </p:nvSpPr>
        <p:spPr>
          <a:xfrm>
            <a:off x="3229675" y="297111"/>
            <a:ext cx="2583180" cy="452755"/>
          </a:xfrm>
          <a:prstGeom prst="rect">
            <a:avLst/>
          </a:prstGeom>
          <a:noFill/>
          <a:ln w="9525">
            <a:noFill/>
          </a:ln>
        </p:spPr>
        <p:txBody>
          <a:bodyPr wrap="none">
            <a:spAutoFit/>
          </a:bodyPr>
          <a:lstStyle/>
          <a:p>
            <a:pPr eaLnBrk="1" hangingPunct="1"/>
            <a:r>
              <a:rPr lang="en-US" altLang="zh-CN" sz="2350" b="1" dirty="0">
                <a:solidFill>
                  <a:schemeClr val="bg1"/>
                </a:solidFill>
                <a:latin typeface="方正兰亭黑_GBK" pitchFamily="2" charset="-122"/>
                <a:ea typeface="方正兰亭黑_GBK" pitchFamily="2" charset="-122"/>
              </a:rPr>
              <a:t>2.3 </a:t>
            </a:r>
            <a:r>
              <a:rPr lang="zh-CN" altLang="en-US" sz="2350" b="1" dirty="0">
                <a:solidFill>
                  <a:schemeClr val="bg1"/>
                </a:solidFill>
                <a:latin typeface="方正兰亭黑_GBK" pitchFamily="2" charset="-122"/>
                <a:ea typeface="方正兰亭黑_GBK" pitchFamily="2" charset="-122"/>
              </a:rPr>
              <a:t>公司发展规划</a:t>
            </a:r>
          </a:p>
        </p:txBody>
      </p:sp>
      <p:sp>
        <p:nvSpPr>
          <p:cNvPr id="15368" name="TextBox 46"/>
          <p:cNvSpPr txBox="1"/>
          <p:nvPr/>
        </p:nvSpPr>
        <p:spPr>
          <a:xfrm>
            <a:off x="2495454" y="755999"/>
            <a:ext cx="4689995" cy="333375"/>
          </a:xfrm>
          <a:prstGeom prst="rect">
            <a:avLst/>
          </a:prstGeom>
          <a:noFill/>
          <a:ln w="9525">
            <a:noFill/>
          </a:ln>
        </p:spPr>
        <p:txBody>
          <a:bodyPr>
            <a:spAutoFit/>
          </a:bodyPr>
          <a:lstStyle/>
          <a:p>
            <a:pPr defTabSz="522605" eaLnBrk="1" hangingPunct="1"/>
            <a:r>
              <a:rPr lang="en-US" altLang="zh-CN" sz="785" dirty="0">
                <a:solidFill>
                  <a:srgbClr val="FFFFFF"/>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785" dirty="0">
              <a:solidFill>
                <a:srgbClr val="FFFFFF"/>
              </a:solidFill>
              <a:latin typeface="Arial" panose="020B0604020202020204" pitchFamily="34" charset="0"/>
              <a:ea typeface="Arial" panose="020B0604020202020204" pitchFamily="34" charset="0"/>
            </a:endParaRPr>
          </a:p>
        </p:txBody>
      </p:sp>
      <p:cxnSp>
        <p:nvCxnSpPr>
          <p:cNvPr id="14" name="直接连接符 13"/>
          <p:cNvCxnSpPr/>
          <p:nvPr/>
        </p:nvCxnSpPr>
        <p:spPr>
          <a:xfrm>
            <a:off x="243421" y="1171333"/>
            <a:ext cx="8585838" cy="0"/>
          </a:xfrm>
          <a:prstGeom prst="line">
            <a:avLst/>
          </a:prstGeom>
          <a:ln w="3175">
            <a:gradFill flip="none" rotWithShape="1">
              <a:gsLst>
                <a:gs pos="0">
                  <a:srgbClr val="137EEC">
                    <a:alpha val="0"/>
                  </a:srgbClr>
                </a:gs>
                <a:gs pos="56000">
                  <a:srgbClr val="137EEC"/>
                </a:gs>
                <a:gs pos="100000">
                  <a:srgbClr val="137EEC">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5370" name="AutoShape 7"/>
          <p:cNvSpPr/>
          <p:nvPr/>
        </p:nvSpPr>
        <p:spPr>
          <a:xfrm>
            <a:off x="403233" y="2141998"/>
            <a:ext cx="1619332" cy="169555"/>
          </a:xfrm>
          <a:custGeom>
            <a:avLst/>
            <a:gdLst/>
            <a:ahLst/>
            <a:cxnLst>
              <a:cxn ang="0">
                <a:pos x="2147483646" y="2147483646"/>
              </a:cxn>
              <a:cxn ang="0">
                <a:pos x="2147483646" y="2147483646"/>
              </a:cxn>
              <a:cxn ang="0">
                <a:pos x="2147483646" y="2147483646"/>
              </a:cxn>
              <a:cxn ang="0">
                <a:pos x="2147483646" y="2147483646"/>
              </a:cxn>
            </a:cxnLst>
            <a:rect l="0" t="0" r="0" b="0"/>
            <a:pathLst>
              <a:path w="21600" h="21600">
                <a:moveTo>
                  <a:pt x="20666" y="21599"/>
                </a:moveTo>
                <a:lnTo>
                  <a:pt x="0" y="21599"/>
                </a:lnTo>
                <a:lnTo>
                  <a:pt x="933" y="10700"/>
                </a:lnTo>
                <a:lnTo>
                  <a:pt x="0" y="0"/>
                </a:lnTo>
                <a:lnTo>
                  <a:pt x="20666" y="0"/>
                </a:lnTo>
                <a:lnTo>
                  <a:pt x="21599" y="10700"/>
                </a:lnTo>
                <a:lnTo>
                  <a:pt x="20666" y="21599"/>
                </a:lnTo>
                <a:close/>
              </a:path>
            </a:pathLst>
          </a:custGeom>
          <a:solidFill>
            <a:srgbClr val="137EEC">
              <a:alpha val="100000"/>
            </a:srgbClr>
          </a:solidFill>
          <a:ln w="9525">
            <a:noFill/>
          </a:ln>
        </p:spPr>
        <p:txBody>
          <a:bodyPr/>
          <a:lstStyle/>
          <a:p>
            <a:endParaRPr lang="zh-CN" altLang="en-US" sz="100"/>
          </a:p>
        </p:txBody>
      </p:sp>
      <p:sp>
        <p:nvSpPr>
          <p:cNvPr id="15371" name="AutoShape 8"/>
          <p:cNvSpPr/>
          <p:nvPr/>
        </p:nvSpPr>
        <p:spPr>
          <a:xfrm>
            <a:off x="2047454" y="2141998"/>
            <a:ext cx="1619331" cy="169555"/>
          </a:xfrm>
          <a:custGeom>
            <a:avLst/>
            <a:gdLst/>
            <a:ahLst/>
            <a:cxnLst>
              <a:cxn ang="0">
                <a:pos x="2147483646" y="2147483646"/>
              </a:cxn>
              <a:cxn ang="0">
                <a:pos x="2147483646" y="2147483646"/>
              </a:cxn>
              <a:cxn ang="0">
                <a:pos x="2147483646" y="2147483646"/>
              </a:cxn>
              <a:cxn ang="0">
                <a:pos x="2147483646" y="2147483646"/>
              </a:cxn>
            </a:cxnLst>
            <a:rect l="0" t="0" r="0" b="0"/>
            <a:pathLst>
              <a:path w="21600" h="21600">
                <a:moveTo>
                  <a:pt x="20666" y="21599"/>
                </a:moveTo>
                <a:lnTo>
                  <a:pt x="0" y="21599"/>
                </a:lnTo>
                <a:lnTo>
                  <a:pt x="933" y="10700"/>
                </a:lnTo>
                <a:lnTo>
                  <a:pt x="0" y="0"/>
                </a:lnTo>
                <a:lnTo>
                  <a:pt x="20666" y="0"/>
                </a:lnTo>
                <a:lnTo>
                  <a:pt x="21599" y="10700"/>
                </a:lnTo>
                <a:lnTo>
                  <a:pt x="20666" y="21599"/>
                </a:lnTo>
                <a:close/>
              </a:path>
            </a:pathLst>
          </a:custGeom>
          <a:solidFill>
            <a:srgbClr val="137EEC">
              <a:alpha val="100000"/>
            </a:srgbClr>
          </a:solidFill>
          <a:ln w="9525">
            <a:noFill/>
          </a:ln>
        </p:spPr>
        <p:txBody>
          <a:bodyPr/>
          <a:lstStyle/>
          <a:p>
            <a:endParaRPr lang="zh-CN" altLang="en-US" sz="100"/>
          </a:p>
        </p:txBody>
      </p:sp>
      <p:sp>
        <p:nvSpPr>
          <p:cNvPr id="15372" name="AutoShape 9"/>
          <p:cNvSpPr/>
          <p:nvPr/>
        </p:nvSpPr>
        <p:spPr>
          <a:xfrm>
            <a:off x="3690119" y="2141998"/>
            <a:ext cx="1619331" cy="169555"/>
          </a:xfrm>
          <a:custGeom>
            <a:avLst/>
            <a:gdLst/>
            <a:ahLst/>
            <a:cxnLst>
              <a:cxn ang="0">
                <a:pos x="2147483646" y="2147483646"/>
              </a:cxn>
              <a:cxn ang="0">
                <a:pos x="2147483646" y="2147483646"/>
              </a:cxn>
              <a:cxn ang="0">
                <a:pos x="2147483646" y="2147483646"/>
              </a:cxn>
              <a:cxn ang="0">
                <a:pos x="2147483646" y="2147483646"/>
              </a:cxn>
            </a:cxnLst>
            <a:rect l="0" t="0" r="0" b="0"/>
            <a:pathLst>
              <a:path w="21600" h="21600">
                <a:moveTo>
                  <a:pt x="20666" y="21599"/>
                </a:moveTo>
                <a:lnTo>
                  <a:pt x="0" y="21599"/>
                </a:lnTo>
                <a:lnTo>
                  <a:pt x="933" y="10700"/>
                </a:lnTo>
                <a:lnTo>
                  <a:pt x="0" y="0"/>
                </a:lnTo>
                <a:lnTo>
                  <a:pt x="20666" y="0"/>
                </a:lnTo>
                <a:lnTo>
                  <a:pt x="21599" y="10700"/>
                </a:lnTo>
                <a:lnTo>
                  <a:pt x="20666" y="21599"/>
                </a:lnTo>
                <a:close/>
              </a:path>
            </a:pathLst>
          </a:custGeom>
          <a:solidFill>
            <a:srgbClr val="137EEC">
              <a:alpha val="100000"/>
            </a:srgbClr>
          </a:solidFill>
          <a:ln w="9525">
            <a:noFill/>
          </a:ln>
        </p:spPr>
        <p:txBody>
          <a:bodyPr/>
          <a:lstStyle/>
          <a:p>
            <a:endParaRPr lang="zh-CN" altLang="en-US" sz="100"/>
          </a:p>
        </p:txBody>
      </p:sp>
      <p:sp>
        <p:nvSpPr>
          <p:cNvPr id="15373" name="AutoShape 10"/>
          <p:cNvSpPr/>
          <p:nvPr/>
        </p:nvSpPr>
        <p:spPr>
          <a:xfrm>
            <a:off x="5334339" y="2141998"/>
            <a:ext cx="1614665" cy="169555"/>
          </a:xfrm>
          <a:custGeom>
            <a:avLst/>
            <a:gdLst/>
            <a:ahLst/>
            <a:cxnLst>
              <a:cxn ang="0">
                <a:pos x="2147483646" y="2147483646"/>
              </a:cxn>
              <a:cxn ang="0">
                <a:pos x="2147483646" y="2147483646"/>
              </a:cxn>
              <a:cxn ang="0">
                <a:pos x="2147483646" y="2147483646"/>
              </a:cxn>
              <a:cxn ang="0">
                <a:pos x="2147483646" y="2147483646"/>
              </a:cxn>
            </a:cxnLst>
            <a:rect l="0" t="0" r="0" b="0"/>
            <a:pathLst>
              <a:path w="21600" h="21600">
                <a:moveTo>
                  <a:pt x="20663" y="21599"/>
                </a:moveTo>
                <a:lnTo>
                  <a:pt x="0" y="21599"/>
                </a:lnTo>
                <a:lnTo>
                  <a:pt x="936" y="10700"/>
                </a:lnTo>
                <a:lnTo>
                  <a:pt x="0" y="0"/>
                </a:lnTo>
                <a:lnTo>
                  <a:pt x="20663" y="0"/>
                </a:lnTo>
                <a:lnTo>
                  <a:pt x="21599" y="10700"/>
                </a:lnTo>
                <a:lnTo>
                  <a:pt x="20663" y="21599"/>
                </a:lnTo>
                <a:close/>
              </a:path>
            </a:pathLst>
          </a:custGeom>
          <a:solidFill>
            <a:srgbClr val="137EEC">
              <a:alpha val="100000"/>
            </a:srgbClr>
          </a:solidFill>
          <a:ln w="9525">
            <a:noFill/>
          </a:ln>
        </p:spPr>
        <p:txBody>
          <a:bodyPr/>
          <a:lstStyle/>
          <a:p>
            <a:endParaRPr lang="zh-CN" altLang="en-US" sz="100"/>
          </a:p>
        </p:txBody>
      </p:sp>
      <p:sp>
        <p:nvSpPr>
          <p:cNvPr id="15374" name="AutoShape 11"/>
          <p:cNvSpPr/>
          <p:nvPr/>
        </p:nvSpPr>
        <p:spPr>
          <a:xfrm>
            <a:off x="6973893" y="2141998"/>
            <a:ext cx="1619332" cy="169555"/>
          </a:xfrm>
          <a:custGeom>
            <a:avLst/>
            <a:gdLst/>
            <a:ahLst/>
            <a:cxnLst>
              <a:cxn ang="0">
                <a:pos x="2147483646" y="2147483646"/>
              </a:cxn>
              <a:cxn ang="0">
                <a:pos x="2147483646" y="2147483646"/>
              </a:cxn>
              <a:cxn ang="0">
                <a:pos x="2147483646" y="2147483646"/>
              </a:cxn>
              <a:cxn ang="0">
                <a:pos x="2147483646" y="2147483646"/>
              </a:cxn>
            </a:cxnLst>
            <a:rect l="0" t="0" r="0" b="0"/>
            <a:pathLst>
              <a:path w="21600" h="21600">
                <a:moveTo>
                  <a:pt x="20666" y="21599"/>
                </a:moveTo>
                <a:lnTo>
                  <a:pt x="0" y="21599"/>
                </a:lnTo>
                <a:lnTo>
                  <a:pt x="933" y="10700"/>
                </a:lnTo>
                <a:lnTo>
                  <a:pt x="0" y="0"/>
                </a:lnTo>
                <a:lnTo>
                  <a:pt x="20666" y="0"/>
                </a:lnTo>
                <a:lnTo>
                  <a:pt x="21599" y="10700"/>
                </a:lnTo>
                <a:lnTo>
                  <a:pt x="20666" y="21599"/>
                </a:lnTo>
                <a:close/>
              </a:path>
            </a:pathLst>
          </a:custGeom>
          <a:solidFill>
            <a:srgbClr val="137EEC">
              <a:alpha val="100000"/>
            </a:srgbClr>
          </a:solidFill>
          <a:ln w="9525">
            <a:noFill/>
          </a:ln>
        </p:spPr>
        <p:txBody>
          <a:bodyPr/>
          <a:lstStyle/>
          <a:p>
            <a:endParaRPr lang="zh-CN" altLang="en-US" sz="100"/>
          </a:p>
        </p:txBody>
      </p:sp>
      <p:sp>
        <p:nvSpPr>
          <p:cNvPr id="10" name="AutoShape 12"/>
          <p:cNvSpPr/>
          <p:nvPr/>
        </p:nvSpPr>
        <p:spPr bwMode="auto">
          <a:xfrm>
            <a:off x="1173233" y="2183998"/>
            <a:ext cx="84000" cy="85556"/>
          </a:xfrm>
          <a:custGeom>
            <a:avLst/>
            <a:gdLst>
              <a:gd name="T0" fmla="*/ 42860 w 19679"/>
              <a:gd name="T1" fmla="*/ 47918 h 19679"/>
              <a:gd name="T2" fmla="*/ 42860 w 19679"/>
              <a:gd name="T3" fmla="*/ 47918 h 19679"/>
              <a:gd name="T4" fmla="*/ 42860 w 19679"/>
              <a:gd name="T5" fmla="*/ 47918 h 19679"/>
              <a:gd name="T6" fmla="*/ 42860 w 19679"/>
              <a:gd name="T7" fmla="*/ 4791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8F1E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765"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sp>
        <p:nvSpPr>
          <p:cNvPr id="13" name="AutoShape 13"/>
          <p:cNvSpPr/>
          <p:nvPr/>
        </p:nvSpPr>
        <p:spPr bwMode="auto">
          <a:xfrm>
            <a:off x="2815898" y="2183998"/>
            <a:ext cx="80889" cy="85556"/>
          </a:xfrm>
          <a:custGeom>
            <a:avLst/>
            <a:gdLst>
              <a:gd name="T0" fmla="*/ 41273 w 19679"/>
              <a:gd name="T1" fmla="*/ 47918 h 19679"/>
              <a:gd name="T2" fmla="*/ 41273 w 19679"/>
              <a:gd name="T3" fmla="*/ 47918 h 19679"/>
              <a:gd name="T4" fmla="*/ 41273 w 19679"/>
              <a:gd name="T5" fmla="*/ 47918 h 19679"/>
              <a:gd name="T6" fmla="*/ 41273 w 19679"/>
              <a:gd name="T7" fmla="*/ 4791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8F1E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765"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sp>
        <p:nvSpPr>
          <p:cNvPr id="15" name="AutoShape 14"/>
          <p:cNvSpPr/>
          <p:nvPr/>
        </p:nvSpPr>
        <p:spPr bwMode="auto">
          <a:xfrm>
            <a:off x="4455452" y="2183998"/>
            <a:ext cx="85556" cy="85556"/>
          </a:xfrm>
          <a:custGeom>
            <a:avLst/>
            <a:gdLst>
              <a:gd name="T0" fmla="*/ 43654 w 19679"/>
              <a:gd name="T1" fmla="*/ 47918 h 19679"/>
              <a:gd name="T2" fmla="*/ 43654 w 19679"/>
              <a:gd name="T3" fmla="*/ 47918 h 19679"/>
              <a:gd name="T4" fmla="*/ 43654 w 19679"/>
              <a:gd name="T5" fmla="*/ 47918 h 19679"/>
              <a:gd name="T6" fmla="*/ 43654 w 19679"/>
              <a:gd name="T7" fmla="*/ 4791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8F1E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765"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sp>
        <p:nvSpPr>
          <p:cNvPr id="16" name="AutoShape 15"/>
          <p:cNvSpPr/>
          <p:nvPr/>
        </p:nvSpPr>
        <p:spPr bwMode="auto">
          <a:xfrm>
            <a:off x="6098117" y="2183998"/>
            <a:ext cx="85556" cy="85556"/>
          </a:xfrm>
          <a:custGeom>
            <a:avLst/>
            <a:gdLst>
              <a:gd name="T0" fmla="*/ 43654 w 19679"/>
              <a:gd name="T1" fmla="*/ 47918 h 19679"/>
              <a:gd name="T2" fmla="*/ 43654 w 19679"/>
              <a:gd name="T3" fmla="*/ 47918 h 19679"/>
              <a:gd name="T4" fmla="*/ 43654 w 19679"/>
              <a:gd name="T5" fmla="*/ 47918 h 19679"/>
              <a:gd name="T6" fmla="*/ 43654 w 19679"/>
              <a:gd name="T7" fmla="*/ 4791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8F1E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765"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sp>
        <p:nvSpPr>
          <p:cNvPr id="17" name="AutoShape 16"/>
          <p:cNvSpPr/>
          <p:nvPr/>
        </p:nvSpPr>
        <p:spPr bwMode="auto">
          <a:xfrm>
            <a:off x="7743893" y="2183998"/>
            <a:ext cx="84000" cy="85556"/>
          </a:xfrm>
          <a:custGeom>
            <a:avLst/>
            <a:gdLst>
              <a:gd name="T0" fmla="*/ 42860 w 19679"/>
              <a:gd name="T1" fmla="*/ 47918 h 19679"/>
              <a:gd name="T2" fmla="*/ 42860 w 19679"/>
              <a:gd name="T3" fmla="*/ 47918 h 19679"/>
              <a:gd name="T4" fmla="*/ 42860 w 19679"/>
              <a:gd name="T5" fmla="*/ 47918 h 19679"/>
              <a:gd name="T6" fmla="*/ 42860 w 19679"/>
              <a:gd name="T7" fmla="*/ 4791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8F1E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765"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sp>
        <p:nvSpPr>
          <p:cNvPr id="15380" name="AutoShape 25"/>
          <p:cNvSpPr/>
          <p:nvPr/>
        </p:nvSpPr>
        <p:spPr>
          <a:xfrm>
            <a:off x="2490787" y="2810887"/>
            <a:ext cx="703110" cy="709333"/>
          </a:xfrm>
          <a:custGeom>
            <a:avLst/>
            <a:gdLst/>
            <a:ahLst/>
            <a:cxnLst>
              <a:cxn ang="0">
                <a:pos x="2147483646" y="2147483646"/>
              </a:cxn>
              <a:cxn ang="0">
                <a:pos x="2147483646" y="2147483646"/>
              </a:cxn>
              <a:cxn ang="0">
                <a:pos x="2147483646" y="2147483646"/>
              </a:cxn>
              <a:cxn ang="0">
                <a:pos x="2147483646" y="2147483646"/>
              </a:cxn>
            </a:cxnLst>
            <a:rect l="0" t="0" r="0" b="0"/>
            <a:pathLst>
              <a:path w="21600" h="21600">
                <a:moveTo>
                  <a:pt x="10853" y="21600"/>
                </a:moveTo>
                <a:cubicBezTo>
                  <a:pt x="4835" y="21600"/>
                  <a:pt x="0" y="16681"/>
                  <a:pt x="0" y="10800"/>
                </a:cubicBezTo>
                <a:cubicBezTo>
                  <a:pt x="0" y="4918"/>
                  <a:pt x="4835" y="0"/>
                  <a:pt x="10853" y="0"/>
                </a:cubicBezTo>
                <a:cubicBezTo>
                  <a:pt x="16764" y="0"/>
                  <a:pt x="21599" y="4918"/>
                  <a:pt x="21599" y="10800"/>
                </a:cubicBezTo>
                <a:cubicBezTo>
                  <a:pt x="21599" y="16681"/>
                  <a:pt x="16764" y="21600"/>
                  <a:pt x="10853" y="21600"/>
                </a:cubicBezTo>
                <a:close/>
                <a:moveTo>
                  <a:pt x="10853" y="534"/>
                </a:moveTo>
                <a:cubicBezTo>
                  <a:pt x="5158" y="534"/>
                  <a:pt x="537" y="5132"/>
                  <a:pt x="537" y="10800"/>
                </a:cubicBezTo>
                <a:cubicBezTo>
                  <a:pt x="537" y="16467"/>
                  <a:pt x="5158" y="21065"/>
                  <a:pt x="10853" y="21065"/>
                </a:cubicBezTo>
                <a:cubicBezTo>
                  <a:pt x="16441" y="21065"/>
                  <a:pt x="21062" y="16467"/>
                  <a:pt x="21062" y="10800"/>
                </a:cubicBezTo>
                <a:cubicBezTo>
                  <a:pt x="21062" y="5132"/>
                  <a:pt x="16441" y="534"/>
                  <a:pt x="10853" y="534"/>
                </a:cubicBezTo>
                <a:close/>
              </a:path>
            </a:pathLst>
          </a:custGeom>
          <a:solidFill>
            <a:srgbClr val="37B9FC">
              <a:alpha val="100000"/>
            </a:srgbClr>
          </a:solidFill>
          <a:ln w="9525">
            <a:noFill/>
          </a:ln>
        </p:spPr>
        <p:txBody>
          <a:bodyPr/>
          <a:lstStyle/>
          <a:p>
            <a:endParaRPr lang="zh-CN" altLang="en-US" sz="100"/>
          </a:p>
        </p:txBody>
      </p:sp>
      <p:grpSp>
        <p:nvGrpSpPr>
          <p:cNvPr id="15381" name="Group 26"/>
          <p:cNvGrpSpPr/>
          <p:nvPr/>
        </p:nvGrpSpPr>
        <p:grpSpPr>
          <a:xfrm>
            <a:off x="2663454" y="2963331"/>
            <a:ext cx="384221" cy="376444"/>
            <a:chOff x="0" y="0"/>
            <a:chExt cx="391587" cy="385335"/>
          </a:xfrm>
        </p:grpSpPr>
        <p:sp>
          <p:nvSpPr>
            <p:cNvPr id="29" name="AutoShape 27"/>
            <p:cNvSpPr/>
            <p:nvPr/>
          </p:nvSpPr>
          <p:spPr bwMode="auto">
            <a:xfrm>
              <a:off x="313904" y="199036"/>
              <a:ext cx="77683" cy="128976"/>
            </a:xfrm>
            <a:custGeom>
              <a:avLst/>
              <a:gdLst>
                <a:gd name="T0" fmla="*/ 38590 w 21003"/>
                <a:gd name="T1" fmla="*/ 64295 h 21600"/>
                <a:gd name="T2" fmla="*/ 38590 w 21003"/>
                <a:gd name="T3" fmla="*/ 64295 h 21600"/>
                <a:gd name="T4" fmla="*/ 38590 w 21003"/>
                <a:gd name="T5" fmla="*/ 64295 h 21600"/>
                <a:gd name="T6" fmla="*/ 38590 w 21003"/>
                <a:gd name="T7" fmla="*/ 6429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003" h="21600">
                  <a:moveTo>
                    <a:pt x="5293" y="2399"/>
                  </a:moveTo>
                  <a:cubicBezTo>
                    <a:pt x="5293" y="2399"/>
                    <a:pt x="5293" y="2999"/>
                    <a:pt x="5293" y="2999"/>
                  </a:cubicBezTo>
                  <a:cubicBezTo>
                    <a:pt x="5293" y="2999"/>
                    <a:pt x="5293" y="2999"/>
                    <a:pt x="5293" y="2999"/>
                  </a:cubicBezTo>
                  <a:cubicBezTo>
                    <a:pt x="5293" y="2999"/>
                    <a:pt x="5293" y="3599"/>
                    <a:pt x="5293" y="3599"/>
                  </a:cubicBezTo>
                  <a:cubicBezTo>
                    <a:pt x="5293" y="4199"/>
                    <a:pt x="5293" y="4199"/>
                    <a:pt x="5293" y="4799"/>
                  </a:cubicBezTo>
                  <a:cubicBezTo>
                    <a:pt x="5293" y="4799"/>
                    <a:pt x="5293" y="5399"/>
                    <a:pt x="5293" y="5399"/>
                  </a:cubicBezTo>
                  <a:cubicBezTo>
                    <a:pt x="5293" y="5999"/>
                    <a:pt x="5293" y="6599"/>
                    <a:pt x="5293" y="6599"/>
                  </a:cubicBezTo>
                  <a:cubicBezTo>
                    <a:pt x="5293" y="7199"/>
                    <a:pt x="4312" y="7199"/>
                    <a:pt x="4312" y="7799"/>
                  </a:cubicBezTo>
                  <a:cubicBezTo>
                    <a:pt x="4312" y="7799"/>
                    <a:pt x="4312" y="8399"/>
                    <a:pt x="4312" y="8399"/>
                  </a:cubicBezTo>
                  <a:cubicBezTo>
                    <a:pt x="4312" y="8999"/>
                    <a:pt x="4312" y="8999"/>
                    <a:pt x="4312" y="9599"/>
                  </a:cubicBezTo>
                  <a:cubicBezTo>
                    <a:pt x="4312" y="9599"/>
                    <a:pt x="4312" y="10200"/>
                    <a:pt x="3330" y="10800"/>
                  </a:cubicBezTo>
                  <a:cubicBezTo>
                    <a:pt x="3330" y="10800"/>
                    <a:pt x="3330" y="11399"/>
                    <a:pt x="3330" y="11399"/>
                  </a:cubicBezTo>
                  <a:cubicBezTo>
                    <a:pt x="3330" y="11999"/>
                    <a:pt x="3330" y="11999"/>
                    <a:pt x="3330" y="12600"/>
                  </a:cubicBezTo>
                  <a:cubicBezTo>
                    <a:pt x="3330" y="12600"/>
                    <a:pt x="2348" y="13199"/>
                    <a:pt x="2348" y="13199"/>
                  </a:cubicBezTo>
                  <a:cubicBezTo>
                    <a:pt x="2348" y="13799"/>
                    <a:pt x="2348" y="13799"/>
                    <a:pt x="2348" y="14399"/>
                  </a:cubicBezTo>
                  <a:cubicBezTo>
                    <a:pt x="2348" y="14399"/>
                    <a:pt x="1366" y="15000"/>
                    <a:pt x="1366" y="15000"/>
                  </a:cubicBezTo>
                  <a:cubicBezTo>
                    <a:pt x="1366" y="15599"/>
                    <a:pt x="1366" y="15599"/>
                    <a:pt x="1366" y="16199"/>
                  </a:cubicBezTo>
                  <a:cubicBezTo>
                    <a:pt x="1366" y="16199"/>
                    <a:pt x="384" y="16799"/>
                    <a:pt x="384" y="16799"/>
                  </a:cubicBezTo>
                  <a:cubicBezTo>
                    <a:pt x="384" y="16799"/>
                    <a:pt x="384" y="17400"/>
                    <a:pt x="384" y="17400"/>
                  </a:cubicBezTo>
                  <a:cubicBezTo>
                    <a:pt x="-597" y="18599"/>
                    <a:pt x="384" y="20400"/>
                    <a:pt x="2348" y="21000"/>
                  </a:cubicBezTo>
                  <a:cubicBezTo>
                    <a:pt x="2348" y="21000"/>
                    <a:pt x="2348" y="21000"/>
                    <a:pt x="3330" y="21000"/>
                  </a:cubicBezTo>
                  <a:cubicBezTo>
                    <a:pt x="3330" y="21000"/>
                    <a:pt x="4312" y="21600"/>
                    <a:pt x="4312" y="21600"/>
                  </a:cubicBezTo>
                  <a:cubicBezTo>
                    <a:pt x="6275" y="21600"/>
                    <a:pt x="7257" y="21000"/>
                    <a:pt x="7257" y="20400"/>
                  </a:cubicBezTo>
                  <a:cubicBezTo>
                    <a:pt x="15112" y="15599"/>
                    <a:pt x="19039" y="9599"/>
                    <a:pt x="21002" y="2999"/>
                  </a:cubicBezTo>
                  <a:cubicBezTo>
                    <a:pt x="21002" y="2399"/>
                    <a:pt x="20021" y="1799"/>
                    <a:pt x="20021" y="1199"/>
                  </a:cubicBezTo>
                  <a:cubicBezTo>
                    <a:pt x="19039" y="599"/>
                    <a:pt x="18057" y="0"/>
                    <a:pt x="17075" y="0"/>
                  </a:cubicBezTo>
                  <a:cubicBezTo>
                    <a:pt x="9221" y="0"/>
                    <a:pt x="9221" y="0"/>
                    <a:pt x="9221" y="0"/>
                  </a:cubicBezTo>
                  <a:cubicBezTo>
                    <a:pt x="7257" y="0"/>
                    <a:pt x="6275" y="1199"/>
                    <a:pt x="5293" y="2399"/>
                  </a:cubicBezTo>
                  <a:close/>
                </a:path>
              </a:pathLst>
            </a:custGeom>
            <a:solidFill>
              <a:srgbClr val="8DC9C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765"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sp>
          <p:nvSpPr>
            <p:cNvPr id="30" name="AutoShape 28"/>
            <p:cNvSpPr/>
            <p:nvPr/>
          </p:nvSpPr>
          <p:spPr bwMode="auto">
            <a:xfrm>
              <a:off x="0" y="199036"/>
              <a:ext cx="77683" cy="127383"/>
            </a:xfrm>
            <a:custGeom>
              <a:avLst/>
              <a:gdLst>
                <a:gd name="T0" fmla="*/ 38629 w 21025"/>
                <a:gd name="T1" fmla="*/ 63245 h 21249"/>
                <a:gd name="T2" fmla="*/ 38629 w 21025"/>
                <a:gd name="T3" fmla="*/ 63245 h 21249"/>
                <a:gd name="T4" fmla="*/ 38629 w 21025"/>
                <a:gd name="T5" fmla="*/ 63245 h 21249"/>
                <a:gd name="T6" fmla="*/ 38629 w 21025"/>
                <a:gd name="T7" fmla="*/ 63245 h 212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025" h="21249">
                  <a:moveTo>
                    <a:pt x="19061" y="15000"/>
                  </a:moveTo>
                  <a:cubicBezTo>
                    <a:pt x="19061" y="15000"/>
                    <a:pt x="19061" y="14399"/>
                    <a:pt x="18079" y="14399"/>
                  </a:cubicBezTo>
                  <a:cubicBezTo>
                    <a:pt x="18079" y="13799"/>
                    <a:pt x="18079" y="13799"/>
                    <a:pt x="18079" y="13199"/>
                  </a:cubicBezTo>
                  <a:cubicBezTo>
                    <a:pt x="18079" y="13199"/>
                    <a:pt x="18079" y="12600"/>
                    <a:pt x="18079" y="12600"/>
                  </a:cubicBezTo>
                  <a:cubicBezTo>
                    <a:pt x="17097" y="11999"/>
                    <a:pt x="17097" y="11999"/>
                    <a:pt x="17097" y="11399"/>
                  </a:cubicBezTo>
                  <a:cubicBezTo>
                    <a:pt x="17097" y="11399"/>
                    <a:pt x="17097" y="10800"/>
                    <a:pt x="17097" y="10800"/>
                  </a:cubicBezTo>
                  <a:cubicBezTo>
                    <a:pt x="17097" y="10200"/>
                    <a:pt x="17097" y="9599"/>
                    <a:pt x="16115" y="9599"/>
                  </a:cubicBezTo>
                  <a:cubicBezTo>
                    <a:pt x="16115" y="8999"/>
                    <a:pt x="16115" y="8999"/>
                    <a:pt x="16115" y="8399"/>
                  </a:cubicBezTo>
                  <a:cubicBezTo>
                    <a:pt x="16115" y="8399"/>
                    <a:pt x="16115" y="7799"/>
                    <a:pt x="16115" y="7799"/>
                  </a:cubicBezTo>
                  <a:cubicBezTo>
                    <a:pt x="16115" y="7199"/>
                    <a:pt x="16115" y="7199"/>
                    <a:pt x="16115" y="6599"/>
                  </a:cubicBezTo>
                  <a:cubicBezTo>
                    <a:pt x="16115" y="6599"/>
                    <a:pt x="15134" y="5999"/>
                    <a:pt x="15134" y="5399"/>
                  </a:cubicBezTo>
                  <a:cubicBezTo>
                    <a:pt x="15134" y="5399"/>
                    <a:pt x="15134" y="4799"/>
                    <a:pt x="15134" y="4799"/>
                  </a:cubicBezTo>
                  <a:cubicBezTo>
                    <a:pt x="15134" y="4199"/>
                    <a:pt x="15134" y="4199"/>
                    <a:pt x="15134" y="3599"/>
                  </a:cubicBezTo>
                  <a:cubicBezTo>
                    <a:pt x="15134" y="3599"/>
                    <a:pt x="15134" y="2999"/>
                    <a:pt x="15134" y="2999"/>
                  </a:cubicBezTo>
                  <a:cubicBezTo>
                    <a:pt x="15134" y="2999"/>
                    <a:pt x="15134" y="2999"/>
                    <a:pt x="15134" y="2999"/>
                  </a:cubicBezTo>
                  <a:cubicBezTo>
                    <a:pt x="15134" y="2999"/>
                    <a:pt x="15134" y="2399"/>
                    <a:pt x="15134" y="2399"/>
                  </a:cubicBezTo>
                  <a:cubicBezTo>
                    <a:pt x="15134" y="1199"/>
                    <a:pt x="13170" y="0"/>
                    <a:pt x="11206" y="0"/>
                  </a:cubicBezTo>
                  <a:cubicBezTo>
                    <a:pt x="4334" y="0"/>
                    <a:pt x="4334" y="0"/>
                    <a:pt x="4334" y="0"/>
                  </a:cubicBezTo>
                  <a:cubicBezTo>
                    <a:pt x="2370" y="0"/>
                    <a:pt x="1388" y="599"/>
                    <a:pt x="1388" y="1199"/>
                  </a:cubicBezTo>
                  <a:cubicBezTo>
                    <a:pt x="406" y="1799"/>
                    <a:pt x="-575" y="2399"/>
                    <a:pt x="406" y="2999"/>
                  </a:cubicBezTo>
                  <a:cubicBezTo>
                    <a:pt x="1388" y="9599"/>
                    <a:pt x="6297" y="15599"/>
                    <a:pt x="13170" y="20400"/>
                  </a:cubicBezTo>
                  <a:cubicBezTo>
                    <a:pt x="14152" y="21000"/>
                    <a:pt x="16115" y="21600"/>
                    <a:pt x="18079" y="21000"/>
                  </a:cubicBezTo>
                  <a:cubicBezTo>
                    <a:pt x="18079" y="21000"/>
                    <a:pt x="18079" y="21000"/>
                    <a:pt x="19061" y="21000"/>
                  </a:cubicBezTo>
                  <a:cubicBezTo>
                    <a:pt x="20043" y="20400"/>
                    <a:pt x="21024" y="18599"/>
                    <a:pt x="21024" y="17400"/>
                  </a:cubicBezTo>
                  <a:cubicBezTo>
                    <a:pt x="20043" y="17400"/>
                    <a:pt x="20043" y="17400"/>
                    <a:pt x="20043" y="17400"/>
                  </a:cubicBezTo>
                  <a:cubicBezTo>
                    <a:pt x="20043" y="16799"/>
                    <a:pt x="20043" y="16199"/>
                    <a:pt x="19061" y="16199"/>
                  </a:cubicBezTo>
                  <a:cubicBezTo>
                    <a:pt x="19061" y="15599"/>
                    <a:pt x="19061" y="15599"/>
                    <a:pt x="19061" y="15000"/>
                  </a:cubicBezTo>
                  <a:close/>
                </a:path>
              </a:pathLst>
            </a:custGeom>
            <a:solidFill>
              <a:srgbClr val="8DC9C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765"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sp>
          <p:nvSpPr>
            <p:cNvPr id="31" name="AutoShape 29"/>
            <p:cNvSpPr/>
            <p:nvPr/>
          </p:nvSpPr>
          <p:spPr bwMode="auto">
            <a:xfrm>
              <a:off x="206099" y="199036"/>
              <a:ext cx="114147" cy="108276"/>
            </a:xfrm>
            <a:custGeom>
              <a:avLst/>
              <a:gdLst>
                <a:gd name="T0" fmla="*/ 57151 w 21600"/>
                <a:gd name="T1" fmla="*/ 53976 h 21600"/>
                <a:gd name="T2" fmla="*/ 57151 w 21600"/>
                <a:gd name="T3" fmla="*/ 53976 h 21600"/>
                <a:gd name="T4" fmla="*/ 57151 w 21600"/>
                <a:gd name="T5" fmla="*/ 53976 h 21600"/>
                <a:gd name="T6" fmla="*/ 57151 w 21600"/>
                <a:gd name="T7" fmla="*/ 5397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900" y="0"/>
                  </a:moveTo>
                  <a:cubicBezTo>
                    <a:pt x="2025" y="0"/>
                    <a:pt x="2025" y="0"/>
                    <a:pt x="2025" y="0"/>
                  </a:cubicBezTo>
                  <a:cubicBezTo>
                    <a:pt x="675" y="0"/>
                    <a:pt x="0" y="1439"/>
                    <a:pt x="0" y="2879"/>
                  </a:cubicBezTo>
                  <a:cubicBezTo>
                    <a:pt x="0" y="16559"/>
                    <a:pt x="0" y="16559"/>
                    <a:pt x="0" y="16559"/>
                  </a:cubicBezTo>
                  <a:cubicBezTo>
                    <a:pt x="0" y="18000"/>
                    <a:pt x="675" y="19440"/>
                    <a:pt x="2025" y="19440"/>
                  </a:cubicBezTo>
                  <a:cubicBezTo>
                    <a:pt x="2025" y="19440"/>
                    <a:pt x="2700" y="19440"/>
                    <a:pt x="2700" y="19440"/>
                  </a:cubicBezTo>
                  <a:cubicBezTo>
                    <a:pt x="2700" y="19440"/>
                    <a:pt x="2700" y="19440"/>
                    <a:pt x="2700" y="19440"/>
                  </a:cubicBezTo>
                  <a:cubicBezTo>
                    <a:pt x="3375" y="19440"/>
                    <a:pt x="4725" y="19440"/>
                    <a:pt x="5400" y="19440"/>
                  </a:cubicBezTo>
                  <a:cubicBezTo>
                    <a:pt x="5400" y="19440"/>
                    <a:pt x="5400" y="19440"/>
                    <a:pt x="5400" y="19440"/>
                  </a:cubicBezTo>
                  <a:cubicBezTo>
                    <a:pt x="6075" y="19440"/>
                    <a:pt x="7425" y="20160"/>
                    <a:pt x="8100" y="20160"/>
                  </a:cubicBezTo>
                  <a:cubicBezTo>
                    <a:pt x="8100" y="20160"/>
                    <a:pt x="8775" y="20160"/>
                    <a:pt x="8775" y="20160"/>
                  </a:cubicBezTo>
                  <a:cubicBezTo>
                    <a:pt x="9450" y="20160"/>
                    <a:pt x="10125" y="20879"/>
                    <a:pt x="10800" y="20879"/>
                  </a:cubicBezTo>
                  <a:cubicBezTo>
                    <a:pt x="11475" y="20879"/>
                    <a:pt x="11475" y="20879"/>
                    <a:pt x="11475" y="20879"/>
                  </a:cubicBezTo>
                  <a:cubicBezTo>
                    <a:pt x="12150" y="20879"/>
                    <a:pt x="12150" y="20879"/>
                    <a:pt x="12150" y="20879"/>
                  </a:cubicBezTo>
                  <a:cubicBezTo>
                    <a:pt x="12150" y="20879"/>
                    <a:pt x="12825" y="20879"/>
                    <a:pt x="12825" y="20879"/>
                  </a:cubicBezTo>
                  <a:cubicBezTo>
                    <a:pt x="13500" y="21600"/>
                    <a:pt x="14175" y="21600"/>
                    <a:pt x="14175" y="21600"/>
                  </a:cubicBezTo>
                  <a:cubicBezTo>
                    <a:pt x="14850" y="21600"/>
                    <a:pt x="14850" y="21600"/>
                    <a:pt x="15525" y="21600"/>
                  </a:cubicBezTo>
                  <a:cubicBezTo>
                    <a:pt x="16200" y="21600"/>
                    <a:pt x="17550" y="20879"/>
                    <a:pt x="17550" y="20160"/>
                  </a:cubicBezTo>
                  <a:cubicBezTo>
                    <a:pt x="17550" y="20160"/>
                    <a:pt x="17550" y="19440"/>
                    <a:pt x="17550" y="19440"/>
                  </a:cubicBezTo>
                  <a:cubicBezTo>
                    <a:pt x="18225" y="18720"/>
                    <a:pt x="18225" y="18720"/>
                    <a:pt x="18225" y="18000"/>
                  </a:cubicBezTo>
                  <a:cubicBezTo>
                    <a:pt x="18225" y="18000"/>
                    <a:pt x="18225" y="18000"/>
                    <a:pt x="18225" y="18000"/>
                  </a:cubicBezTo>
                  <a:cubicBezTo>
                    <a:pt x="19575" y="14399"/>
                    <a:pt x="20250" y="10800"/>
                    <a:pt x="20925" y="7199"/>
                  </a:cubicBezTo>
                  <a:cubicBezTo>
                    <a:pt x="20925" y="7199"/>
                    <a:pt x="20925" y="7199"/>
                    <a:pt x="20925" y="7199"/>
                  </a:cubicBezTo>
                  <a:cubicBezTo>
                    <a:pt x="20925" y="6479"/>
                    <a:pt x="20925" y="5759"/>
                    <a:pt x="20925" y="5039"/>
                  </a:cubicBezTo>
                  <a:cubicBezTo>
                    <a:pt x="20925" y="5039"/>
                    <a:pt x="20925" y="5039"/>
                    <a:pt x="20925" y="4319"/>
                  </a:cubicBezTo>
                  <a:cubicBezTo>
                    <a:pt x="20925" y="4319"/>
                    <a:pt x="20925" y="3599"/>
                    <a:pt x="21600" y="3599"/>
                  </a:cubicBezTo>
                  <a:cubicBezTo>
                    <a:pt x="21600" y="2159"/>
                    <a:pt x="20925" y="1439"/>
                    <a:pt x="20250" y="1439"/>
                  </a:cubicBezTo>
                  <a:cubicBezTo>
                    <a:pt x="20250" y="719"/>
                    <a:pt x="19575" y="0"/>
                    <a:pt x="18900" y="0"/>
                  </a:cubicBezTo>
                  <a:close/>
                </a:path>
              </a:pathLst>
            </a:custGeom>
            <a:solidFill>
              <a:srgbClr val="8DC9C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765"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sp>
          <p:nvSpPr>
            <p:cNvPr id="32" name="AutoShape 30"/>
            <p:cNvSpPr/>
            <p:nvPr/>
          </p:nvSpPr>
          <p:spPr bwMode="auto">
            <a:xfrm>
              <a:off x="74512" y="199036"/>
              <a:ext cx="114147" cy="108276"/>
            </a:xfrm>
            <a:custGeom>
              <a:avLst/>
              <a:gdLst>
                <a:gd name="T0" fmla="*/ 57151 w 21600"/>
                <a:gd name="T1" fmla="*/ 53976 h 21600"/>
                <a:gd name="T2" fmla="*/ 57151 w 21600"/>
                <a:gd name="T3" fmla="*/ 53976 h 21600"/>
                <a:gd name="T4" fmla="*/ 57151 w 21600"/>
                <a:gd name="T5" fmla="*/ 53976 h 21600"/>
                <a:gd name="T6" fmla="*/ 57151 w 21600"/>
                <a:gd name="T7" fmla="*/ 5397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6559"/>
                  </a:moveTo>
                  <a:cubicBezTo>
                    <a:pt x="21600" y="2879"/>
                    <a:pt x="21600" y="2879"/>
                    <a:pt x="21600" y="2879"/>
                  </a:cubicBezTo>
                  <a:cubicBezTo>
                    <a:pt x="21600" y="1439"/>
                    <a:pt x="20250" y="0"/>
                    <a:pt x="18900" y="0"/>
                  </a:cubicBezTo>
                  <a:cubicBezTo>
                    <a:pt x="2700" y="0"/>
                    <a:pt x="2700" y="0"/>
                    <a:pt x="2700" y="0"/>
                  </a:cubicBezTo>
                  <a:cubicBezTo>
                    <a:pt x="2025" y="0"/>
                    <a:pt x="675" y="719"/>
                    <a:pt x="675" y="1439"/>
                  </a:cubicBezTo>
                  <a:cubicBezTo>
                    <a:pt x="0" y="1439"/>
                    <a:pt x="0" y="2159"/>
                    <a:pt x="0" y="3599"/>
                  </a:cubicBezTo>
                  <a:cubicBezTo>
                    <a:pt x="0" y="3599"/>
                    <a:pt x="0" y="4319"/>
                    <a:pt x="0" y="4319"/>
                  </a:cubicBezTo>
                  <a:cubicBezTo>
                    <a:pt x="0" y="4319"/>
                    <a:pt x="0" y="5039"/>
                    <a:pt x="0" y="5039"/>
                  </a:cubicBezTo>
                  <a:cubicBezTo>
                    <a:pt x="0" y="5759"/>
                    <a:pt x="0" y="6479"/>
                    <a:pt x="0" y="7199"/>
                  </a:cubicBezTo>
                  <a:cubicBezTo>
                    <a:pt x="0" y="7199"/>
                    <a:pt x="0" y="7199"/>
                    <a:pt x="0" y="7199"/>
                  </a:cubicBezTo>
                  <a:cubicBezTo>
                    <a:pt x="675" y="10800"/>
                    <a:pt x="1350" y="14399"/>
                    <a:pt x="2700" y="18000"/>
                  </a:cubicBezTo>
                  <a:cubicBezTo>
                    <a:pt x="2700" y="18000"/>
                    <a:pt x="2700" y="18000"/>
                    <a:pt x="2700" y="18000"/>
                  </a:cubicBezTo>
                  <a:cubicBezTo>
                    <a:pt x="2700" y="18720"/>
                    <a:pt x="3375" y="18720"/>
                    <a:pt x="3375" y="19440"/>
                  </a:cubicBezTo>
                  <a:cubicBezTo>
                    <a:pt x="3375" y="19440"/>
                    <a:pt x="3375" y="20160"/>
                    <a:pt x="3375" y="20160"/>
                  </a:cubicBezTo>
                  <a:cubicBezTo>
                    <a:pt x="4050" y="20879"/>
                    <a:pt x="4725" y="21600"/>
                    <a:pt x="6075" y="21600"/>
                  </a:cubicBezTo>
                  <a:cubicBezTo>
                    <a:pt x="6075" y="21600"/>
                    <a:pt x="6075" y="21600"/>
                    <a:pt x="6075" y="21600"/>
                  </a:cubicBezTo>
                  <a:cubicBezTo>
                    <a:pt x="6075" y="21600"/>
                    <a:pt x="6075" y="21600"/>
                    <a:pt x="6750" y="21600"/>
                  </a:cubicBezTo>
                  <a:cubicBezTo>
                    <a:pt x="7425" y="21600"/>
                    <a:pt x="8100" y="21600"/>
                    <a:pt x="8100" y="20879"/>
                  </a:cubicBezTo>
                  <a:cubicBezTo>
                    <a:pt x="8775" y="20879"/>
                    <a:pt x="8775" y="20879"/>
                    <a:pt x="8775" y="20879"/>
                  </a:cubicBezTo>
                  <a:cubicBezTo>
                    <a:pt x="8775" y="20879"/>
                    <a:pt x="8775" y="20879"/>
                    <a:pt x="9450" y="20879"/>
                  </a:cubicBezTo>
                  <a:cubicBezTo>
                    <a:pt x="9450" y="20879"/>
                    <a:pt x="10125" y="20879"/>
                    <a:pt x="10125" y="20879"/>
                  </a:cubicBezTo>
                  <a:cubicBezTo>
                    <a:pt x="10800" y="20879"/>
                    <a:pt x="11475" y="20160"/>
                    <a:pt x="12150" y="20160"/>
                  </a:cubicBezTo>
                  <a:cubicBezTo>
                    <a:pt x="12150" y="20160"/>
                    <a:pt x="12825" y="20160"/>
                    <a:pt x="12825" y="20160"/>
                  </a:cubicBezTo>
                  <a:cubicBezTo>
                    <a:pt x="14175" y="20160"/>
                    <a:pt x="14850" y="19440"/>
                    <a:pt x="15525" y="19440"/>
                  </a:cubicBezTo>
                  <a:cubicBezTo>
                    <a:pt x="15525" y="19440"/>
                    <a:pt x="15525" y="19440"/>
                    <a:pt x="15525" y="19440"/>
                  </a:cubicBezTo>
                  <a:cubicBezTo>
                    <a:pt x="16875" y="19440"/>
                    <a:pt x="17550" y="19440"/>
                    <a:pt x="18225" y="19440"/>
                  </a:cubicBezTo>
                  <a:cubicBezTo>
                    <a:pt x="18225" y="19440"/>
                    <a:pt x="18225" y="19440"/>
                    <a:pt x="18225" y="19440"/>
                  </a:cubicBezTo>
                  <a:cubicBezTo>
                    <a:pt x="18900" y="19440"/>
                    <a:pt x="18900" y="19440"/>
                    <a:pt x="18900" y="19440"/>
                  </a:cubicBezTo>
                  <a:cubicBezTo>
                    <a:pt x="20250" y="19440"/>
                    <a:pt x="21600" y="18000"/>
                    <a:pt x="21600" y="16559"/>
                  </a:cubicBezTo>
                  <a:close/>
                </a:path>
              </a:pathLst>
            </a:custGeom>
            <a:solidFill>
              <a:srgbClr val="8DC9C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765"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sp>
          <p:nvSpPr>
            <p:cNvPr id="33" name="AutoShape 31"/>
            <p:cNvSpPr/>
            <p:nvPr/>
          </p:nvSpPr>
          <p:spPr bwMode="auto">
            <a:xfrm>
              <a:off x="112561" y="313681"/>
              <a:ext cx="76098" cy="71654"/>
            </a:xfrm>
            <a:custGeom>
              <a:avLst/>
              <a:gdLst>
                <a:gd name="T0" fmla="*/ 38101 w 21600"/>
                <a:gd name="T1" fmla="*/ 35720 h 21600"/>
                <a:gd name="T2" fmla="*/ 38101 w 21600"/>
                <a:gd name="T3" fmla="*/ 35720 h 21600"/>
                <a:gd name="T4" fmla="*/ 38101 w 21600"/>
                <a:gd name="T5" fmla="*/ 35720 h 21600"/>
                <a:gd name="T6" fmla="*/ 38101 w 21600"/>
                <a:gd name="T7" fmla="*/ 3572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542" y="20520"/>
                  </a:moveTo>
                  <a:cubicBezTo>
                    <a:pt x="20571" y="19440"/>
                    <a:pt x="21600" y="18360"/>
                    <a:pt x="21600" y="17280"/>
                  </a:cubicBezTo>
                  <a:cubicBezTo>
                    <a:pt x="21600" y="4320"/>
                    <a:pt x="21600" y="4320"/>
                    <a:pt x="21600" y="4320"/>
                  </a:cubicBezTo>
                  <a:cubicBezTo>
                    <a:pt x="21600" y="3240"/>
                    <a:pt x="20571" y="1080"/>
                    <a:pt x="19542" y="1080"/>
                  </a:cubicBezTo>
                  <a:cubicBezTo>
                    <a:pt x="19542" y="0"/>
                    <a:pt x="18514" y="0"/>
                    <a:pt x="17485" y="0"/>
                  </a:cubicBezTo>
                  <a:cubicBezTo>
                    <a:pt x="15428" y="0"/>
                    <a:pt x="14399" y="0"/>
                    <a:pt x="13371" y="0"/>
                  </a:cubicBezTo>
                  <a:cubicBezTo>
                    <a:pt x="13371" y="0"/>
                    <a:pt x="13371" y="0"/>
                    <a:pt x="13371" y="0"/>
                  </a:cubicBezTo>
                  <a:cubicBezTo>
                    <a:pt x="12342" y="0"/>
                    <a:pt x="10285" y="0"/>
                    <a:pt x="9257" y="1080"/>
                  </a:cubicBezTo>
                  <a:cubicBezTo>
                    <a:pt x="9257" y="1080"/>
                    <a:pt x="8228" y="1080"/>
                    <a:pt x="8228" y="1080"/>
                  </a:cubicBezTo>
                  <a:cubicBezTo>
                    <a:pt x="7199" y="1080"/>
                    <a:pt x="6171" y="1080"/>
                    <a:pt x="5142" y="1080"/>
                  </a:cubicBezTo>
                  <a:cubicBezTo>
                    <a:pt x="5142" y="1080"/>
                    <a:pt x="4114" y="2160"/>
                    <a:pt x="4114" y="2160"/>
                  </a:cubicBezTo>
                  <a:cubicBezTo>
                    <a:pt x="4114" y="2160"/>
                    <a:pt x="3085" y="2160"/>
                    <a:pt x="3085" y="2160"/>
                  </a:cubicBezTo>
                  <a:cubicBezTo>
                    <a:pt x="2057" y="2160"/>
                    <a:pt x="1028" y="3240"/>
                    <a:pt x="0" y="4320"/>
                  </a:cubicBezTo>
                  <a:cubicBezTo>
                    <a:pt x="0" y="6480"/>
                    <a:pt x="0" y="7560"/>
                    <a:pt x="1028" y="8640"/>
                  </a:cubicBezTo>
                  <a:cubicBezTo>
                    <a:pt x="1028" y="8640"/>
                    <a:pt x="1028" y="8640"/>
                    <a:pt x="1028" y="8640"/>
                  </a:cubicBezTo>
                  <a:cubicBezTo>
                    <a:pt x="1028" y="9720"/>
                    <a:pt x="2057" y="9720"/>
                    <a:pt x="2057" y="10800"/>
                  </a:cubicBezTo>
                  <a:cubicBezTo>
                    <a:pt x="2057" y="10800"/>
                    <a:pt x="2057" y="10800"/>
                    <a:pt x="3085" y="10800"/>
                  </a:cubicBezTo>
                  <a:cubicBezTo>
                    <a:pt x="3085" y="11880"/>
                    <a:pt x="4114" y="11880"/>
                    <a:pt x="4114" y="12960"/>
                  </a:cubicBezTo>
                  <a:cubicBezTo>
                    <a:pt x="4114" y="12960"/>
                    <a:pt x="5142" y="12960"/>
                    <a:pt x="5142" y="14040"/>
                  </a:cubicBezTo>
                  <a:cubicBezTo>
                    <a:pt x="5142" y="14040"/>
                    <a:pt x="5142" y="14040"/>
                    <a:pt x="6171" y="15120"/>
                  </a:cubicBezTo>
                  <a:cubicBezTo>
                    <a:pt x="6171" y="15120"/>
                    <a:pt x="6171" y="15120"/>
                    <a:pt x="7199" y="15120"/>
                  </a:cubicBezTo>
                  <a:cubicBezTo>
                    <a:pt x="7199" y="16199"/>
                    <a:pt x="7199" y="16199"/>
                    <a:pt x="7199" y="16199"/>
                  </a:cubicBezTo>
                  <a:cubicBezTo>
                    <a:pt x="8228" y="16199"/>
                    <a:pt x="8228" y="16199"/>
                    <a:pt x="9257" y="17280"/>
                  </a:cubicBezTo>
                  <a:cubicBezTo>
                    <a:pt x="9257" y="17280"/>
                    <a:pt x="9257" y="17280"/>
                    <a:pt x="9257" y="17280"/>
                  </a:cubicBezTo>
                  <a:cubicBezTo>
                    <a:pt x="10285" y="17280"/>
                    <a:pt x="10285" y="18360"/>
                    <a:pt x="10285" y="18360"/>
                  </a:cubicBezTo>
                  <a:cubicBezTo>
                    <a:pt x="11314" y="18360"/>
                    <a:pt x="11314" y="18360"/>
                    <a:pt x="11314" y="18360"/>
                  </a:cubicBezTo>
                  <a:cubicBezTo>
                    <a:pt x="11314" y="19440"/>
                    <a:pt x="12342" y="19440"/>
                    <a:pt x="12342" y="19440"/>
                  </a:cubicBezTo>
                  <a:cubicBezTo>
                    <a:pt x="12342" y="19440"/>
                    <a:pt x="12342" y="19440"/>
                    <a:pt x="13371" y="19440"/>
                  </a:cubicBezTo>
                  <a:cubicBezTo>
                    <a:pt x="13371" y="19440"/>
                    <a:pt x="14399" y="20520"/>
                    <a:pt x="14399" y="20520"/>
                  </a:cubicBezTo>
                  <a:cubicBezTo>
                    <a:pt x="14399" y="20520"/>
                    <a:pt x="14399" y="20520"/>
                    <a:pt x="14399" y="20520"/>
                  </a:cubicBezTo>
                  <a:cubicBezTo>
                    <a:pt x="15428" y="20520"/>
                    <a:pt x="15428" y="20520"/>
                    <a:pt x="16457" y="21599"/>
                  </a:cubicBezTo>
                  <a:cubicBezTo>
                    <a:pt x="17485" y="21599"/>
                    <a:pt x="18514" y="21599"/>
                    <a:pt x="19542" y="20520"/>
                  </a:cubicBezTo>
                  <a:close/>
                </a:path>
              </a:pathLst>
            </a:custGeom>
            <a:solidFill>
              <a:srgbClr val="8DC9C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765"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sp>
          <p:nvSpPr>
            <p:cNvPr id="34" name="AutoShape 32"/>
            <p:cNvSpPr/>
            <p:nvPr/>
          </p:nvSpPr>
          <p:spPr bwMode="auto">
            <a:xfrm>
              <a:off x="206099" y="313681"/>
              <a:ext cx="71341" cy="71654"/>
            </a:xfrm>
            <a:custGeom>
              <a:avLst/>
              <a:gdLst>
                <a:gd name="T0" fmla="*/ 35720 w 21600"/>
                <a:gd name="T1" fmla="*/ 35720 h 21600"/>
                <a:gd name="T2" fmla="*/ 35720 w 21600"/>
                <a:gd name="T3" fmla="*/ 35720 h 21600"/>
                <a:gd name="T4" fmla="*/ 35720 w 21600"/>
                <a:gd name="T5" fmla="*/ 35720 h 21600"/>
                <a:gd name="T6" fmla="*/ 35720 w 21600"/>
                <a:gd name="T7" fmla="*/ 3572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4320"/>
                  </a:moveTo>
                  <a:cubicBezTo>
                    <a:pt x="20520" y="3240"/>
                    <a:pt x="19440" y="2160"/>
                    <a:pt x="18360" y="2160"/>
                  </a:cubicBezTo>
                  <a:cubicBezTo>
                    <a:pt x="18360" y="2160"/>
                    <a:pt x="18360" y="2160"/>
                    <a:pt x="17280" y="2160"/>
                  </a:cubicBezTo>
                  <a:cubicBezTo>
                    <a:pt x="17280" y="2160"/>
                    <a:pt x="17280" y="2160"/>
                    <a:pt x="16199" y="1080"/>
                  </a:cubicBezTo>
                  <a:cubicBezTo>
                    <a:pt x="15120" y="1080"/>
                    <a:pt x="14040" y="1080"/>
                    <a:pt x="12960" y="1080"/>
                  </a:cubicBezTo>
                  <a:cubicBezTo>
                    <a:pt x="12960" y="1080"/>
                    <a:pt x="12960" y="1080"/>
                    <a:pt x="11880" y="1080"/>
                  </a:cubicBezTo>
                  <a:cubicBezTo>
                    <a:pt x="10800" y="0"/>
                    <a:pt x="9720" y="0"/>
                    <a:pt x="8640" y="0"/>
                  </a:cubicBezTo>
                  <a:cubicBezTo>
                    <a:pt x="7560" y="0"/>
                    <a:pt x="7560" y="0"/>
                    <a:pt x="7560" y="0"/>
                  </a:cubicBezTo>
                  <a:cubicBezTo>
                    <a:pt x="6480" y="0"/>
                    <a:pt x="5400" y="0"/>
                    <a:pt x="3240" y="0"/>
                  </a:cubicBezTo>
                  <a:cubicBezTo>
                    <a:pt x="2160" y="0"/>
                    <a:pt x="2160" y="0"/>
                    <a:pt x="1080" y="1080"/>
                  </a:cubicBezTo>
                  <a:cubicBezTo>
                    <a:pt x="0" y="1080"/>
                    <a:pt x="0" y="3240"/>
                    <a:pt x="0" y="4320"/>
                  </a:cubicBezTo>
                  <a:cubicBezTo>
                    <a:pt x="0" y="17280"/>
                    <a:pt x="0" y="17280"/>
                    <a:pt x="0" y="17280"/>
                  </a:cubicBezTo>
                  <a:cubicBezTo>
                    <a:pt x="0" y="18360"/>
                    <a:pt x="0" y="19440"/>
                    <a:pt x="1080" y="20520"/>
                  </a:cubicBezTo>
                  <a:cubicBezTo>
                    <a:pt x="2160" y="21599"/>
                    <a:pt x="3240" y="21599"/>
                    <a:pt x="5400" y="21599"/>
                  </a:cubicBezTo>
                  <a:cubicBezTo>
                    <a:pt x="5400" y="20520"/>
                    <a:pt x="6480" y="20520"/>
                    <a:pt x="6480" y="20520"/>
                  </a:cubicBezTo>
                  <a:cubicBezTo>
                    <a:pt x="6480" y="20520"/>
                    <a:pt x="6480" y="20520"/>
                    <a:pt x="6480" y="20520"/>
                  </a:cubicBezTo>
                  <a:cubicBezTo>
                    <a:pt x="7560" y="20520"/>
                    <a:pt x="7560" y="19440"/>
                    <a:pt x="8640" y="19440"/>
                  </a:cubicBezTo>
                  <a:cubicBezTo>
                    <a:pt x="8640" y="19440"/>
                    <a:pt x="8640" y="19440"/>
                    <a:pt x="8640" y="19440"/>
                  </a:cubicBezTo>
                  <a:cubicBezTo>
                    <a:pt x="8640" y="19440"/>
                    <a:pt x="9720" y="19440"/>
                    <a:pt x="9720" y="18360"/>
                  </a:cubicBezTo>
                  <a:cubicBezTo>
                    <a:pt x="10800" y="18360"/>
                    <a:pt x="10800" y="18360"/>
                    <a:pt x="10800" y="18360"/>
                  </a:cubicBezTo>
                  <a:cubicBezTo>
                    <a:pt x="10800" y="18360"/>
                    <a:pt x="11880" y="17280"/>
                    <a:pt x="11880" y="17280"/>
                  </a:cubicBezTo>
                  <a:cubicBezTo>
                    <a:pt x="11880" y="17280"/>
                    <a:pt x="11880" y="17280"/>
                    <a:pt x="12960" y="17280"/>
                  </a:cubicBezTo>
                  <a:cubicBezTo>
                    <a:pt x="12960" y="16199"/>
                    <a:pt x="12960" y="16199"/>
                    <a:pt x="14040" y="16199"/>
                  </a:cubicBezTo>
                  <a:cubicBezTo>
                    <a:pt x="14040" y="16199"/>
                    <a:pt x="14040" y="16199"/>
                    <a:pt x="15120" y="15120"/>
                  </a:cubicBezTo>
                  <a:cubicBezTo>
                    <a:pt x="15120" y="15120"/>
                    <a:pt x="15120" y="15120"/>
                    <a:pt x="15120" y="15120"/>
                  </a:cubicBezTo>
                  <a:cubicBezTo>
                    <a:pt x="16199" y="14040"/>
                    <a:pt x="16199" y="14040"/>
                    <a:pt x="16199" y="14040"/>
                  </a:cubicBezTo>
                  <a:cubicBezTo>
                    <a:pt x="17280" y="12960"/>
                    <a:pt x="17280" y="12960"/>
                    <a:pt x="17280" y="12960"/>
                  </a:cubicBezTo>
                  <a:cubicBezTo>
                    <a:pt x="18360" y="11880"/>
                    <a:pt x="18360" y="11880"/>
                    <a:pt x="19440" y="10800"/>
                  </a:cubicBezTo>
                  <a:cubicBezTo>
                    <a:pt x="19440" y="10800"/>
                    <a:pt x="19440" y="10800"/>
                    <a:pt x="19440" y="10800"/>
                  </a:cubicBezTo>
                  <a:cubicBezTo>
                    <a:pt x="19440" y="9720"/>
                    <a:pt x="20520" y="9720"/>
                    <a:pt x="20520" y="8640"/>
                  </a:cubicBezTo>
                  <a:cubicBezTo>
                    <a:pt x="20520" y="8640"/>
                    <a:pt x="20520" y="8640"/>
                    <a:pt x="20520" y="8640"/>
                  </a:cubicBezTo>
                  <a:cubicBezTo>
                    <a:pt x="21599" y="7560"/>
                    <a:pt x="21599" y="6480"/>
                    <a:pt x="21599" y="4320"/>
                  </a:cubicBezTo>
                  <a:close/>
                </a:path>
              </a:pathLst>
            </a:custGeom>
            <a:solidFill>
              <a:srgbClr val="8DC9C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765"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sp>
          <p:nvSpPr>
            <p:cNvPr id="35" name="AutoShape 33"/>
            <p:cNvSpPr/>
            <p:nvPr/>
          </p:nvSpPr>
          <p:spPr bwMode="auto">
            <a:xfrm>
              <a:off x="313904" y="60507"/>
              <a:ext cx="77683" cy="124199"/>
            </a:xfrm>
            <a:custGeom>
              <a:avLst/>
              <a:gdLst>
                <a:gd name="T0" fmla="*/ 38590 w 21003"/>
                <a:gd name="T1" fmla="*/ 62707 h 21600"/>
                <a:gd name="T2" fmla="*/ 38590 w 21003"/>
                <a:gd name="T3" fmla="*/ 62707 h 21600"/>
                <a:gd name="T4" fmla="*/ 38590 w 21003"/>
                <a:gd name="T5" fmla="*/ 62707 h 21600"/>
                <a:gd name="T6" fmla="*/ 38590 w 21003"/>
                <a:gd name="T7" fmla="*/ 627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003" h="21600">
                  <a:moveTo>
                    <a:pt x="5293" y="19131"/>
                  </a:moveTo>
                  <a:cubicBezTo>
                    <a:pt x="5293" y="19131"/>
                    <a:pt x="5293" y="19131"/>
                    <a:pt x="5293" y="18514"/>
                  </a:cubicBezTo>
                  <a:cubicBezTo>
                    <a:pt x="5293" y="18514"/>
                    <a:pt x="5293" y="18514"/>
                    <a:pt x="5293" y="18514"/>
                  </a:cubicBezTo>
                  <a:cubicBezTo>
                    <a:pt x="5293" y="18514"/>
                    <a:pt x="5293" y="17897"/>
                    <a:pt x="5293" y="17897"/>
                  </a:cubicBezTo>
                  <a:cubicBezTo>
                    <a:pt x="5293" y="17280"/>
                    <a:pt x="5293" y="17280"/>
                    <a:pt x="5293" y="16662"/>
                  </a:cubicBezTo>
                  <a:cubicBezTo>
                    <a:pt x="5293" y="16662"/>
                    <a:pt x="5293" y="16045"/>
                    <a:pt x="5293" y="16045"/>
                  </a:cubicBezTo>
                  <a:cubicBezTo>
                    <a:pt x="5293" y="15428"/>
                    <a:pt x="5293" y="15428"/>
                    <a:pt x="5293" y="14811"/>
                  </a:cubicBezTo>
                  <a:cubicBezTo>
                    <a:pt x="5293" y="14811"/>
                    <a:pt x="4312" y="14194"/>
                    <a:pt x="4312" y="14194"/>
                  </a:cubicBezTo>
                  <a:cubicBezTo>
                    <a:pt x="4312" y="13577"/>
                    <a:pt x="4312" y="12960"/>
                    <a:pt x="4312" y="12960"/>
                  </a:cubicBezTo>
                  <a:cubicBezTo>
                    <a:pt x="4312" y="12342"/>
                    <a:pt x="4312" y="12342"/>
                    <a:pt x="4312" y="11725"/>
                  </a:cubicBezTo>
                  <a:cubicBezTo>
                    <a:pt x="4312" y="11725"/>
                    <a:pt x="4312" y="11108"/>
                    <a:pt x="3330" y="11108"/>
                  </a:cubicBezTo>
                  <a:cubicBezTo>
                    <a:pt x="3330" y="10491"/>
                    <a:pt x="3330" y="10491"/>
                    <a:pt x="3330" y="9874"/>
                  </a:cubicBezTo>
                  <a:cubicBezTo>
                    <a:pt x="3330" y="9874"/>
                    <a:pt x="3330" y="9257"/>
                    <a:pt x="3330" y="9257"/>
                  </a:cubicBezTo>
                  <a:cubicBezTo>
                    <a:pt x="3330" y="8640"/>
                    <a:pt x="2348" y="8640"/>
                    <a:pt x="2348" y="8022"/>
                  </a:cubicBezTo>
                  <a:cubicBezTo>
                    <a:pt x="2348" y="8022"/>
                    <a:pt x="2348" y="7405"/>
                    <a:pt x="2348" y="7405"/>
                  </a:cubicBezTo>
                  <a:cubicBezTo>
                    <a:pt x="2348" y="6788"/>
                    <a:pt x="1366" y="6788"/>
                    <a:pt x="1366" y="6171"/>
                  </a:cubicBezTo>
                  <a:cubicBezTo>
                    <a:pt x="1366" y="6171"/>
                    <a:pt x="1366" y="5554"/>
                    <a:pt x="1366" y="5554"/>
                  </a:cubicBezTo>
                  <a:cubicBezTo>
                    <a:pt x="1366" y="4937"/>
                    <a:pt x="384" y="4937"/>
                    <a:pt x="384" y="4320"/>
                  </a:cubicBezTo>
                  <a:cubicBezTo>
                    <a:pt x="384" y="4320"/>
                    <a:pt x="384" y="3702"/>
                    <a:pt x="384" y="3702"/>
                  </a:cubicBezTo>
                  <a:cubicBezTo>
                    <a:pt x="-597" y="2468"/>
                    <a:pt x="384" y="1234"/>
                    <a:pt x="2348" y="617"/>
                  </a:cubicBezTo>
                  <a:cubicBezTo>
                    <a:pt x="2348" y="617"/>
                    <a:pt x="2348" y="0"/>
                    <a:pt x="3330" y="0"/>
                  </a:cubicBezTo>
                  <a:cubicBezTo>
                    <a:pt x="3330" y="0"/>
                    <a:pt x="4312" y="0"/>
                    <a:pt x="4312" y="0"/>
                  </a:cubicBezTo>
                  <a:cubicBezTo>
                    <a:pt x="6275" y="0"/>
                    <a:pt x="7257" y="0"/>
                    <a:pt x="7257" y="617"/>
                  </a:cubicBezTo>
                  <a:cubicBezTo>
                    <a:pt x="15112" y="5554"/>
                    <a:pt x="19039" y="12342"/>
                    <a:pt x="21002" y="18514"/>
                  </a:cubicBezTo>
                  <a:cubicBezTo>
                    <a:pt x="21002" y="19748"/>
                    <a:pt x="20021" y="20365"/>
                    <a:pt x="20021" y="20982"/>
                  </a:cubicBezTo>
                  <a:cubicBezTo>
                    <a:pt x="19039" y="20982"/>
                    <a:pt x="18057" y="21599"/>
                    <a:pt x="17075" y="21599"/>
                  </a:cubicBezTo>
                  <a:cubicBezTo>
                    <a:pt x="9221" y="21599"/>
                    <a:pt x="9221" y="21599"/>
                    <a:pt x="9221" y="21599"/>
                  </a:cubicBezTo>
                  <a:cubicBezTo>
                    <a:pt x="7257" y="21599"/>
                    <a:pt x="6275" y="20365"/>
                    <a:pt x="5293" y="19131"/>
                  </a:cubicBezTo>
                  <a:close/>
                </a:path>
              </a:pathLst>
            </a:custGeom>
            <a:solidFill>
              <a:srgbClr val="8DC9C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765"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sp>
          <p:nvSpPr>
            <p:cNvPr id="36" name="AutoShape 34"/>
            <p:cNvSpPr/>
            <p:nvPr/>
          </p:nvSpPr>
          <p:spPr bwMode="auto">
            <a:xfrm>
              <a:off x="0" y="57323"/>
              <a:ext cx="77683" cy="127383"/>
            </a:xfrm>
            <a:custGeom>
              <a:avLst/>
              <a:gdLst>
                <a:gd name="T0" fmla="*/ 38629 w 21025"/>
                <a:gd name="T1" fmla="*/ 66141 h 21249"/>
                <a:gd name="T2" fmla="*/ 38629 w 21025"/>
                <a:gd name="T3" fmla="*/ 66141 h 21249"/>
                <a:gd name="T4" fmla="*/ 38629 w 21025"/>
                <a:gd name="T5" fmla="*/ 66141 h 21249"/>
                <a:gd name="T6" fmla="*/ 38629 w 21025"/>
                <a:gd name="T7" fmla="*/ 66141 h 212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025" h="21249">
                  <a:moveTo>
                    <a:pt x="19061" y="6248"/>
                  </a:moveTo>
                  <a:cubicBezTo>
                    <a:pt x="19061" y="6248"/>
                    <a:pt x="19061" y="6848"/>
                    <a:pt x="18079" y="7448"/>
                  </a:cubicBezTo>
                  <a:cubicBezTo>
                    <a:pt x="18079" y="7448"/>
                    <a:pt x="18079" y="7448"/>
                    <a:pt x="18079" y="8048"/>
                  </a:cubicBezTo>
                  <a:cubicBezTo>
                    <a:pt x="18079" y="8048"/>
                    <a:pt x="18079" y="8648"/>
                    <a:pt x="18079" y="9248"/>
                  </a:cubicBezTo>
                  <a:cubicBezTo>
                    <a:pt x="17097" y="9248"/>
                    <a:pt x="17097" y="9848"/>
                    <a:pt x="17097" y="9848"/>
                  </a:cubicBezTo>
                  <a:cubicBezTo>
                    <a:pt x="17097" y="10449"/>
                    <a:pt x="17097" y="10449"/>
                    <a:pt x="17097" y="11048"/>
                  </a:cubicBezTo>
                  <a:cubicBezTo>
                    <a:pt x="17097" y="11048"/>
                    <a:pt x="17097" y="11648"/>
                    <a:pt x="16115" y="11648"/>
                  </a:cubicBezTo>
                  <a:cubicBezTo>
                    <a:pt x="16115" y="12248"/>
                    <a:pt x="16115" y="12248"/>
                    <a:pt x="16115" y="12849"/>
                  </a:cubicBezTo>
                  <a:cubicBezTo>
                    <a:pt x="16115" y="12849"/>
                    <a:pt x="16115" y="13448"/>
                    <a:pt x="16115" y="14048"/>
                  </a:cubicBezTo>
                  <a:cubicBezTo>
                    <a:pt x="16115" y="14048"/>
                    <a:pt x="16115" y="14648"/>
                    <a:pt x="16115" y="14648"/>
                  </a:cubicBezTo>
                  <a:cubicBezTo>
                    <a:pt x="16115" y="15249"/>
                    <a:pt x="15134" y="15249"/>
                    <a:pt x="15134" y="15849"/>
                  </a:cubicBezTo>
                  <a:cubicBezTo>
                    <a:pt x="15134" y="15849"/>
                    <a:pt x="15134" y="16448"/>
                    <a:pt x="15134" y="16448"/>
                  </a:cubicBezTo>
                  <a:cubicBezTo>
                    <a:pt x="15134" y="17049"/>
                    <a:pt x="15134" y="17049"/>
                    <a:pt x="15134" y="17648"/>
                  </a:cubicBezTo>
                  <a:cubicBezTo>
                    <a:pt x="15134" y="17648"/>
                    <a:pt x="15134" y="18248"/>
                    <a:pt x="15134" y="18248"/>
                  </a:cubicBezTo>
                  <a:cubicBezTo>
                    <a:pt x="15134" y="18248"/>
                    <a:pt x="15134" y="18248"/>
                    <a:pt x="15134" y="18248"/>
                  </a:cubicBezTo>
                  <a:cubicBezTo>
                    <a:pt x="15134" y="18848"/>
                    <a:pt x="15134" y="18848"/>
                    <a:pt x="15134" y="18848"/>
                  </a:cubicBezTo>
                  <a:cubicBezTo>
                    <a:pt x="15134" y="20049"/>
                    <a:pt x="13170" y="21249"/>
                    <a:pt x="11206" y="21249"/>
                  </a:cubicBezTo>
                  <a:cubicBezTo>
                    <a:pt x="4334" y="21249"/>
                    <a:pt x="4334" y="21249"/>
                    <a:pt x="4334" y="21249"/>
                  </a:cubicBezTo>
                  <a:cubicBezTo>
                    <a:pt x="2370" y="21249"/>
                    <a:pt x="1388" y="20649"/>
                    <a:pt x="1388" y="20649"/>
                  </a:cubicBezTo>
                  <a:cubicBezTo>
                    <a:pt x="406" y="20049"/>
                    <a:pt x="-575" y="19448"/>
                    <a:pt x="406" y="18248"/>
                  </a:cubicBezTo>
                  <a:cubicBezTo>
                    <a:pt x="1388" y="12248"/>
                    <a:pt x="6297" y="5648"/>
                    <a:pt x="13170" y="848"/>
                  </a:cubicBezTo>
                  <a:cubicBezTo>
                    <a:pt x="14152" y="248"/>
                    <a:pt x="16115" y="-351"/>
                    <a:pt x="18079" y="248"/>
                  </a:cubicBezTo>
                  <a:cubicBezTo>
                    <a:pt x="18079" y="248"/>
                    <a:pt x="18079" y="848"/>
                    <a:pt x="19061" y="848"/>
                  </a:cubicBezTo>
                  <a:cubicBezTo>
                    <a:pt x="20043" y="1448"/>
                    <a:pt x="21024" y="2648"/>
                    <a:pt x="21024" y="3848"/>
                  </a:cubicBezTo>
                  <a:cubicBezTo>
                    <a:pt x="20043" y="3848"/>
                    <a:pt x="20043" y="3848"/>
                    <a:pt x="20043" y="4448"/>
                  </a:cubicBezTo>
                  <a:cubicBezTo>
                    <a:pt x="20043" y="4448"/>
                    <a:pt x="20043" y="5048"/>
                    <a:pt x="19061" y="5648"/>
                  </a:cubicBezTo>
                  <a:cubicBezTo>
                    <a:pt x="19061" y="5648"/>
                    <a:pt x="19061" y="5648"/>
                    <a:pt x="19061" y="6248"/>
                  </a:cubicBezTo>
                  <a:close/>
                </a:path>
              </a:pathLst>
            </a:custGeom>
            <a:solidFill>
              <a:srgbClr val="8DC9C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765"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sp>
          <p:nvSpPr>
            <p:cNvPr id="37" name="AutoShape 35"/>
            <p:cNvSpPr/>
            <p:nvPr/>
          </p:nvSpPr>
          <p:spPr bwMode="auto">
            <a:xfrm>
              <a:off x="206099" y="78022"/>
              <a:ext cx="114147" cy="106684"/>
            </a:xfrm>
            <a:custGeom>
              <a:avLst/>
              <a:gdLst>
                <a:gd name="T0" fmla="*/ 57151 w 21600"/>
                <a:gd name="T1" fmla="*/ 53976 h 21600"/>
                <a:gd name="T2" fmla="*/ 57151 w 21600"/>
                <a:gd name="T3" fmla="*/ 53976 h 21600"/>
                <a:gd name="T4" fmla="*/ 57151 w 21600"/>
                <a:gd name="T5" fmla="*/ 53976 h 21600"/>
                <a:gd name="T6" fmla="*/ 57151 w 21600"/>
                <a:gd name="T7" fmla="*/ 5397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900" y="21600"/>
                  </a:moveTo>
                  <a:cubicBezTo>
                    <a:pt x="2025" y="21600"/>
                    <a:pt x="2025" y="21600"/>
                    <a:pt x="2025" y="21600"/>
                  </a:cubicBezTo>
                  <a:cubicBezTo>
                    <a:pt x="675" y="21600"/>
                    <a:pt x="0" y="20160"/>
                    <a:pt x="0" y="18720"/>
                  </a:cubicBezTo>
                  <a:cubicBezTo>
                    <a:pt x="0" y="5039"/>
                    <a:pt x="0" y="5039"/>
                    <a:pt x="0" y="5039"/>
                  </a:cubicBezTo>
                  <a:cubicBezTo>
                    <a:pt x="0" y="3599"/>
                    <a:pt x="675" y="2879"/>
                    <a:pt x="2025" y="2159"/>
                  </a:cubicBezTo>
                  <a:cubicBezTo>
                    <a:pt x="2025" y="2159"/>
                    <a:pt x="2700" y="2159"/>
                    <a:pt x="2700" y="2159"/>
                  </a:cubicBezTo>
                  <a:cubicBezTo>
                    <a:pt x="2700" y="2159"/>
                    <a:pt x="2700" y="2159"/>
                    <a:pt x="2700" y="2159"/>
                  </a:cubicBezTo>
                  <a:cubicBezTo>
                    <a:pt x="3375" y="2159"/>
                    <a:pt x="4725" y="2159"/>
                    <a:pt x="5400" y="2159"/>
                  </a:cubicBezTo>
                  <a:cubicBezTo>
                    <a:pt x="5400" y="2159"/>
                    <a:pt x="5400" y="2159"/>
                    <a:pt x="5400" y="2159"/>
                  </a:cubicBezTo>
                  <a:cubicBezTo>
                    <a:pt x="6075" y="2159"/>
                    <a:pt x="7425" y="2159"/>
                    <a:pt x="8100" y="1439"/>
                  </a:cubicBezTo>
                  <a:cubicBezTo>
                    <a:pt x="8100" y="1439"/>
                    <a:pt x="8775" y="1439"/>
                    <a:pt x="8775" y="1439"/>
                  </a:cubicBezTo>
                  <a:cubicBezTo>
                    <a:pt x="9450" y="1439"/>
                    <a:pt x="10125" y="1439"/>
                    <a:pt x="10800" y="1439"/>
                  </a:cubicBezTo>
                  <a:cubicBezTo>
                    <a:pt x="11475" y="719"/>
                    <a:pt x="11475" y="719"/>
                    <a:pt x="11475" y="719"/>
                  </a:cubicBezTo>
                  <a:cubicBezTo>
                    <a:pt x="12150" y="719"/>
                    <a:pt x="12150" y="719"/>
                    <a:pt x="12150" y="719"/>
                  </a:cubicBezTo>
                  <a:cubicBezTo>
                    <a:pt x="12150" y="719"/>
                    <a:pt x="12825" y="719"/>
                    <a:pt x="12825" y="719"/>
                  </a:cubicBezTo>
                  <a:cubicBezTo>
                    <a:pt x="13500" y="719"/>
                    <a:pt x="14175" y="0"/>
                    <a:pt x="14175" y="0"/>
                  </a:cubicBezTo>
                  <a:cubicBezTo>
                    <a:pt x="14850" y="0"/>
                    <a:pt x="14850" y="0"/>
                    <a:pt x="15525" y="0"/>
                  </a:cubicBezTo>
                  <a:cubicBezTo>
                    <a:pt x="16200" y="0"/>
                    <a:pt x="17550" y="719"/>
                    <a:pt x="17550" y="1439"/>
                  </a:cubicBezTo>
                  <a:cubicBezTo>
                    <a:pt x="17550" y="2159"/>
                    <a:pt x="17550" y="2159"/>
                    <a:pt x="17550" y="2159"/>
                  </a:cubicBezTo>
                  <a:cubicBezTo>
                    <a:pt x="18225" y="2879"/>
                    <a:pt x="18225" y="3599"/>
                    <a:pt x="18225" y="3599"/>
                  </a:cubicBezTo>
                  <a:cubicBezTo>
                    <a:pt x="18225" y="3599"/>
                    <a:pt x="18225" y="3599"/>
                    <a:pt x="18225" y="4319"/>
                  </a:cubicBezTo>
                  <a:cubicBezTo>
                    <a:pt x="19575" y="7199"/>
                    <a:pt x="20250" y="10800"/>
                    <a:pt x="20925" y="14399"/>
                  </a:cubicBezTo>
                  <a:cubicBezTo>
                    <a:pt x="20925" y="14399"/>
                    <a:pt x="20925" y="14399"/>
                    <a:pt x="20925" y="15119"/>
                  </a:cubicBezTo>
                  <a:cubicBezTo>
                    <a:pt x="20925" y="15119"/>
                    <a:pt x="20925" y="15839"/>
                    <a:pt x="20925" y="16559"/>
                  </a:cubicBezTo>
                  <a:cubicBezTo>
                    <a:pt x="20925" y="16559"/>
                    <a:pt x="20925" y="17279"/>
                    <a:pt x="20925" y="17279"/>
                  </a:cubicBezTo>
                  <a:cubicBezTo>
                    <a:pt x="20925" y="18000"/>
                    <a:pt x="20925" y="18000"/>
                    <a:pt x="21600" y="18720"/>
                  </a:cubicBezTo>
                  <a:cubicBezTo>
                    <a:pt x="21600" y="19440"/>
                    <a:pt x="20925" y="20160"/>
                    <a:pt x="20250" y="20879"/>
                  </a:cubicBezTo>
                  <a:cubicBezTo>
                    <a:pt x="20250" y="20879"/>
                    <a:pt x="19575" y="21600"/>
                    <a:pt x="18900" y="21600"/>
                  </a:cubicBezTo>
                  <a:close/>
                </a:path>
              </a:pathLst>
            </a:custGeom>
            <a:solidFill>
              <a:srgbClr val="8DC9C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765"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sp>
          <p:nvSpPr>
            <p:cNvPr id="38" name="AutoShape 36"/>
            <p:cNvSpPr/>
            <p:nvPr/>
          </p:nvSpPr>
          <p:spPr bwMode="auto">
            <a:xfrm>
              <a:off x="74512" y="78022"/>
              <a:ext cx="114147" cy="106684"/>
            </a:xfrm>
            <a:custGeom>
              <a:avLst/>
              <a:gdLst>
                <a:gd name="T0" fmla="*/ 57151 w 21600"/>
                <a:gd name="T1" fmla="*/ 53976 h 21600"/>
                <a:gd name="T2" fmla="*/ 57151 w 21600"/>
                <a:gd name="T3" fmla="*/ 53976 h 21600"/>
                <a:gd name="T4" fmla="*/ 57151 w 21600"/>
                <a:gd name="T5" fmla="*/ 53976 h 21600"/>
                <a:gd name="T6" fmla="*/ 57151 w 21600"/>
                <a:gd name="T7" fmla="*/ 5397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5039"/>
                  </a:moveTo>
                  <a:cubicBezTo>
                    <a:pt x="21600" y="18720"/>
                    <a:pt x="21600" y="18720"/>
                    <a:pt x="21600" y="18720"/>
                  </a:cubicBezTo>
                  <a:cubicBezTo>
                    <a:pt x="21600" y="20160"/>
                    <a:pt x="20250" y="21600"/>
                    <a:pt x="18900" y="21600"/>
                  </a:cubicBezTo>
                  <a:cubicBezTo>
                    <a:pt x="2700" y="21600"/>
                    <a:pt x="2700" y="21600"/>
                    <a:pt x="2700" y="21600"/>
                  </a:cubicBezTo>
                  <a:cubicBezTo>
                    <a:pt x="2025" y="21600"/>
                    <a:pt x="675" y="20879"/>
                    <a:pt x="675" y="20879"/>
                  </a:cubicBezTo>
                  <a:cubicBezTo>
                    <a:pt x="0" y="20160"/>
                    <a:pt x="0" y="19440"/>
                    <a:pt x="0" y="18720"/>
                  </a:cubicBezTo>
                  <a:cubicBezTo>
                    <a:pt x="0" y="18000"/>
                    <a:pt x="0" y="18000"/>
                    <a:pt x="0" y="17279"/>
                  </a:cubicBezTo>
                  <a:cubicBezTo>
                    <a:pt x="0" y="17279"/>
                    <a:pt x="0" y="16559"/>
                    <a:pt x="0" y="16559"/>
                  </a:cubicBezTo>
                  <a:cubicBezTo>
                    <a:pt x="0" y="15839"/>
                    <a:pt x="0" y="15119"/>
                    <a:pt x="0" y="15119"/>
                  </a:cubicBezTo>
                  <a:cubicBezTo>
                    <a:pt x="0" y="14399"/>
                    <a:pt x="0" y="14399"/>
                    <a:pt x="0" y="14399"/>
                  </a:cubicBezTo>
                  <a:cubicBezTo>
                    <a:pt x="675" y="10800"/>
                    <a:pt x="1350" y="7199"/>
                    <a:pt x="2700" y="3599"/>
                  </a:cubicBezTo>
                  <a:cubicBezTo>
                    <a:pt x="2700" y="3599"/>
                    <a:pt x="2700" y="3599"/>
                    <a:pt x="2700" y="3599"/>
                  </a:cubicBezTo>
                  <a:cubicBezTo>
                    <a:pt x="2700" y="3599"/>
                    <a:pt x="3375" y="2879"/>
                    <a:pt x="3375" y="2159"/>
                  </a:cubicBezTo>
                  <a:cubicBezTo>
                    <a:pt x="3375" y="2159"/>
                    <a:pt x="3375" y="2159"/>
                    <a:pt x="3375" y="1439"/>
                  </a:cubicBezTo>
                  <a:cubicBezTo>
                    <a:pt x="4050" y="719"/>
                    <a:pt x="4725" y="0"/>
                    <a:pt x="6075" y="0"/>
                  </a:cubicBezTo>
                  <a:cubicBezTo>
                    <a:pt x="6075" y="0"/>
                    <a:pt x="6075" y="0"/>
                    <a:pt x="6075" y="0"/>
                  </a:cubicBezTo>
                  <a:cubicBezTo>
                    <a:pt x="6075" y="0"/>
                    <a:pt x="6075" y="0"/>
                    <a:pt x="6750" y="0"/>
                  </a:cubicBezTo>
                  <a:cubicBezTo>
                    <a:pt x="7425" y="0"/>
                    <a:pt x="8100" y="719"/>
                    <a:pt x="8100" y="719"/>
                  </a:cubicBezTo>
                  <a:cubicBezTo>
                    <a:pt x="8775" y="719"/>
                    <a:pt x="8775" y="719"/>
                    <a:pt x="8775" y="719"/>
                  </a:cubicBezTo>
                  <a:cubicBezTo>
                    <a:pt x="8775" y="719"/>
                    <a:pt x="8775" y="719"/>
                    <a:pt x="9450" y="719"/>
                  </a:cubicBezTo>
                  <a:cubicBezTo>
                    <a:pt x="9450" y="719"/>
                    <a:pt x="10125" y="719"/>
                    <a:pt x="10125" y="1439"/>
                  </a:cubicBezTo>
                  <a:cubicBezTo>
                    <a:pt x="10800" y="1439"/>
                    <a:pt x="11475" y="1439"/>
                    <a:pt x="12150" y="1439"/>
                  </a:cubicBezTo>
                  <a:cubicBezTo>
                    <a:pt x="12150" y="1439"/>
                    <a:pt x="12825" y="1439"/>
                    <a:pt x="12825" y="1439"/>
                  </a:cubicBezTo>
                  <a:cubicBezTo>
                    <a:pt x="14175" y="2159"/>
                    <a:pt x="14850" y="2159"/>
                    <a:pt x="15525" y="2159"/>
                  </a:cubicBezTo>
                  <a:cubicBezTo>
                    <a:pt x="15525" y="2159"/>
                    <a:pt x="15525" y="2159"/>
                    <a:pt x="15525" y="2159"/>
                  </a:cubicBezTo>
                  <a:cubicBezTo>
                    <a:pt x="16875" y="2159"/>
                    <a:pt x="17550" y="2159"/>
                    <a:pt x="18225" y="2159"/>
                  </a:cubicBezTo>
                  <a:cubicBezTo>
                    <a:pt x="18225" y="2159"/>
                    <a:pt x="18225" y="2159"/>
                    <a:pt x="18225" y="2159"/>
                  </a:cubicBezTo>
                  <a:cubicBezTo>
                    <a:pt x="18900" y="2159"/>
                    <a:pt x="18900" y="2159"/>
                    <a:pt x="18900" y="2159"/>
                  </a:cubicBezTo>
                  <a:cubicBezTo>
                    <a:pt x="20250" y="2879"/>
                    <a:pt x="21600" y="3599"/>
                    <a:pt x="21600" y="5039"/>
                  </a:cubicBezTo>
                  <a:close/>
                </a:path>
              </a:pathLst>
            </a:custGeom>
            <a:solidFill>
              <a:srgbClr val="8DC9C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765"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sp>
          <p:nvSpPr>
            <p:cNvPr id="39" name="AutoShape 37"/>
            <p:cNvSpPr/>
            <p:nvPr/>
          </p:nvSpPr>
          <p:spPr bwMode="auto">
            <a:xfrm>
              <a:off x="112561" y="0"/>
              <a:ext cx="76098" cy="74837"/>
            </a:xfrm>
            <a:custGeom>
              <a:avLst/>
              <a:gdLst>
                <a:gd name="T0" fmla="*/ 38101 w 21600"/>
                <a:gd name="T1" fmla="*/ 39105 h 21029"/>
                <a:gd name="T2" fmla="*/ 38101 w 21600"/>
                <a:gd name="T3" fmla="*/ 39105 h 21029"/>
                <a:gd name="T4" fmla="*/ 38101 w 21600"/>
                <a:gd name="T5" fmla="*/ 39105 h 21029"/>
                <a:gd name="T6" fmla="*/ 38101 w 21600"/>
                <a:gd name="T7" fmla="*/ 39105 h 210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029">
                  <a:moveTo>
                    <a:pt x="19542" y="457"/>
                  </a:moveTo>
                  <a:cubicBezTo>
                    <a:pt x="20571" y="1486"/>
                    <a:pt x="21600" y="2514"/>
                    <a:pt x="21600" y="3543"/>
                  </a:cubicBezTo>
                  <a:cubicBezTo>
                    <a:pt x="21600" y="16914"/>
                    <a:pt x="21600" y="16914"/>
                    <a:pt x="21600" y="16914"/>
                  </a:cubicBezTo>
                  <a:cubicBezTo>
                    <a:pt x="21600" y="17943"/>
                    <a:pt x="20571" y="18971"/>
                    <a:pt x="19542" y="20000"/>
                  </a:cubicBezTo>
                  <a:cubicBezTo>
                    <a:pt x="19542" y="20000"/>
                    <a:pt x="18514" y="21029"/>
                    <a:pt x="17485" y="21029"/>
                  </a:cubicBezTo>
                  <a:cubicBezTo>
                    <a:pt x="15428" y="21029"/>
                    <a:pt x="14399" y="20000"/>
                    <a:pt x="13371" y="20000"/>
                  </a:cubicBezTo>
                  <a:cubicBezTo>
                    <a:pt x="13371" y="20000"/>
                    <a:pt x="13371" y="20000"/>
                    <a:pt x="13371" y="20000"/>
                  </a:cubicBezTo>
                  <a:cubicBezTo>
                    <a:pt x="12342" y="20000"/>
                    <a:pt x="10285" y="20000"/>
                    <a:pt x="9257" y="20000"/>
                  </a:cubicBezTo>
                  <a:cubicBezTo>
                    <a:pt x="9257" y="20000"/>
                    <a:pt x="8228" y="20000"/>
                    <a:pt x="8228" y="18971"/>
                  </a:cubicBezTo>
                  <a:cubicBezTo>
                    <a:pt x="7199" y="18971"/>
                    <a:pt x="6171" y="18971"/>
                    <a:pt x="5142" y="18971"/>
                  </a:cubicBezTo>
                  <a:cubicBezTo>
                    <a:pt x="5142" y="18971"/>
                    <a:pt x="4114" y="18971"/>
                    <a:pt x="4114" y="18971"/>
                  </a:cubicBezTo>
                  <a:cubicBezTo>
                    <a:pt x="4114" y="17943"/>
                    <a:pt x="3085" y="17943"/>
                    <a:pt x="3085" y="17943"/>
                  </a:cubicBezTo>
                  <a:cubicBezTo>
                    <a:pt x="2057" y="17943"/>
                    <a:pt x="1028" y="16914"/>
                    <a:pt x="0" y="15886"/>
                  </a:cubicBezTo>
                  <a:cubicBezTo>
                    <a:pt x="0" y="14857"/>
                    <a:pt x="0" y="12800"/>
                    <a:pt x="1028" y="11771"/>
                  </a:cubicBezTo>
                  <a:cubicBezTo>
                    <a:pt x="1028" y="11771"/>
                    <a:pt x="1028" y="11771"/>
                    <a:pt x="1028" y="11771"/>
                  </a:cubicBezTo>
                  <a:cubicBezTo>
                    <a:pt x="1028" y="10743"/>
                    <a:pt x="2057" y="10743"/>
                    <a:pt x="2057" y="10743"/>
                  </a:cubicBezTo>
                  <a:cubicBezTo>
                    <a:pt x="2057" y="9714"/>
                    <a:pt x="2057" y="9714"/>
                    <a:pt x="3085" y="9714"/>
                  </a:cubicBezTo>
                  <a:cubicBezTo>
                    <a:pt x="3085" y="8686"/>
                    <a:pt x="4114" y="8686"/>
                    <a:pt x="4114" y="7657"/>
                  </a:cubicBezTo>
                  <a:cubicBezTo>
                    <a:pt x="4114" y="7657"/>
                    <a:pt x="5142" y="7657"/>
                    <a:pt x="5142" y="7657"/>
                  </a:cubicBezTo>
                  <a:cubicBezTo>
                    <a:pt x="5142" y="6629"/>
                    <a:pt x="5142" y="6629"/>
                    <a:pt x="6171" y="6629"/>
                  </a:cubicBezTo>
                  <a:cubicBezTo>
                    <a:pt x="6171" y="5600"/>
                    <a:pt x="6171" y="5600"/>
                    <a:pt x="7199" y="5600"/>
                  </a:cubicBezTo>
                  <a:cubicBezTo>
                    <a:pt x="7199" y="5600"/>
                    <a:pt x="7199" y="5600"/>
                    <a:pt x="7199" y="4571"/>
                  </a:cubicBezTo>
                  <a:cubicBezTo>
                    <a:pt x="8228" y="4571"/>
                    <a:pt x="8228" y="4571"/>
                    <a:pt x="9257" y="4571"/>
                  </a:cubicBezTo>
                  <a:cubicBezTo>
                    <a:pt x="9257" y="3543"/>
                    <a:pt x="9257" y="3543"/>
                    <a:pt x="9257" y="3543"/>
                  </a:cubicBezTo>
                  <a:cubicBezTo>
                    <a:pt x="10285" y="3543"/>
                    <a:pt x="10285" y="3543"/>
                    <a:pt x="10285" y="2514"/>
                  </a:cubicBezTo>
                  <a:cubicBezTo>
                    <a:pt x="11314" y="2514"/>
                    <a:pt x="11314" y="2514"/>
                    <a:pt x="11314" y="2514"/>
                  </a:cubicBezTo>
                  <a:cubicBezTo>
                    <a:pt x="11314" y="2514"/>
                    <a:pt x="12342" y="1486"/>
                    <a:pt x="12342" y="1486"/>
                  </a:cubicBezTo>
                  <a:cubicBezTo>
                    <a:pt x="12342" y="1486"/>
                    <a:pt x="12342" y="1486"/>
                    <a:pt x="13371" y="1486"/>
                  </a:cubicBezTo>
                  <a:cubicBezTo>
                    <a:pt x="13371" y="1486"/>
                    <a:pt x="14399" y="1486"/>
                    <a:pt x="14399" y="457"/>
                  </a:cubicBezTo>
                  <a:cubicBezTo>
                    <a:pt x="14399" y="457"/>
                    <a:pt x="14399" y="457"/>
                    <a:pt x="14399" y="457"/>
                  </a:cubicBezTo>
                  <a:cubicBezTo>
                    <a:pt x="15428" y="457"/>
                    <a:pt x="15428" y="457"/>
                    <a:pt x="16457" y="457"/>
                  </a:cubicBezTo>
                  <a:cubicBezTo>
                    <a:pt x="17485" y="-571"/>
                    <a:pt x="18514" y="457"/>
                    <a:pt x="19542" y="457"/>
                  </a:cubicBezTo>
                  <a:close/>
                </a:path>
              </a:pathLst>
            </a:custGeom>
            <a:solidFill>
              <a:srgbClr val="8DC9C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765"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sp>
          <p:nvSpPr>
            <p:cNvPr id="40" name="AutoShape 38"/>
            <p:cNvSpPr/>
            <p:nvPr/>
          </p:nvSpPr>
          <p:spPr bwMode="auto">
            <a:xfrm>
              <a:off x="206099" y="0"/>
              <a:ext cx="71341" cy="74837"/>
            </a:xfrm>
            <a:custGeom>
              <a:avLst/>
              <a:gdLst>
                <a:gd name="T0" fmla="*/ 35720 w 21600"/>
                <a:gd name="T1" fmla="*/ 39105 h 21029"/>
                <a:gd name="T2" fmla="*/ 35720 w 21600"/>
                <a:gd name="T3" fmla="*/ 39105 h 21029"/>
                <a:gd name="T4" fmla="*/ 35720 w 21600"/>
                <a:gd name="T5" fmla="*/ 39105 h 21029"/>
                <a:gd name="T6" fmla="*/ 35720 w 21600"/>
                <a:gd name="T7" fmla="*/ 39105 h 210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029">
                  <a:moveTo>
                    <a:pt x="21599" y="15886"/>
                  </a:moveTo>
                  <a:cubicBezTo>
                    <a:pt x="20520" y="16914"/>
                    <a:pt x="19440" y="17943"/>
                    <a:pt x="18360" y="17943"/>
                  </a:cubicBezTo>
                  <a:cubicBezTo>
                    <a:pt x="18360" y="17943"/>
                    <a:pt x="18360" y="17943"/>
                    <a:pt x="17280" y="18971"/>
                  </a:cubicBezTo>
                  <a:cubicBezTo>
                    <a:pt x="17280" y="18971"/>
                    <a:pt x="17280" y="18971"/>
                    <a:pt x="16199" y="18971"/>
                  </a:cubicBezTo>
                  <a:cubicBezTo>
                    <a:pt x="15120" y="18971"/>
                    <a:pt x="14040" y="18971"/>
                    <a:pt x="12960" y="18971"/>
                  </a:cubicBezTo>
                  <a:cubicBezTo>
                    <a:pt x="12960" y="20000"/>
                    <a:pt x="12960" y="20000"/>
                    <a:pt x="11880" y="20000"/>
                  </a:cubicBezTo>
                  <a:cubicBezTo>
                    <a:pt x="10800" y="20000"/>
                    <a:pt x="9720" y="20000"/>
                    <a:pt x="8640" y="20000"/>
                  </a:cubicBezTo>
                  <a:cubicBezTo>
                    <a:pt x="7560" y="20000"/>
                    <a:pt x="7560" y="20000"/>
                    <a:pt x="7560" y="20000"/>
                  </a:cubicBezTo>
                  <a:cubicBezTo>
                    <a:pt x="6480" y="20000"/>
                    <a:pt x="5400" y="21029"/>
                    <a:pt x="3240" y="21029"/>
                  </a:cubicBezTo>
                  <a:cubicBezTo>
                    <a:pt x="2160" y="21029"/>
                    <a:pt x="2160" y="20000"/>
                    <a:pt x="1080" y="20000"/>
                  </a:cubicBezTo>
                  <a:cubicBezTo>
                    <a:pt x="0" y="18971"/>
                    <a:pt x="0" y="17943"/>
                    <a:pt x="0" y="16914"/>
                  </a:cubicBezTo>
                  <a:cubicBezTo>
                    <a:pt x="0" y="3543"/>
                    <a:pt x="0" y="3543"/>
                    <a:pt x="0" y="3543"/>
                  </a:cubicBezTo>
                  <a:cubicBezTo>
                    <a:pt x="0" y="2514"/>
                    <a:pt x="0" y="1486"/>
                    <a:pt x="1080" y="457"/>
                  </a:cubicBezTo>
                  <a:cubicBezTo>
                    <a:pt x="2160" y="457"/>
                    <a:pt x="3240" y="-571"/>
                    <a:pt x="5400" y="457"/>
                  </a:cubicBezTo>
                  <a:cubicBezTo>
                    <a:pt x="5400" y="457"/>
                    <a:pt x="6480" y="457"/>
                    <a:pt x="6480" y="457"/>
                  </a:cubicBezTo>
                  <a:cubicBezTo>
                    <a:pt x="6480" y="457"/>
                    <a:pt x="6480" y="457"/>
                    <a:pt x="6480" y="457"/>
                  </a:cubicBezTo>
                  <a:cubicBezTo>
                    <a:pt x="7560" y="1486"/>
                    <a:pt x="7560" y="1486"/>
                    <a:pt x="8640" y="1486"/>
                  </a:cubicBezTo>
                  <a:cubicBezTo>
                    <a:pt x="8640" y="1486"/>
                    <a:pt x="8640" y="1486"/>
                    <a:pt x="8640" y="1486"/>
                  </a:cubicBezTo>
                  <a:cubicBezTo>
                    <a:pt x="8640" y="1486"/>
                    <a:pt x="9720" y="2514"/>
                    <a:pt x="9720" y="2514"/>
                  </a:cubicBezTo>
                  <a:cubicBezTo>
                    <a:pt x="10800" y="2514"/>
                    <a:pt x="10800" y="2514"/>
                    <a:pt x="10800" y="2514"/>
                  </a:cubicBezTo>
                  <a:cubicBezTo>
                    <a:pt x="10800" y="3543"/>
                    <a:pt x="11880" y="3543"/>
                    <a:pt x="11880" y="3543"/>
                  </a:cubicBezTo>
                  <a:cubicBezTo>
                    <a:pt x="11880" y="3543"/>
                    <a:pt x="11880" y="3543"/>
                    <a:pt x="12960" y="4571"/>
                  </a:cubicBezTo>
                  <a:cubicBezTo>
                    <a:pt x="12960" y="4571"/>
                    <a:pt x="12960" y="4571"/>
                    <a:pt x="14040" y="4571"/>
                  </a:cubicBezTo>
                  <a:cubicBezTo>
                    <a:pt x="14040" y="5600"/>
                    <a:pt x="14040" y="5600"/>
                    <a:pt x="15120" y="5600"/>
                  </a:cubicBezTo>
                  <a:cubicBezTo>
                    <a:pt x="15120" y="5600"/>
                    <a:pt x="15120" y="5600"/>
                    <a:pt x="15120" y="6629"/>
                  </a:cubicBezTo>
                  <a:cubicBezTo>
                    <a:pt x="16199" y="6629"/>
                    <a:pt x="16199" y="6629"/>
                    <a:pt x="16199" y="7657"/>
                  </a:cubicBezTo>
                  <a:cubicBezTo>
                    <a:pt x="17280" y="7657"/>
                    <a:pt x="17280" y="7657"/>
                    <a:pt x="17280" y="7657"/>
                  </a:cubicBezTo>
                  <a:cubicBezTo>
                    <a:pt x="18360" y="8686"/>
                    <a:pt x="18360" y="8686"/>
                    <a:pt x="19440" y="9714"/>
                  </a:cubicBezTo>
                  <a:cubicBezTo>
                    <a:pt x="19440" y="9714"/>
                    <a:pt x="19440" y="10743"/>
                    <a:pt x="19440" y="10743"/>
                  </a:cubicBezTo>
                  <a:cubicBezTo>
                    <a:pt x="19440" y="10743"/>
                    <a:pt x="20520" y="11771"/>
                    <a:pt x="20520" y="11771"/>
                  </a:cubicBezTo>
                  <a:cubicBezTo>
                    <a:pt x="20520" y="11771"/>
                    <a:pt x="20520" y="11771"/>
                    <a:pt x="20520" y="11771"/>
                  </a:cubicBezTo>
                  <a:cubicBezTo>
                    <a:pt x="21599" y="12800"/>
                    <a:pt x="21599" y="14857"/>
                    <a:pt x="21599" y="15886"/>
                  </a:cubicBezTo>
                  <a:close/>
                </a:path>
              </a:pathLst>
            </a:custGeom>
            <a:solidFill>
              <a:srgbClr val="8DC9C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765"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sp>
          <p:nvSpPr>
            <p:cNvPr id="41" name="AutoShape 39"/>
            <p:cNvSpPr/>
            <p:nvPr/>
          </p:nvSpPr>
          <p:spPr bwMode="auto">
            <a:xfrm>
              <a:off x="69756" y="12738"/>
              <a:ext cx="47561" cy="39807"/>
            </a:xfrm>
            <a:custGeom>
              <a:avLst/>
              <a:gdLst>
                <a:gd name="T0" fmla="*/ 23813 w 21600"/>
                <a:gd name="T1" fmla="*/ 20347 h 20506"/>
                <a:gd name="T2" fmla="*/ 23813 w 21600"/>
                <a:gd name="T3" fmla="*/ 20347 h 20506"/>
                <a:gd name="T4" fmla="*/ 23813 w 21600"/>
                <a:gd name="T5" fmla="*/ 20347 h 20506"/>
                <a:gd name="T6" fmla="*/ 23813 w 21600"/>
                <a:gd name="T7" fmla="*/ 20347 h 205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0506">
                  <a:moveTo>
                    <a:pt x="13292" y="10800"/>
                  </a:moveTo>
                  <a:cubicBezTo>
                    <a:pt x="13292" y="10800"/>
                    <a:pt x="13292" y="10800"/>
                    <a:pt x="13292" y="10800"/>
                  </a:cubicBezTo>
                  <a:cubicBezTo>
                    <a:pt x="14953" y="8999"/>
                    <a:pt x="14953" y="8999"/>
                    <a:pt x="16615" y="7199"/>
                  </a:cubicBezTo>
                  <a:cubicBezTo>
                    <a:pt x="16615" y="7199"/>
                    <a:pt x="18276" y="5400"/>
                    <a:pt x="21600" y="1800"/>
                  </a:cubicBezTo>
                  <a:cubicBezTo>
                    <a:pt x="21600" y="1800"/>
                    <a:pt x="21600" y="0"/>
                    <a:pt x="21600" y="0"/>
                  </a:cubicBezTo>
                  <a:cubicBezTo>
                    <a:pt x="21600" y="0"/>
                    <a:pt x="19938" y="0"/>
                    <a:pt x="19938" y="0"/>
                  </a:cubicBezTo>
                  <a:cubicBezTo>
                    <a:pt x="13292" y="3599"/>
                    <a:pt x="6646" y="7199"/>
                    <a:pt x="1661" y="12599"/>
                  </a:cubicBezTo>
                  <a:cubicBezTo>
                    <a:pt x="0" y="14399"/>
                    <a:pt x="0" y="14399"/>
                    <a:pt x="0" y="16199"/>
                  </a:cubicBezTo>
                  <a:cubicBezTo>
                    <a:pt x="0" y="17999"/>
                    <a:pt x="0" y="17999"/>
                    <a:pt x="1661" y="19799"/>
                  </a:cubicBezTo>
                  <a:cubicBezTo>
                    <a:pt x="4984" y="21599"/>
                    <a:pt x="8307" y="19799"/>
                    <a:pt x="9969" y="16199"/>
                  </a:cubicBezTo>
                  <a:cubicBezTo>
                    <a:pt x="11630" y="14399"/>
                    <a:pt x="11630" y="14399"/>
                    <a:pt x="13292" y="12599"/>
                  </a:cubicBezTo>
                  <a:cubicBezTo>
                    <a:pt x="13292" y="12599"/>
                    <a:pt x="13292" y="12599"/>
                    <a:pt x="13292" y="12599"/>
                  </a:cubicBezTo>
                  <a:cubicBezTo>
                    <a:pt x="13292" y="12599"/>
                    <a:pt x="13292" y="12599"/>
                    <a:pt x="13292" y="10800"/>
                  </a:cubicBezTo>
                  <a:close/>
                </a:path>
              </a:pathLst>
            </a:custGeom>
            <a:solidFill>
              <a:srgbClr val="8DC9C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765"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sp>
          <p:nvSpPr>
            <p:cNvPr id="42" name="AutoShape 40"/>
            <p:cNvSpPr/>
            <p:nvPr/>
          </p:nvSpPr>
          <p:spPr bwMode="auto">
            <a:xfrm>
              <a:off x="272684" y="12738"/>
              <a:ext cx="47561" cy="39807"/>
            </a:xfrm>
            <a:custGeom>
              <a:avLst/>
              <a:gdLst>
                <a:gd name="T0" fmla="*/ 23813 w 21600"/>
                <a:gd name="T1" fmla="*/ 20347 h 20506"/>
                <a:gd name="T2" fmla="*/ 23813 w 21600"/>
                <a:gd name="T3" fmla="*/ 20347 h 20506"/>
                <a:gd name="T4" fmla="*/ 23813 w 21600"/>
                <a:gd name="T5" fmla="*/ 20347 h 20506"/>
                <a:gd name="T6" fmla="*/ 23813 w 21600"/>
                <a:gd name="T7" fmla="*/ 20347 h 205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0506">
                  <a:moveTo>
                    <a:pt x="8307" y="10800"/>
                  </a:moveTo>
                  <a:cubicBezTo>
                    <a:pt x="8307" y="10800"/>
                    <a:pt x="8307" y="10800"/>
                    <a:pt x="8307" y="10800"/>
                  </a:cubicBezTo>
                  <a:cubicBezTo>
                    <a:pt x="6646" y="8999"/>
                    <a:pt x="6646" y="8999"/>
                    <a:pt x="4984" y="7199"/>
                  </a:cubicBezTo>
                  <a:cubicBezTo>
                    <a:pt x="4984" y="7199"/>
                    <a:pt x="3323" y="5400"/>
                    <a:pt x="0" y="1800"/>
                  </a:cubicBezTo>
                  <a:cubicBezTo>
                    <a:pt x="0" y="1800"/>
                    <a:pt x="0" y="0"/>
                    <a:pt x="0" y="0"/>
                  </a:cubicBezTo>
                  <a:cubicBezTo>
                    <a:pt x="1661" y="0"/>
                    <a:pt x="1661" y="0"/>
                    <a:pt x="1661" y="0"/>
                  </a:cubicBezTo>
                  <a:cubicBezTo>
                    <a:pt x="8307" y="3599"/>
                    <a:pt x="14953" y="7199"/>
                    <a:pt x="19938" y="12599"/>
                  </a:cubicBezTo>
                  <a:cubicBezTo>
                    <a:pt x="21600" y="14399"/>
                    <a:pt x="21600" y="14399"/>
                    <a:pt x="21600" y="16199"/>
                  </a:cubicBezTo>
                  <a:cubicBezTo>
                    <a:pt x="21600" y="17999"/>
                    <a:pt x="21600" y="17999"/>
                    <a:pt x="19938" y="19799"/>
                  </a:cubicBezTo>
                  <a:cubicBezTo>
                    <a:pt x="16615" y="21599"/>
                    <a:pt x="13292" y="19799"/>
                    <a:pt x="11630" y="16199"/>
                  </a:cubicBezTo>
                  <a:cubicBezTo>
                    <a:pt x="9969" y="14399"/>
                    <a:pt x="9969" y="14399"/>
                    <a:pt x="8307" y="12599"/>
                  </a:cubicBezTo>
                  <a:cubicBezTo>
                    <a:pt x="8307" y="12599"/>
                    <a:pt x="8307" y="12599"/>
                    <a:pt x="8307" y="12599"/>
                  </a:cubicBezTo>
                  <a:cubicBezTo>
                    <a:pt x="8307" y="12599"/>
                    <a:pt x="8307" y="12599"/>
                    <a:pt x="8307" y="10800"/>
                  </a:cubicBezTo>
                  <a:close/>
                </a:path>
              </a:pathLst>
            </a:custGeom>
            <a:solidFill>
              <a:srgbClr val="8DC9C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765"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sp>
          <p:nvSpPr>
            <p:cNvPr id="43" name="AutoShape 41"/>
            <p:cNvSpPr/>
            <p:nvPr/>
          </p:nvSpPr>
          <p:spPr bwMode="auto">
            <a:xfrm>
              <a:off x="69756" y="334382"/>
              <a:ext cx="47561" cy="36622"/>
            </a:xfrm>
            <a:custGeom>
              <a:avLst/>
              <a:gdLst>
                <a:gd name="T0" fmla="*/ 23813 w 21600"/>
                <a:gd name="T1" fmla="*/ 20064 h 20450"/>
                <a:gd name="T2" fmla="*/ 23813 w 21600"/>
                <a:gd name="T3" fmla="*/ 20064 h 20450"/>
                <a:gd name="T4" fmla="*/ 23813 w 21600"/>
                <a:gd name="T5" fmla="*/ 20064 h 20450"/>
                <a:gd name="T6" fmla="*/ 23813 w 21600"/>
                <a:gd name="T7" fmla="*/ 20064 h 204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0450">
                  <a:moveTo>
                    <a:pt x="13292" y="8668"/>
                  </a:moveTo>
                  <a:cubicBezTo>
                    <a:pt x="13292" y="8668"/>
                    <a:pt x="13292" y="8668"/>
                    <a:pt x="13292" y="10631"/>
                  </a:cubicBezTo>
                  <a:cubicBezTo>
                    <a:pt x="14953" y="10631"/>
                    <a:pt x="14953" y="12595"/>
                    <a:pt x="16615" y="12595"/>
                  </a:cubicBezTo>
                  <a:cubicBezTo>
                    <a:pt x="16615" y="12595"/>
                    <a:pt x="18276" y="16522"/>
                    <a:pt x="21600" y="18486"/>
                  </a:cubicBezTo>
                  <a:cubicBezTo>
                    <a:pt x="21600" y="20449"/>
                    <a:pt x="21600" y="20449"/>
                    <a:pt x="21600" y="20449"/>
                  </a:cubicBezTo>
                  <a:cubicBezTo>
                    <a:pt x="21600" y="20449"/>
                    <a:pt x="19938" y="20449"/>
                    <a:pt x="19938" y="20449"/>
                  </a:cubicBezTo>
                  <a:cubicBezTo>
                    <a:pt x="13292" y="16522"/>
                    <a:pt x="6646" y="12595"/>
                    <a:pt x="1661" y="6704"/>
                  </a:cubicBezTo>
                  <a:cubicBezTo>
                    <a:pt x="0" y="6704"/>
                    <a:pt x="0" y="4740"/>
                    <a:pt x="0" y="2777"/>
                  </a:cubicBezTo>
                  <a:cubicBezTo>
                    <a:pt x="0" y="2777"/>
                    <a:pt x="0" y="813"/>
                    <a:pt x="1661" y="813"/>
                  </a:cubicBezTo>
                  <a:cubicBezTo>
                    <a:pt x="4984" y="-1150"/>
                    <a:pt x="8307" y="813"/>
                    <a:pt x="9969" y="2777"/>
                  </a:cubicBezTo>
                  <a:cubicBezTo>
                    <a:pt x="11630" y="4740"/>
                    <a:pt x="11630" y="6704"/>
                    <a:pt x="13292" y="6704"/>
                  </a:cubicBezTo>
                  <a:cubicBezTo>
                    <a:pt x="13292" y="6704"/>
                    <a:pt x="13292" y="8668"/>
                    <a:pt x="13292" y="8668"/>
                  </a:cubicBezTo>
                  <a:cubicBezTo>
                    <a:pt x="13292" y="8668"/>
                    <a:pt x="13292" y="8668"/>
                    <a:pt x="13292" y="8668"/>
                  </a:cubicBezTo>
                  <a:close/>
                </a:path>
              </a:pathLst>
            </a:custGeom>
            <a:solidFill>
              <a:srgbClr val="8DC9C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765"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sp>
          <p:nvSpPr>
            <p:cNvPr id="44" name="AutoShape 42"/>
            <p:cNvSpPr/>
            <p:nvPr/>
          </p:nvSpPr>
          <p:spPr bwMode="auto">
            <a:xfrm>
              <a:off x="272684" y="334382"/>
              <a:ext cx="47561" cy="36622"/>
            </a:xfrm>
            <a:custGeom>
              <a:avLst/>
              <a:gdLst>
                <a:gd name="T0" fmla="*/ 23813 w 21600"/>
                <a:gd name="T1" fmla="*/ 20064 h 20450"/>
                <a:gd name="T2" fmla="*/ 23813 w 21600"/>
                <a:gd name="T3" fmla="*/ 20064 h 20450"/>
                <a:gd name="T4" fmla="*/ 23813 w 21600"/>
                <a:gd name="T5" fmla="*/ 20064 h 20450"/>
                <a:gd name="T6" fmla="*/ 23813 w 21600"/>
                <a:gd name="T7" fmla="*/ 20064 h 204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0450">
                  <a:moveTo>
                    <a:pt x="8307" y="8668"/>
                  </a:moveTo>
                  <a:cubicBezTo>
                    <a:pt x="8307" y="8668"/>
                    <a:pt x="8307" y="8668"/>
                    <a:pt x="8307" y="10631"/>
                  </a:cubicBezTo>
                  <a:cubicBezTo>
                    <a:pt x="6646" y="10631"/>
                    <a:pt x="6646" y="12595"/>
                    <a:pt x="4984" y="12595"/>
                  </a:cubicBezTo>
                  <a:cubicBezTo>
                    <a:pt x="4984" y="12595"/>
                    <a:pt x="3323" y="16522"/>
                    <a:pt x="0" y="18486"/>
                  </a:cubicBezTo>
                  <a:cubicBezTo>
                    <a:pt x="0" y="20449"/>
                    <a:pt x="0" y="20449"/>
                    <a:pt x="0" y="20449"/>
                  </a:cubicBezTo>
                  <a:cubicBezTo>
                    <a:pt x="1661" y="20449"/>
                    <a:pt x="1661" y="20449"/>
                    <a:pt x="1661" y="20449"/>
                  </a:cubicBezTo>
                  <a:cubicBezTo>
                    <a:pt x="8307" y="16522"/>
                    <a:pt x="14953" y="12595"/>
                    <a:pt x="19938" y="6704"/>
                  </a:cubicBezTo>
                  <a:cubicBezTo>
                    <a:pt x="21600" y="6704"/>
                    <a:pt x="21600" y="4740"/>
                    <a:pt x="21600" y="2777"/>
                  </a:cubicBezTo>
                  <a:cubicBezTo>
                    <a:pt x="21600" y="2777"/>
                    <a:pt x="21600" y="813"/>
                    <a:pt x="19938" y="813"/>
                  </a:cubicBezTo>
                  <a:cubicBezTo>
                    <a:pt x="16615" y="-1150"/>
                    <a:pt x="13292" y="813"/>
                    <a:pt x="11630" y="2777"/>
                  </a:cubicBezTo>
                  <a:cubicBezTo>
                    <a:pt x="9969" y="4740"/>
                    <a:pt x="9969" y="6704"/>
                    <a:pt x="8307" y="6704"/>
                  </a:cubicBezTo>
                  <a:cubicBezTo>
                    <a:pt x="8307" y="6704"/>
                    <a:pt x="8307" y="8668"/>
                    <a:pt x="8307" y="8668"/>
                  </a:cubicBezTo>
                  <a:cubicBezTo>
                    <a:pt x="8307" y="8668"/>
                    <a:pt x="8307" y="8668"/>
                    <a:pt x="8307" y="8668"/>
                  </a:cubicBezTo>
                  <a:close/>
                </a:path>
              </a:pathLst>
            </a:custGeom>
            <a:solidFill>
              <a:srgbClr val="8DC9C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765"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grpSp>
      <p:sp>
        <p:nvSpPr>
          <p:cNvPr id="15382" name="AutoShape 45"/>
          <p:cNvSpPr/>
          <p:nvPr/>
        </p:nvSpPr>
        <p:spPr>
          <a:xfrm>
            <a:off x="4149007" y="2795331"/>
            <a:ext cx="703110" cy="710888"/>
          </a:xfrm>
          <a:custGeom>
            <a:avLst/>
            <a:gdLst/>
            <a:ahLst/>
            <a:cxnLst>
              <a:cxn ang="0">
                <a:pos x="2147483646" y="2147483646"/>
              </a:cxn>
              <a:cxn ang="0">
                <a:pos x="2147483646" y="2147483646"/>
              </a:cxn>
              <a:cxn ang="0">
                <a:pos x="2147483646" y="2147483646"/>
              </a:cxn>
              <a:cxn ang="0">
                <a:pos x="2147483646" y="2147483646"/>
              </a:cxn>
            </a:cxnLst>
            <a:rect l="0" t="0" r="0" b="0"/>
            <a:pathLst>
              <a:path w="21600" h="21600">
                <a:moveTo>
                  <a:pt x="10746" y="21600"/>
                </a:moveTo>
                <a:cubicBezTo>
                  <a:pt x="4835" y="21600"/>
                  <a:pt x="0" y="16681"/>
                  <a:pt x="0" y="10800"/>
                </a:cubicBezTo>
                <a:cubicBezTo>
                  <a:pt x="0" y="4918"/>
                  <a:pt x="4835" y="0"/>
                  <a:pt x="10746" y="0"/>
                </a:cubicBezTo>
                <a:cubicBezTo>
                  <a:pt x="16764" y="0"/>
                  <a:pt x="21599" y="4918"/>
                  <a:pt x="21599" y="10800"/>
                </a:cubicBezTo>
                <a:cubicBezTo>
                  <a:pt x="21599" y="16681"/>
                  <a:pt x="16764" y="21600"/>
                  <a:pt x="10746" y="21600"/>
                </a:cubicBezTo>
                <a:close/>
                <a:moveTo>
                  <a:pt x="10746" y="534"/>
                </a:moveTo>
                <a:cubicBezTo>
                  <a:pt x="5158" y="534"/>
                  <a:pt x="537" y="5132"/>
                  <a:pt x="537" y="10800"/>
                </a:cubicBezTo>
                <a:cubicBezTo>
                  <a:pt x="537" y="16467"/>
                  <a:pt x="5158" y="21065"/>
                  <a:pt x="10746" y="21065"/>
                </a:cubicBezTo>
                <a:cubicBezTo>
                  <a:pt x="16441" y="21065"/>
                  <a:pt x="21062" y="16467"/>
                  <a:pt x="21062" y="10800"/>
                </a:cubicBezTo>
                <a:cubicBezTo>
                  <a:pt x="21062" y="5132"/>
                  <a:pt x="16441" y="534"/>
                  <a:pt x="10746" y="534"/>
                </a:cubicBezTo>
                <a:close/>
              </a:path>
            </a:pathLst>
          </a:custGeom>
          <a:solidFill>
            <a:srgbClr val="37B9FC">
              <a:alpha val="100000"/>
            </a:srgbClr>
          </a:solidFill>
          <a:ln w="9525">
            <a:noFill/>
          </a:ln>
        </p:spPr>
        <p:txBody>
          <a:bodyPr/>
          <a:lstStyle/>
          <a:p>
            <a:endParaRPr lang="zh-CN" altLang="en-US" sz="100"/>
          </a:p>
        </p:txBody>
      </p:sp>
      <p:sp>
        <p:nvSpPr>
          <p:cNvPr id="15383" name="AutoShape 56"/>
          <p:cNvSpPr/>
          <p:nvPr/>
        </p:nvSpPr>
        <p:spPr>
          <a:xfrm>
            <a:off x="5791672" y="2796886"/>
            <a:ext cx="703110" cy="709333"/>
          </a:xfrm>
          <a:custGeom>
            <a:avLst/>
            <a:gdLst/>
            <a:ahLst/>
            <a:cxnLst>
              <a:cxn ang="0">
                <a:pos x="2147483646" y="2147483646"/>
              </a:cxn>
              <a:cxn ang="0">
                <a:pos x="2147483646" y="2147483646"/>
              </a:cxn>
              <a:cxn ang="0">
                <a:pos x="2147483646" y="2147483646"/>
              </a:cxn>
              <a:cxn ang="0">
                <a:pos x="2147483646" y="2147483646"/>
              </a:cxn>
            </a:cxnLst>
            <a:rect l="0" t="0" r="0" b="0"/>
            <a:pathLst>
              <a:path w="21600" h="21600">
                <a:moveTo>
                  <a:pt x="10746" y="21600"/>
                </a:moveTo>
                <a:cubicBezTo>
                  <a:pt x="4835" y="21600"/>
                  <a:pt x="0" y="16681"/>
                  <a:pt x="0" y="10800"/>
                </a:cubicBezTo>
                <a:cubicBezTo>
                  <a:pt x="0" y="4918"/>
                  <a:pt x="4835" y="0"/>
                  <a:pt x="10746" y="0"/>
                </a:cubicBezTo>
                <a:cubicBezTo>
                  <a:pt x="16764" y="0"/>
                  <a:pt x="21599" y="4918"/>
                  <a:pt x="21599" y="10800"/>
                </a:cubicBezTo>
                <a:cubicBezTo>
                  <a:pt x="21599" y="16681"/>
                  <a:pt x="16764" y="21600"/>
                  <a:pt x="10746" y="21600"/>
                </a:cubicBezTo>
                <a:close/>
                <a:moveTo>
                  <a:pt x="10746" y="534"/>
                </a:moveTo>
                <a:cubicBezTo>
                  <a:pt x="5050" y="534"/>
                  <a:pt x="429" y="5132"/>
                  <a:pt x="429" y="10800"/>
                </a:cubicBezTo>
                <a:cubicBezTo>
                  <a:pt x="429" y="16467"/>
                  <a:pt x="5050" y="21065"/>
                  <a:pt x="10746" y="21065"/>
                </a:cubicBezTo>
                <a:cubicBezTo>
                  <a:pt x="16441" y="21065"/>
                  <a:pt x="21062" y="16467"/>
                  <a:pt x="21062" y="10800"/>
                </a:cubicBezTo>
                <a:cubicBezTo>
                  <a:pt x="21062" y="5132"/>
                  <a:pt x="16441" y="534"/>
                  <a:pt x="10746" y="534"/>
                </a:cubicBezTo>
                <a:close/>
              </a:path>
            </a:pathLst>
          </a:custGeom>
          <a:solidFill>
            <a:srgbClr val="37B9FC">
              <a:alpha val="100000"/>
            </a:srgbClr>
          </a:solidFill>
          <a:ln w="9525">
            <a:noFill/>
          </a:ln>
        </p:spPr>
        <p:txBody>
          <a:bodyPr/>
          <a:lstStyle/>
          <a:p>
            <a:endParaRPr lang="zh-CN" altLang="en-US" sz="100"/>
          </a:p>
        </p:txBody>
      </p:sp>
      <p:grpSp>
        <p:nvGrpSpPr>
          <p:cNvPr id="58" name="Group 57"/>
          <p:cNvGrpSpPr/>
          <p:nvPr/>
        </p:nvGrpSpPr>
        <p:grpSpPr bwMode="auto">
          <a:xfrm>
            <a:off x="5956880" y="2993702"/>
            <a:ext cx="371106" cy="315642"/>
            <a:chOff x="-1" y="0"/>
            <a:chExt cx="378673" cy="322264"/>
          </a:xfrm>
          <a:solidFill>
            <a:srgbClr val="37B9FC"/>
          </a:solidFill>
        </p:grpSpPr>
        <p:sp>
          <p:nvSpPr>
            <p:cNvPr id="60" name="AutoShape 58"/>
            <p:cNvSpPr/>
            <p:nvPr/>
          </p:nvSpPr>
          <p:spPr bwMode="auto">
            <a:xfrm>
              <a:off x="27681" y="0"/>
              <a:ext cx="320676" cy="236539"/>
            </a:xfrm>
            <a:custGeom>
              <a:avLst/>
              <a:gdLst>
                <a:gd name="T0" fmla="*/ 160338 w 21600"/>
                <a:gd name="T1" fmla="*/ 118269 h 21600"/>
                <a:gd name="T2" fmla="*/ 160338 w 21600"/>
                <a:gd name="T3" fmla="*/ 118269 h 21600"/>
                <a:gd name="T4" fmla="*/ 160338 w 21600"/>
                <a:gd name="T5" fmla="*/ 118269 h 21600"/>
                <a:gd name="T6" fmla="*/ 160338 w 21600"/>
                <a:gd name="T7" fmla="*/ 1182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39" y="21599"/>
                  </a:moveTo>
                  <a:cubicBezTo>
                    <a:pt x="20399" y="21599"/>
                    <a:pt x="20399" y="21599"/>
                    <a:pt x="20399" y="21599"/>
                  </a:cubicBezTo>
                  <a:cubicBezTo>
                    <a:pt x="21119" y="21599"/>
                    <a:pt x="21600" y="20618"/>
                    <a:pt x="21600" y="19636"/>
                  </a:cubicBezTo>
                  <a:cubicBezTo>
                    <a:pt x="21600" y="1963"/>
                    <a:pt x="21600" y="1963"/>
                    <a:pt x="21600" y="1963"/>
                  </a:cubicBezTo>
                  <a:cubicBezTo>
                    <a:pt x="21600" y="654"/>
                    <a:pt x="21119" y="0"/>
                    <a:pt x="20399" y="0"/>
                  </a:cubicBezTo>
                  <a:cubicBezTo>
                    <a:pt x="1439" y="0"/>
                    <a:pt x="1439" y="0"/>
                    <a:pt x="1439" y="0"/>
                  </a:cubicBezTo>
                  <a:cubicBezTo>
                    <a:pt x="719" y="0"/>
                    <a:pt x="0" y="654"/>
                    <a:pt x="0" y="1963"/>
                  </a:cubicBezTo>
                  <a:cubicBezTo>
                    <a:pt x="0" y="19636"/>
                    <a:pt x="0" y="19636"/>
                    <a:pt x="0" y="19636"/>
                  </a:cubicBezTo>
                  <a:cubicBezTo>
                    <a:pt x="0" y="20618"/>
                    <a:pt x="719" y="21599"/>
                    <a:pt x="1439" y="21599"/>
                  </a:cubicBezTo>
                  <a:close/>
                  <a:moveTo>
                    <a:pt x="1679" y="3272"/>
                  </a:moveTo>
                  <a:cubicBezTo>
                    <a:pt x="1679" y="2618"/>
                    <a:pt x="1919" y="1963"/>
                    <a:pt x="2399" y="1963"/>
                  </a:cubicBezTo>
                  <a:cubicBezTo>
                    <a:pt x="19199" y="1963"/>
                    <a:pt x="19199" y="1963"/>
                    <a:pt x="19199" y="1963"/>
                  </a:cubicBezTo>
                  <a:cubicBezTo>
                    <a:pt x="19679" y="1963"/>
                    <a:pt x="20159" y="2618"/>
                    <a:pt x="20159" y="3272"/>
                  </a:cubicBezTo>
                  <a:cubicBezTo>
                    <a:pt x="20159" y="18327"/>
                    <a:pt x="20159" y="18327"/>
                    <a:pt x="20159" y="18327"/>
                  </a:cubicBezTo>
                  <a:cubicBezTo>
                    <a:pt x="20159" y="18981"/>
                    <a:pt x="19679" y="19309"/>
                    <a:pt x="19199" y="19309"/>
                  </a:cubicBezTo>
                  <a:cubicBezTo>
                    <a:pt x="2399" y="19309"/>
                    <a:pt x="2399" y="19309"/>
                    <a:pt x="2399" y="19309"/>
                  </a:cubicBezTo>
                  <a:cubicBezTo>
                    <a:pt x="1919" y="19309"/>
                    <a:pt x="1679" y="18981"/>
                    <a:pt x="1679" y="18327"/>
                  </a:cubicBezTo>
                  <a:lnTo>
                    <a:pt x="1679" y="3272"/>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765"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sp>
          <p:nvSpPr>
            <p:cNvPr id="61" name="AutoShape 59"/>
            <p:cNvSpPr/>
            <p:nvPr/>
          </p:nvSpPr>
          <p:spPr bwMode="auto">
            <a:xfrm>
              <a:off x="0" y="250825"/>
              <a:ext cx="378672" cy="71439"/>
            </a:xfrm>
            <a:custGeom>
              <a:avLst/>
              <a:gdLst>
                <a:gd name="T0" fmla="*/ 189327 w 21379"/>
                <a:gd name="T1" fmla="*/ 35720 h 21600"/>
                <a:gd name="T2" fmla="*/ 189327 w 21379"/>
                <a:gd name="T3" fmla="*/ 35720 h 21600"/>
                <a:gd name="T4" fmla="*/ 189327 w 21379"/>
                <a:gd name="T5" fmla="*/ 35720 h 21600"/>
                <a:gd name="T6" fmla="*/ 189327 w 21379"/>
                <a:gd name="T7" fmla="*/ 3572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79" h="21600">
                  <a:moveTo>
                    <a:pt x="21146" y="8640"/>
                  </a:moveTo>
                  <a:cubicBezTo>
                    <a:pt x="20338" y="2160"/>
                    <a:pt x="20338" y="2160"/>
                    <a:pt x="20338" y="2160"/>
                  </a:cubicBezTo>
                  <a:cubicBezTo>
                    <a:pt x="20136" y="1080"/>
                    <a:pt x="19733" y="0"/>
                    <a:pt x="19531" y="0"/>
                  </a:cubicBezTo>
                  <a:cubicBezTo>
                    <a:pt x="19329" y="0"/>
                    <a:pt x="19329" y="0"/>
                    <a:pt x="19329" y="0"/>
                  </a:cubicBezTo>
                  <a:cubicBezTo>
                    <a:pt x="1968" y="0"/>
                    <a:pt x="1968" y="0"/>
                    <a:pt x="1968" y="0"/>
                  </a:cubicBezTo>
                  <a:cubicBezTo>
                    <a:pt x="1968" y="0"/>
                    <a:pt x="1968" y="0"/>
                    <a:pt x="1968" y="0"/>
                  </a:cubicBezTo>
                  <a:cubicBezTo>
                    <a:pt x="1564" y="0"/>
                    <a:pt x="1161" y="1080"/>
                    <a:pt x="959" y="2160"/>
                  </a:cubicBezTo>
                  <a:cubicBezTo>
                    <a:pt x="151" y="8640"/>
                    <a:pt x="151" y="8640"/>
                    <a:pt x="151" y="8640"/>
                  </a:cubicBezTo>
                  <a:cubicBezTo>
                    <a:pt x="-50" y="10800"/>
                    <a:pt x="-50" y="14040"/>
                    <a:pt x="151" y="17280"/>
                  </a:cubicBezTo>
                  <a:cubicBezTo>
                    <a:pt x="353" y="19440"/>
                    <a:pt x="757" y="21599"/>
                    <a:pt x="1161" y="21599"/>
                  </a:cubicBezTo>
                  <a:cubicBezTo>
                    <a:pt x="20136" y="21599"/>
                    <a:pt x="20136" y="21599"/>
                    <a:pt x="20136" y="21599"/>
                  </a:cubicBezTo>
                  <a:cubicBezTo>
                    <a:pt x="20540" y="21599"/>
                    <a:pt x="20944" y="19440"/>
                    <a:pt x="21146" y="17280"/>
                  </a:cubicBezTo>
                  <a:cubicBezTo>
                    <a:pt x="21549" y="14040"/>
                    <a:pt x="21348" y="10800"/>
                    <a:pt x="21146" y="864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765"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grpSp>
      <p:sp>
        <p:nvSpPr>
          <p:cNvPr id="15385" name="AutoShape 63"/>
          <p:cNvSpPr/>
          <p:nvPr/>
        </p:nvSpPr>
        <p:spPr>
          <a:xfrm>
            <a:off x="7439005" y="2821775"/>
            <a:ext cx="704665" cy="706222"/>
          </a:xfrm>
          <a:custGeom>
            <a:avLst/>
            <a:gdLst/>
            <a:ahLst/>
            <a:cxnLst>
              <a:cxn ang="0">
                <a:pos x="2147483646" y="2147483646"/>
              </a:cxn>
              <a:cxn ang="0">
                <a:pos x="2147483646" y="2147483646"/>
              </a:cxn>
              <a:cxn ang="0">
                <a:pos x="2147483646" y="2147483646"/>
              </a:cxn>
              <a:cxn ang="0">
                <a:pos x="2147483646" y="2147483646"/>
              </a:cxn>
            </a:cxnLst>
            <a:rect l="0" t="0" r="0" b="0"/>
            <a:pathLst>
              <a:path w="21600" h="21600">
                <a:moveTo>
                  <a:pt x="10800" y="21600"/>
                </a:moveTo>
                <a:cubicBezTo>
                  <a:pt x="4811" y="21600"/>
                  <a:pt x="0" y="16764"/>
                  <a:pt x="0" y="10746"/>
                </a:cubicBezTo>
                <a:cubicBezTo>
                  <a:pt x="0" y="4835"/>
                  <a:pt x="4811" y="0"/>
                  <a:pt x="10800" y="0"/>
                </a:cubicBezTo>
                <a:cubicBezTo>
                  <a:pt x="16681" y="0"/>
                  <a:pt x="21599" y="4835"/>
                  <a:pt x="21599" y="10746"/>
                </a:cubicBezTo>
                <a:cubicBezTo>
                  <a:pt x="21599" y="16764"/>
                  <a:pt x="16681" y="21600"/>
                  <a:pt x="10800" y="21600"/>
                </a:cubicBezTo>
                <a:close/>
                <a:moveTo>
                  <a:pt x="10800" y="429"/>
                </a:moveTo>
                <a:cubicBezTo>
                  <a:pt x="5132" y="429"/>
                  <a:pt x="534" y="5050"/>
                  <a:pt x="534" y="10746"/>
                </a:cubicBezTo>
                <a:cubicBezTo>
                  <a:pt x="534" y="16441"/>
                  <a:pt x="5132" y="21062"/>
                  <a:pt x="10800" y="21062"/>
                </a:cubicBezTo>
                <a:cubicBezTo>
                  <a:pt x="16467" y="21062"/>
                  <a:pt x="21065" y="16441"/>
                  <a:pt x="21065" y="10746"/>
                </a:cubicBezTo>
                <a:cubicBezTo>
                  <a:pt x="21065" y="5050"/>
                  <a:pt x="16467" y="429"/>
                  <a:pt x="10800" y="429"/>
                </a:cubicBezTo>
                <a:close/>
              </a:path>
            </a:pathLst>
          </a:custGeom>
          <a:solidFill>
            <a:srgbClr val="37B9FC">
              <a:alpha val="100000"/>
            </a:srgbClr>
          </a:solidFill>
          <a:ln w="12700">
            <a:noFill/>
          </a:ln>
        </p:spPr>
        <p:txBody>
          <a:bodyPr/>
          <a:lstStyle/>
          <a:p>
            <a:endParaRPr lang="zh-CN" altLang="en-US" sz="100"/>
          </a:p>
        </p:txBody>
      </p:sp>
      <p:grpSp>
        <p:nvGrpSpPr>
          <p:cNvPr id="65" name="Group 64"/>
          <p:cNvGrpSpPr/>
          <p:nvPr/>
        </p:nvGrpSpPr>
        <p:grpSpPr bwMode="auto">
          <a:xfrm>
            <a:off x="7573430" y="2958039"/>
            <a:ext cx="426132" cy="362337"/>
            <a:chOff x="-1" y="0"/>
            <a:chExt cx="434976" cy="369889"/>
          </a:xfrm>
          <a:solidFill>
            <a:srgbClr val="37B9FC"/>
          </a:solidFill>
        </p:grpSpPr>
        <p:sp>
          <p:nvSpPr>
            <p:cNvPr id="67" name="AutoShape 65"/>
            <p:cNvSpPr/>
            <p:nvPr/>
          </p:nvSpPr>
          <p:spPr bwMode="auto">
            <a:xfrm>
              <a:off x="42861" y="142875"/>
              <a:ext cx="346076" cy="115889"/>
            </a:xfrm>
            <a:custGeom>
              <a:avLst/>
              <a:gdLst>
                <a:gd name="T0" fmla="*/ 173038 w 21600"/>
                <a:gd name="T1" fmla="*/ 57945 h 21600"/>
                <a:gd name="T2" fmla="*/ 173038 w 21600"/>
                <a:gd name="T3" fmla="*/ 57945 h 21600"/>
                <a:gd name="T4" fmla="*/ 173038 w 21600"/>
                <a:gd name="T5" fmla="*/ 57945 h 21600"/>
                <a:gd name="T6" fmla="*/ 173038 w 21600"/>
                <a:gd name="T7" fmla="*/ 5794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45" y="21599"/>
                  </a:moveTo>
                  <a:cubicBezTo>
                    <a:pt x="668" y="21599"/>
                    <a:pt x="668" y="21599"/>
                    <a:pt x="668" y="21599"/>
                  </a:cubicBezTo>
                  <a:cubicBezTo>
                    <a:pt x="890" y="21599"/>
                    <a:pt x="1113" y="20925"/>
                    <a:pt x="1113" y="20250"/>
                  </a:cubicBezTo>
                  <a:cubicBezTo>
                    <a:pt x="1113" y="17550"/>
                    <a:pt x="1113" y="17550"/>
                    <a:pt x="1113" y="17550"/>
                  </a:cubicBezTo>
                  <a:cubicBezTo>
                    <a:pt x="1113" y="14175"/>
                    <a:pt x="1781" y="12150"/>
                    <a:pt x="2894" y="12150"/>
                  </a:cubicBezTo>
                  <a:cubicBezTo>
                    <a:pt x="9575" y="12150"/>
                    <a:pt x="9575" y="12150"/>
                    <a:pt x="9575" y="12150"/>
                  </a:cubicBezTo>
                  <a:cubicBezTo>
                    <a:pt x="10020" y="12150"/>
                    <a:pt x="10465" y="12825"/>
                    <a:pt x="10465" y="14175"/>
                  </a:cubicBezTo>
                  <a:cubicBezTo>
                    <a:pt x="10465" y="20250"/>
                    <a:pt x="10465" y="20250"/>
                    <a:pt x="10465" y="20250"/>
                  </a:cubicBezTo>
                  <a:cubicBezTo>
                    <a:pt x="10465" y="20925"/>
                    <a:pt x="10688" y="21599"/>
                    <a:pt x="10911" y="21599"/>
                  </a:cubicBezTo>
                  <a:cubicBezTo>
                    <a:pt x="10911" y="21599"/>
                    <a:pt x="10911" y="21599"/>
                    <a:pt x="10911" y="21599"/>
                  </a:cubicBezTo>
                  <a:cubicBezTo>
                    <a:pt x="11134" y="21599"/>
                    <a:pt x="11356" y="20925"/>
                    <a:pt x="11356" y="20250"/>
                  </a:cubicBezTo>
                  <a:cubicBezTo>
                    <a:pt x="11356" y="14175"/>
                    <a:pt x="11356" y="14175"/>
                    <a:pt x="11356" y="14175"/>
                  </a:cubicBezTo>
                  <a:cubicBezTo>
                    <a:pt x="11356" y="12825"/>
                    <a:pt x="11579" y="12150"/>
                    <a:pt x="12024" y="12150"/>
                  </a:cubicBezTo>
                  <a:cubicBezTo>
                    <a:pt x="18927" y="12150"/>
                    <a:pt x="18927" y="12150"/>
                    <a:pt x="18927" y="12150"/>
                  </a:cubicBezTo>
                  <a:cubicBezTo>
                    <a:pt x="19818" y="12150"/>
                    <a:pt x="20709" y="14175"/>
                    <a:pt x="20709" y="17550"/>
                  </a:cubicBezTo>
                  <a:cubicBezTo>
                    <a:pt x="20709" y="20250"/>
                    <a:pt x="20709" y="20250"/>
                    <a:pt x="20709" y="20250"/>
                  </a:cubicBezTo>
                  <a:cubicBezTo>
                    <a:pt x="20709" y="20925"/>
                    <a:pt x="20931" y="21599"/>
                    <a:pt x="21154" y="21599"/>
                  </a:cubicBezTo>
                  <a:cubicBezTo>
                    <a:pt x="21154" y="21599"/>
                    <a:pt x="21154" y="21599"/>
                    <a:pt x="21154" y="21599"/>
                  </a:cubicBezTo>
                  <a:cubicBezTo>
                    <a:pt x="21599" y="21599"/>
                    <a:pt x="21599" y="20925"/>
                    <a:pt x="21599" y="20250"/>
                  </a:cubicBezTo>
                  <a:cubicBezTo>
                    <a:pt x="21599" y="17550"/>
                    <a:pt x="21599" y="17550"/>
                    <a:pt x="21599" y="17550"/>
                  </a:cubicBezTo>
                  <a:cubicBezTo>
                    <a:pt x="21599" y="12825"/>
                    <a:pt x="20486" y="8775"/>
                    <a:pt x="18927" y="8775"/>
                  </a:cubicBezTo>
                  <a:cubicBezTo>
                    <a:pt x="12024" y="8775"/>
                    <a:pt x="12024" y="8775"/>
                    <a:pt x="12024" y="8775"/>
                  </a:cubicBezTo>
                  <a:cubicBezTo>
                    <a:pt x="11579" y="8775"/>
                    <a:pt x="11356" y="8100"/>
                    <a:pt x="11356" y="6750"/>
                  </a:cubicBezTo>
                  <a:cubicBezTo>
                    <a:pt x="11356" y="1350"/>
                    <a:pt x="11356" y="1350"/>
                    <a:pt x="11356" y="1350"/>
                  </a:cubicBezTo>
                  <a:cubicBezTo>
                    <a:pt x="11356" y="675"/>
                    <a:pt x="11134" y="0"/>
                    <a:pt x="10911" y="0"/>
                  </a:cubicBezTo>
                  <a:cubicBezTo>
                    <a:pt x="10911" y="0"/>
                    <a:pt x="10911" y="0"/>
                    <a:pt x="10911" y="0"/>
                  </a:cubicBezTo>
                  <a:cubicBezTo>
                    <a:pt x="10688" y="0"/>
                    <a:pt x="10465" y="675"/>
                    <a:pt x="10465" y="1350"/>
                  </a:cubicBezTo>
                  <a:cubicBezTo>
                    <a:pt x="10465" y="6750"/>
                    <a:pt x="10465" y="6750"/>
                    <a:pt x="10465" y="6750"/>
                  </a:cubicBezTo>
                  <a:cubicBezTo>
                    <a:pt x="10465" y="8100"/>
                    <a:pt x="10020" y="8775"/>
                    <a:pt x="9575" y="8775"/>
                  </a:cubicBezTo>
                  <a:cubicBezTo>
                    <a:pt x="2894" y="8775"/>
                    <a:pt x="2894" y="8775"/>
                    <a:pt x="2894" y="8775"/>
                  </a:cubicBezTo>
                  <a:cubicBezTo>
                    <a:pt x="1336" y="8775"/>
                    <a:pt x="0" y="12825"/>
                    <a:pt x="0" y="17550"/>
                  </a:cubicBezTo>
                  <a:cubicBezTo>
                    <a:pt x="0" y="20250"/>
                    <a:pt x="0" y="20250"/>
                    <a:pt x="0" y="20250"/>
                  </a:cubicBezTo>
                  <a:cubicBezTo>
                    <a:pt x="0" y="20925"/>
                    <a:pt x="222" y="21599"/>
                    <a:pt x="445"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765"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sp>
          <p:nvSpPr>
            <p:cNvPr id="68" name="AutoShape 66"/>
            <p:cNvSpPr/>
            <p:nvPr/>
          </p:nvSpPr>
          <p:spPr bwMode="auto">
            <a:xfrm>
              <a:off x="146050" y="0"/>
              <a:ext cx="142875" cy="128588"/>
            </a:xfrm>
            <a:custGeom>
              <a:avLst/>
              <a:gdLst>
                <a:gd name="T0" fmla="*/ 71438 w 21600"/>
                <a:gd name="T1" fmla="*/ 64294 h 21600"/>
                <a:gd name="T2" fmla="*/ 71438 w 21600"/>
                <a:gd name="T3" fmla="*/ 64294 h 21600"/>
                <a:gd name="T4" fmla="*/ 71438 w 21600"/>
                <a:gd name="T5" fmla="*/ 64294 h 21600"/>
                <a:gd name="T6" fmla="*/ 71438 w 21600"/>
                <a:gd name="T7" fmla="*/ 642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320" y="21600"/>
                  </a:moveTo>
                  <a:cubicBezTo>
                    <a:pt x="9720" y="21600"/>
                    <a:pt x="9720" y="21600"/>
                    <a:pt x="9720" y="21600"/>
                  </a:cubicBezTo>
                  <a:cubicBezTo>
                    <a:pt x="11880" y="21600"/>
                    <a:pt x="11880" y="21600"/>
                    <a:pt x="11880" y="21600"/>
                  </a:cubicBezTo>
                  <a:cubicBezTo>
                    <a:pt x="17280" y="21600"/>
                    <a:pt x="17280" y="21600"/>
                    <a:pt x="17280" y="21600"/>
                  </a:cubicBezTo>
                  <a:cubicBezTo>
                    <a:pt x="19440" y="21600"/>
                    <a:pt x="21600" y="19199"/>
                    <a:pt x="21600" y="16799"/>
                  </a:cubicBezTo>
                  <a:cubicBezTo>
                    <a:pt x="21600" y="4799"/>
                    <a:pt x="21600" y="4799"/>
                    <a:pt x="21600" y="4799"/>
                  </a:cubicBezTo>
                  <a:cubicBezTo>
                    <a:pt x="21600" y="1799"/>
                    <a:pt x="19440" y="0"/>
                    <a:pt x="17280" y="0"/>
                  </a:cubicBezTo>
                  <a:cubicBezTo>
                    <a:pt x="4320" y="0"/>
                    <a:pt x="4320" y="0"/>
                    <a:pt x="4320" y="0"/>
                  </a:cubicBezTo>
                  <a:cubicBezTo>
                    <a:pt x="2160" y="0"/>
                    <a:pt x="0" y="1799"/>
                    <a:pt x="0" y="4799"/>
                  </a:cubicBezTo>
                  <a:cubicBezTo>
                    <a:pt x="0" y="16799"/>
                    <a:pt x="0" y="16799"/>
                    <a:pt x="0" y="16799"/>
                  </a:cubicBezTo>
                  <a:cubicBezTo>
                    <a:pt x="0" y="19199"/>
                    <a:pt x="2160" y="21600"/>
                    <a:pt x="432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765"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sp>
          <p:nvSpPr>
            <p:cNvPr id="69" name="AutoShape 67"/>
            <p:cNvSpPr/>
            <p:nvPr/>
          </p:nvSpPr>
          <p:spPr bwMode="auto">
            <a:xfrm>
              <a:off x="-1" y="273050"/>
              <a:ext cx="103189" cy="96839"/>
            </a:xfrm>
            <a:custGeom>
              <a:avLst/>
              <a:gdLst>
                <a:gd name="T0" fmla="*/ 51595 w 21600"/>
                <a:gd name="T1" fmla="*/ 48420 h 21600"/>
                <a:gd name="T2" fmla="*/ 51595 w 21600"/>
                <a:gd name="T3" fmla="*/ 48420 h 21600"/>
                <a:gd name="T4" fmla="*/ 51595 w 21600"/>
                <a:gd name="T5" fmla="*/ 48420 h 21600"/>
                <a:gd name="T6" fmla="*/ 51595 w 21600"/>
                <a:gd name="T7" fmla="*/ 4842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7131" y="0"/>
                  </a:moveTo>
                  <a:cubicBezTo>
                    <a:pt x="4468" y="0"/>
                    <a:pt x="4468" y="0"/>
                    <a:pt x="4468" y="0"/>
                  </a:cubicBezTo>
                  <a:cubicBezTo>
                    <a:pt x="1489" y="0"/>
                    <a:pt x="0" y="2400"/>
                    <a:pt x="0" y="4800"/>
                  </a:cubicBezTo>
                  <a:cubicBezTo>
                    <a:pt x="0" y="16799"/>
                    <a:pt x="0" y="16799"/>
                    <a:pt x="0" y="16799"/>
                  </a:cubicBezTo>
                  <a:cubicBezTo>
                    <a:pt x="0" y="19200"/>
                    <a:pt x="1489" y="21599"/>
                    <a:pt x="4468" y="21599"/>
                  </a:cubicBezTo>
                  <a:cubicBezTo>
                    <a:pt x="17131" y="21599"/>
                    <a:pt x="17131" y="21599"/>
                    <a:pt x="17131" y="21599"/>
                  </a:cubicBezTo>
                  <a:cubicBezTo>
                    <a:pt x="20110" y="21599"/>
                    <a:pt x="21599" y="19200"/>
                    <a:pt x="21599" y="16799"/>
                  </a:cubicBezTo>
                  <a:cubicBezTo>
                    <a:pt x="21599" y="4800"/>
                    <a:pt x="21599" y="4800"/>
                    <a:pt x="21599" y="4800"/>
                  </a:cubicBezTo>
                  <a:cubicBezTo>
                    <a:pt x="21599" y="2400"/>
                    <a:pt x="20110" y="0"/>
                    <a:pt x="17131"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765"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sp>
          <p:nvSpPr>
            <p:cNvPr id="70" name="AutoShape 68"/>
            <p:cNvSpPr/>
            <p:nvPr/>
          </p:nvSpPr>
          <p:spPr bwMode="auto">
            <a:xfrm>
              <a:off x="163512" y="273050"/>
              <a:ext cx="106363" cy="96839"/>
            </a:xfrm>
            <a:custGeom>
              <a:avLst/>
              <a:gdLst>
                <a:gd name="T0" fmla="*/ 53182 w 21600"/>
                <a:gd name="T1" fmla="*/ 48420 h 21600"/>
                <a:gd name="T2" fmla="*/ 53182 w 21600"/>
                <a:gd name="T3" fmla="*/ 48420 h 21600"/>
                <a:gd name="T4" fmla="*/ 53182 w 21600"/>
                <a:gd name="T5" fmla="*/ 48420 h 21600"/>
                <a:gd name="T6" fmla="*/ 53182 w 21600"/>
                <a:gd name="T7" fmla="*/ 4842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7279" y="0"/>
                  </a:moveTo>
                  <a:cubicBezTo>
                    <a:pt x="4319" y="0"/>
                    <a:pt x="4319" y="0"/>
                    <a:pt x="4319" y="0"/>
                  </a:cubicBezTo>
                  <a:cubicBezTo>
                    <a:pt x="2159" y="0"/>
                    <a:pt x="0" y="2400"/>
                    <a:pt x="0" y="4800"/>
                  </a:cubicBezTo>
                  <a:cubicBezTo>
                    <a:pt x="0" y="16799"/>
                    <a:pt x="0" y="16799"/>
                    <a:pt x="0" y="16799"/>
                  </a:cubicBezTo>
                  <a:cubicBezTo>
                    <a:pt x="0" y="19200"/>
                    <a:pt x="2159" y="21599"/>
                    <a:pt x="4319" y="21599"/>
                  </a:cubicBezTo>
                  <a:cubicBezTo>
                    <a:pt x="17279" y="21599"/>
                    <a:pt x="17279" y="21599"/>
                    <a:pt x="17279" y="21599"/>
                  </a:cubicBezTo>
                  <a:cubicBezTo>
                    <a:pt x="19439" y="21599"/>
                    <a:pt x="21600" y="19200"/>
                    <a:pt x="21600" y="16799"/>
                  </a:cubicBezTo>
                  <a:cubicBezTo>
                    <a:pt x="21600" y="4800"/>
                    <a:pt x="21600" y="4800"/>
                    <a:pt x="21600" y="4800"/>
                  </a:cubicBezTo>
                  <a:cubicBezTo>
                    <a:pt x="21600" y="2400"/>
                    <a:pt x="19439" y="0"/>
                    <a:pt x="17279"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765"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sp>
          <p:nvSpPr>
            <p:cNvPr id="71" name="AutoShape 69"/>
            <p:cNvSpPr/>
            <p:nvPr/>
          </p:nvSpPr>
          <p:spPr bwMode="auto">
            <a:xfrm>
              <a:off x="327025" y="273050"/>
              <a:ext cx="107950" cy="96839"/>
            </a:xfrm>
            <a:custGeom>
              <a:avLst/>
              <a:gdLst>
                <a:gd name="T0" fmla="*/ 53975 w 21600"/>
                <a:gd name="T1" fmla="*/ 48420 h 21600"/>
                <a:gd name="T2" fmla="*/ 53975 w 21600"/>
                <a:gd name="T3" fmla="*/ 48420 h 21600"/>
                <a:gd name="T4" fmla="*/ 53975 w 21600"/>
                <a:gd name="T5" fmla="*/ 48420 h 21600"/>
                <a:gd name="T6" fmla="*/ 53975 w 21600"/>
                <a:gd name="T7" fmla="*/ 4842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7279" y="0"/>
                  </a:moveTo>
                  <a:cubicBezTo>
                    <a:pt x="4319" y="0"/>
                    <a:pt x="4319" y="0"/>
                    <a:pt x="4319" y="0"/>
                  </a:cubicBezTo>
                  <a:cubicBezTo>
                    <a:pt x="2159" y="0"/>
                    <a:pt x="0" y="2400"/>
                    <a:pt x="0" y="4800"/>
                  </a:cubicBezTo>
                  <a:cubicBezTo>
                    <a:pt x="0" y="16799"/>
                    <a:pt x="0" y="16799"/>
                    <a:pt x="0" y="16799"/>
                  </a:cubicBezTo>
                  <a:cubicBezTo>
                    <a:pt x="0" y="19200"/>
                    <a:pt x="2159" y="21599"/>
                    <a:pt x="4319" y="21599"/>
                  </a:cubicBezTo>
                  <a:cubicBezTo>
                    <a:pt x="17279" y="21599"/>
                    <a:pt x="17279" y="21599"/>
                    <a:pt x="17279" y="21599"/>
                  </a:cubicBezTo>
                  <a:cubicBezTo>
                    <a:pt x="19440" y="21599"/>
                    <a:pt x="21600" y="19200"/>
                    <a:pt x="21600" y="16799"/>
                  </a:cubicBezTo>
                  <a:cubicBezTo>
                    <a:pt x="21600" y="4800"/>
                    <a:pt x="21600" y="4800"/>
                    <a:pt x="21600" y="4800"/>
                  </a:cubicBezTo>
                  <a:cubicBezTo>
                    <a:pt x="21600" y="2400"/>
                    <a:pt x="19440" y="0"/>
                    <a:pt x="17279"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765"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grpSp>
      <p:sp>
        <p:nvSpPr>
          <p:cNvPr id="15387" name="AutoShape 72"/>
          <p:cNvSpPr/>
          <p:nvPr/>
        </p:nvSpPr>
        <p:spPr>
          <a:xfrm>
            <a:off x="922788" y="1392221"/>
            <a:ext cx="595778" cy="685999"/>
          </a:xfrm>
          <a:custGeom>
            <a:avLst/>
            <a:gdLst/>
            <a:ahLst/>
            <a:cxnLst>
              <a:cxn ang="0">
                <a:pos x="2147483646" y="2147483646"/>
              </a:cxn>
              <a:cxn ang="0">
                <a:pos x="2147483646" y="2147483646"/>
              </a:cxn>
              <a:cxn ang="0">
                <a:pos x="2147483646" y="2147483646"/>
              </a:cxn>
              <a:cxn ang="0">
                <a:pos x="2147483646" y="2147483646"/>
              </a:cxn>
            </a:cxnLst>
            <a:rect l="0" t="0" r="0" b="0"/>
            <a:pathLst>
              <a:path w="21600" h="21600">
                <a:moveTo>
                  <a:pt x="0" y="9446"/>
                </a:moveTo>
                <a:cubicBezTo>
                  <a:pt x="0" y="4245"/>
                  <a:pt x="4826" y="0"/>
                  <a:pt x="10860" y="0"/>
                </a:cubicBezTo>
                <a:cubicBezTo>
                  <a:pt x="16773" y="0"/>
                  <a:pt x="21600" y="4245"/>
                  <a:pt x="21600" y="9446"/>
                </a:cubicBezTo>
                <a:cubicBezTo>
                  <a:pt x="21600" y="13957"/>
                  <a:pt x="17678" y="17725"/>
                  <a:pt x="12489" y="18415"/>
                </a:cubicBezTo>
                <a:cubicBezTo>
                  <a:pt x="10618" y="21599"/>
                  <a:pt x="10618" y="21599"/>
                  <a:pt x="10618" y="21599"/>
                </a:cubicBezTo>
                <a:cubicBezTo>
                  <a:pt x="8929" y="18415"/>
                  <a:pt x="8929" y="18415"/>
                  <a:pt x="8929" y="18415"/>
                </a:cubicBezTo>
                <a:cubicBezTo>
                  <a:pt x="3801" y="17566"/>
                  <a:pt x="0" y="13798"/>
                  <a:pt x="0" y="9446"/>
                </a:cubicBezTo>
                <a:close/>
              </a:path>
            </a:pathLst>
          </a:custGeom>
          <a:solidFill>
            <a:srgbClr val="37B9FC">
              <a:alpha val="100000"/>
            </a:srgbClr>
          </a:solidFill>
          <a:ln w="9525">
            <a:noFill/>
          </a:ln>
        </p:spPr>
        <p:txBody>
          <a:bodyPr/>
          <a:lstStyle/>
          <a:p>
            <a:endParaRPr lang="zh-CN" altLang="en-US" sz="100"/>
          </a:p>
        </p:txBody>
      </p:sp>
      <p:sp>
        <p:nvSpPr>
          <p:cNvPr id="15388" name="AutoShape 73"/>
          <p:cNvSpPr/>
          <p:nvPr/>
        </p:nvSpPr>
        <p:spPr>
          <a:xfrm>
            <a:off x="981899" y="1558665"/>
            <a:ext cx="479111" cy="273778"/>
          </a:xfrm>
          <a:custGeom>
            <a:avLst/>
            <a:gdLst>
              <a:gd name="txL" fmla="*/ 0 w 21600"/>
              <a:gd name="txT" fmla="*/ 0 h 21600"/>
              <a:gd name="txR" fmla="*/ 21600 w 21600"/>
              <a:gd name="txB" fmla="*/ 21600 h 21600"/>
            </a:gdLst>
            <a:ahLst/>
            <a:cxnLst>
              <a:cxn ang="0">
                <a:pos x="2147483646" y="2147483646"/>
              </a:cxn>
              <a:cxn ang="0">
                <a:pos x="2147483646" y="2147483646"/>
              </a:cxn>
              <a:cxn ang="0">
                <a:pos x="2147483646" y="2147483646"/>
              </a:cxn>
              <a:cxn ang="0">
                <a:pos x="2147483646" y="2147483646"/>
              </a:cxn>
            </a:cxnLst>
            <a:rect l="txL" t="txT" r="txR" b="txB"/>
            <a:pathLst>
              <a:path w="21600" h="21600">
                <a:moveTo>
                  <a:pt x="0" y="0"/>
                </a:moveTo>
                <a:lnTo>
                  <a:pt x="21599" y="0"/>
                </a:lnTo>
                <a:lnTo>
                  <a:pt x="21599" y="21599"/>
                </a:lnTo>
                <a:lnTo>
                  <a:pt x="0" y="21599"/>
                </a:lnTo>
                <a:lnTo>
                  <a:pt x="0" y="0"/>
                </a:lnTo>
                <a:close/>
              </a:path>
            </a:pathLst>
          </a:custGeom>
          <a:noFill/>
          <a:ln w="9525">
            <a:noFill/>
          </a:ln>
        </p:spPr>
        <p:txBody>
          <a:bodyPr lIns="44798" tIns="44798" rIns="44798" bIns="44798"/>
          <a:lstStyle/>
          <a:p>
            <a:pPr defTabSz="914400" eaLnBrk="1">
              <a:spcBef>
                <a:spcPts val="400"/>
              </a:spcBef>
            </a:pPr>
            <a:r>
              <a:rPr lang="es-ES" altLang="zh-CN" sz="1175" b="1" dirty="0">
                <a:solidFill>
                  <a:srgbClr val="F2F2F2"/>
                </a:solidFill>
                <a:latin typeface="方正兰亭黑_GBK" pitchFamily="2" charset="-122"/>
                <a:ea typeface="方正兰亭黑_GBK" pitchFamily="2" charset="-122"/>
                <a:sym typeface="Open Sans" pitchFamily="34" charset="0"/>
              </a:rPr>
              <a:t>2013</a:t>
            </a:r>
            <a:endParaRPr lang="es-ES" altLang="zh-CN" sz="1175" b="1" dirty="0">
              <a:solidFill>
                <a:srgbClr val="000000"/>
              </a:solidFill>
              <a:latin typeface="方正兰亭黑_GBK" pitchFamily="2" charset="-122"/>
              <a:ea typeface="方正兰亭黑_GBK" pitchFamily="2" charset="-122"/>
              <a:sym typeface="Calibri" panose="020F0502020204030204" pitchFamily="34" charset="0"/>
            </a:endParaRPr>
          </a:p>
        </p:txBody>
      </p:sp>
      <p:sp>
        <p:nvSpPr>
          <p:cNvPr id="15389" name="AutoShape 75"/>
          <p:cNvSpPr/>
          <p:nvPr/>
        </p:nvSpPr>
        <p:spPr>
          <a:xfrm>
            <a:off x="2565453" y="1392221"/>
            <a:ext cx="597333" cy="685999"/>
          </a:xfrm>
          <a:custGeom>
            <a:avLst/>
            <a:gdLst/>
            <a:ahLst/>
            <a:cxnLst>
              <a:cxn ang="0">
                <a:pos x="2147483646" y="2147483646"/>
              </a:cxn>
              <a:cxn ang="0">
                <a:pos x="2147483646" y="2147483646"/>
              </a:cxn>
              <a:cxn ang="0">
                <a:pos x="2147483646" y="2147483646"/>
              </a:cxn>
              <a:cxn ang="0">
                <a:pos x="2147483646" y="2147483646"/>
              </a:cxn>
            </a:cxnLst>
            <a:rect l="0" t="0" r="0" b="0"/>
            <a:pathLst>
              <a:path w="21600" h="21600">
                <a:moveTo>
                  <a:pt x="0" y="9446"/>
                </a:moveTo>
                <a:cubicBezTo>
                  <a:pt x="0" y="4245"/>
                  <a:pt x="4826" y="0"/>
                  <a:pt x="10860" y="0"/>
                </a:cubicBezTo>
                <a:cubicBezTo>
                  <a:pt x="16773" y="0"/>
                  <a:pt x="21600" y="4245"/>
                  <a:pt x="21600" y="9446"/>
                </a:cubicBezTo>
                <a:cubicBezTo>
                  <a:pt x="21600" y="13957"/>
                  <a:pt x="17678" y="17725"/>
                  <a:pt x="12489" y="18415"/>
                </a:cubicBezTo>
                <a:cubicBezTo>
                  <a:pt x="10618" y="21599"/>
                  <a:pt x="10618" y="21599"/>
                  <a:pt x="10618" y="21599"/>
                </a:cubicBezTo>
                <a:cubicBezTo>
                  <a:pt x="8929" y="18415"/>
                  <a:pt x="8929" y="18415"/>
                  <a:pt x="8929" y="18415"/>
                </a:cubicBezTo>
                <a:cubicBezTo>
                  <a:pt x="3801" y="17566"/>
                  <a:pt x="0" y="13798"/>
                  <a:pt x="0" y="9446"/>
                </a:cubicBezTo>
                <a:close/>
              </a:path>
            </a:pathLst>
          </a:custGeom>
          <a:solidFill>
            <a:srgbClr val="37B9FC">
              <a:alpha val="100000"/>
            </a:srgbClr>
          </a:solidFill>
          <a:ln w="9525">
            <a:noFill/>
          </a:ln>
        </p:spPr>
        <p:txBody>
          <a:bodyPr/>
          <a:lstStyle/>
          <a:p>
            <a:endParaRPr lang="zh-CN" altLang="en-US" sz="100"/>
          </a:p>
        </p:txBody>
      </p:sp>
      <p:sp>
        <p:nvSpPr>
          <p:cNvPr id="15390" name="AutoShape 76"/>
          <p:cNvSpPr/>
          <p:nvPr/>
        </p:nvSpPr>
        <p:spPr>
          <a:xfrm>
            <a:off x="2624564" y="1564887"/>
            <a:ext cx="480667" cy="273778"/>
          </a:xfrm>
          <a:custGeom>
            <a:avLst/>
            <a:gdLst>
              <a:gd name="txL" fmla="*/ 0 w 21600"/>
              <a:gd name="txT" fmla="*/ 0 h 21600"/>
              <a:gd name="txR" fmla="*/ 21600 w 21600"/>
              <a:gd name="txB" fmla="*/ 21600 h 21600"/>
            </a:gdLst>
            <a:ahLst/>
            <a:cxnLst>
              <a:cxn ang="0">
                <a:pos x="2147483646" y="2147483646"/>
              </a:cxn>
              <a:cxn ang="0">
                <a:pos x="2147483646" y="2147483646"/>
              </a:cxn>
              <a:cxn ang="0">
                <a:pos x="2147483646" y="2147483646"/>
              </a:cxn>
              <a:cxn ang="0">
                <a:pos x="2147483646" y="2147483646"/>
              </a:cxn>
            </a:cxnLst>
            <a:rect l="txL" t="txT" r="txR" b="txB"/>
            <a:pathLst>
              <a:path w="21600" h="21600">
                <a:moveTo>
                  <a:pt x="0" y="0"/>
                </a:moveTo>
                <a:lnTo>
                  <a:pt x="21599" y="0"/>
                </a:lnTo>
                <a:lnTo>
                  <a:pt x="21599" y="21599"/>
                </a:lnTo>
                <a:lnTo>
                  <a:pt x="0" y="21599"/>
                </a:lnTo>
                <a:lnTo>
                  <a:pt x="0" y="0"/>
                </a:lnTo>
                <a:close/>
              </a:path>
            </a:pathLst>
          </a:custGeom>
          <a:noFill/>
          <a:ln w="9525">
            <a:noFill/>
          </a:ln>
        </p:spPr>
        <p:txBody>
          <a:bodyPr lIns="44798" tIns="44798" rIns="44798" bIns="44798"/>
          <a:lstStyle/>
          <a:p>
            <a:pPr defTabSz="914400" eaLnBrk="1">
              <a:spcBef>
                <a:spcPts val="400"/>
              </a:spcBef>
            </a:pPr>
            <a:r>
              <a:rPr lang="es-ES" altLang="zh-CN" sz="1175" b="1" dirty="0">
                <a:solidFill>
                  <a:srgbClr val="F2F2F2"/>
                </a:solidFill>
                <a:latin typeface="方正兰亭黑_GBK" pitchFamily="2" charset="-122"/>
                <a:ea typeface="方正兰亭黑_GBK" pitchFamily="2" charset="-122"/>
                <a:sym typeface="Open Sans" pitchFamily="34" charset="0"/>
              </a:rPr>
              <a:t>2014</a:t>
            </a:r>
            <a:endParaRPr lang="es-ES" altLang="zh-CN" sz="1175" b="1" dirty="0">
              <a:solidFill>
                <a:srgbClr val="000000"/>
              </a:solidFill>
              <a:latin typeface="方正兰亭黑_GBK" pitchFamily="2" charset="-122"/>
              <a:ea typeface="方正兰亭黑_GBK" pitchFamily="2" charset="-122"/>
              <a:sym typeface="Calibri" panose="020F0502020204030204" pitchFamily="34" charset="0"/>
            </a:endParaRPr>
          </a:p>
        </p:txBody>
      </p:sp>
      <p:sp>
        <p:nvSpPr>
          <p:cNvPr id="15391" name="AutoShape 78"/>
          <p:cNvSpPr/>
          <p:nvPr/>
        </p:nvSpPr>
        <p:spPr>
          <a:xfrm>
            <a:off x="4208118" y="1392221"/>
            <a:ext cx="597333" cy="685999"/>
          </a:xfrm>
          <a:custGeom>
            <a:avLst/>
            <a:gdLst/>
            <a:ahLst/>
            <a:cxnLst>
              <a:cxn ang="0">
                <a:pos x="2147483646" y="2147483646"/>
              </a:cxn>
              <a:cxn ang="0">
                <a:pos x="2147483646" y="2147483646"/>
              </a:cxn>
              <a:cxn ang="0">
                <a:pos x="2147483646" y="2147483646"/>
              </a:cxn>
              <a:cxn ang="0">
                <a:pos x="2147483646" y="2147483646"/>
              </a:cxn>
            </a:cxnLst>
            <a:rect l="0" t="0" r="0" b="0"/>
            <a:pathLst>
              <a:path w="21600" h="21600">
                <a:moveTo>
                  <a:pt x="0" y="9446"/>
                </a:moveTo>
                <a:cubicBezTo>
                  <a:pt x="0" y="4245"/>
                  <a:pt x="4826" y="0"/>
                  <a:pt x="10860" y="0"/>
                </a:cubicBezTo>
                <a:cubicBezTo>
                  <a:pt x="16773" y="0"/>
                  <a:pt x="21600" y="4245"/>
                  <a:pt x="21600" y="9446"/>
                </a:cubicBezTo>
                <a:cubicBezTo>
                  <a:pt x="21600" y="13957"/>
                  <a:pt x="17678" y="17725"/>
                  <a:pt x="12489" y="18415"/>
                </a:cubicBezTo>
                <a:cubicBezTo>
                  <a:pt x="10618" y="21599"/>
                  <a:pt x="10618" y="21599"/>
                  <a:pt x="10618" y="21599"/>
                </a:cubicBezTo>
                <a:cubicBezTo>
                  <a:pt x="8929" y="18415"/>
                  <a:pt x="8929" y="18415"/>
                  <a:pt x="8929" y="18415"/>
                </a:cubicBezTo>
                <a:cubicBezTo>
                  <a:pt x="3801" y="17566"/>
                  <a:pt x="0" y="13798"/>
                  <a:pt x="0" y="9446"/>
                </a:cubicBezTo>
                <a:close/>
              </a:path>
            </a:pathLst>
          </a:custGeom>
          <a:solidFill>
            <a:srgbClr val="37B9FC">
              <a:alpha val="100000"/>
            </a:srgbClr>
          </a:solidFill>
          <a:ln w="9525">
            <a:noFill/>
          </a:ln>
        </p:spPr>
        <p:txBody>
          <a:bodyPr/>
          <a:lstStyle/>
          <a:p>
            <a:endParaRPr lang="zh-CN" altLang="en-US" sz="100"/>
          </a:p>
        </p:txBody>
      </p:sp>
      <p:sp>
        <p:nvSpPr>
          <p:cNvPr id="15392" name="AutoShape 79"/>
          <p:cNvSpPr/>
          <p:nvPr/>
        </p:nvSpPr>
        <p:spPr>
          <a:xfrm>
            <a:off x="4265674" y="1549332"/>
            <a:ext cx="480666" cy="273778"/>
          </a:xfrm>
          <a:custGeom>
            <a:avLst/>
            <a:gdLst>
              <a:gd name="txL" fmla="*/ 0 w 21600"/>
              <a:gd name="txT" fmla="*/ 0 h 21600"/>
              <a:gd name="txR" fmla="*/ 21600 w 21600"/>
              <a:gd name="txB" fmla="*/ 21600 h 21600"/>
            </a:gdLst>
            <a:ahLst/>
            <a:cxnLst>
              <a:cxn ang="0">
                <a:pos x="2147483646" y="2147483646"/>
              </a:cxn>
              <a:cxn ang="0">
                <a:pos x="2147483646" y="2147483646"/>
              </a:cxn>
              <a:cxn ang="0">
                <a:pos x="2147483646" y="2147483646"/>
              </a:cxn>
              <a:cxn ang="0">
                <a:pos x="2147483646" y="2147483646"/>
              </a:cxn>
            </a:cxnLst>
            <a:rect l="txL" t="txT" r="txR" b="txB"/>
            <a:pathLst>
              <a:path w="21600" h="21600">
                <a:moveTo>
                  <a:pt x="0" y="0"/>
                </a:moveTo>
                <a:lnTo>
                  <a:pt x="21599" y="0"/>
                </a:lnTo>
                <a:lnTo>
                  <a:pt x="21599" y="21599"/>
                </a:lnTo>
                <a:lnTo>
                  <a:pt x="0" y="21599"/>
                </a:lnTo>
                <a:lnTo>
                  <a:pt x="0" y="0"/>
                </a:lnTo>
                <a:close/>
              </a:path>
            </a:pathLst>
          </a:custGeom>
          <a:noFill/>
          <a:ln w="9525">
            <a:noFill/>
          </a:ln>
        </p:spPr>
        <p:txBody>
          <a:bodyPr lIns="44798" tIns="44798" rIns="44798" bIns="44798"/>
          <a:lstStyle/>
          <a:p>
            <a:pPr defTabSz="914400" eaLnBrk="1">
              <a:spcBef>
                <a:spcPts val="400"/>
              </a:spcBef>
            </a:pPr>
            <a:r>
              <a:rPr lang="es-ES" altLang="zh-CN" sz="1175" b="1" dirty="0">
                <a:solidFill>
                  <a:srgbClr val="F2F2F2"/>
                </a:solidFill>
                <a:latin typeface="方正兰亭黑_GBK" pitchFamily="2" charset="-122"/>
                <a:ea typeface="方正兰亭黑_GBK" pitchFamily="2" charset="-122"/>
                <a:sym typeface="Open Sans" pitchFamily="34" charset="0"/>
              </a:rPr>
              <a:t>2015</a:t>
            </a:r>
            <a:endParaRPr lang="es-ES" altLang="zh-CN" sz="1175" b="1" dirty="0">
              <a:solidFill>
                <a:srgbClr val="000000"/>
              </a:solidFill>
              <a:latin typeface="方正兰亭黑_GBK" pitchFamily="2" charset="-122"/>
              <a:ea typeface="方正兰亭黑_GBK" pitchFamily="2" charset="-122"/>
              <a:sym typeface="Calibri" panose="020F0502020204030204" pitchFamily="34" charset="0"/>
            </a:endParaRPr>
          </a:p>
        </p:txBody>
      </p:sp>
      <p:sp>
        <p:nvSpPr>
          <p:cNvPr id="15393" name="AutoShape 81"/>
          <p:cNvSpPr/>
          <p:nvPr/>
        </p:nvSpPr>
        <p:spPr>
          <a:xfrm>
            <a:off x="5850783" y="1392221"/>
            <a:ext cx="597333" cy="685999"/>
          </a:xfrm>
          <a:custGeom>
            <a:avLst/>
            <a:gdLst/>
            <a:ahLst/>
            <a:cxnLst>
              <a:cxn ang="0">
                <a:pos x="2147483646" y="2147483646"/>
              </a:cxn>
              <a:cxn ang="0">
                <a:pos x="2147483646" y="2147483646"/>
              </a:cxn>
              <a:cxn ang="0">
                <a:pos x="2147483646" y="2147483646"/>
              </a:cxn>
              <a:cxn ang="0">
                <a:pos x="2147483646" y="2147483646"/>
              </a:cxn>
            </a:cxnLst>
            <a:rect l="0" t="0" r="0" b="0"/>
            <a:pathLst>
              <a:path w="21600" h="21600">
                <a:moveTo>
                  <a:pt x="0" y="9446"/>
                </a:moveTo>
                <a:cubicBezTo>
                  <a:pt x="0" y="4245"/>
                  <a:pt x="4826" y="0"/>
                  <a:pt x="10860" y="0"/>
                </a:cubicBezTo>
                <a:cubicBezTo>
                  <a:pt x="16773" y="0"/>
                  <a:pt x="21600" y="4245"/>
                  <a:pt x="21600" y="9446"/>
                </a:cubicBezTo>
                <a:cubicBezTo>
                  <a:pt x="21600" y="13957"/>
                  <a:pt x="17678" y="17725"/>
                  <a:pt x="12489" y="18415"/>
                </a:cubicBezTo>
                <a:cubicBezTo>
                  <a:pt x="10618" y="21599"/>
                  <a:pt x="10618" y="21599"/>
                  <a:pt x="10618" y="21599"/>
                </a:cubicBezTo>
                <a:cubicBezTo>
                  <a:pt x="8929" y="18415"/>
                  <a:pt x="8929" y="18415"/>
                  <a:pt x="8929" y="18415"/>
                </a:cubicBezTo>
                <a:cubicBezTo>
                  <a:pt x="3801" y="17566"/>
                  <a:pt x="0" y="13798"/>
                  <a:pt x="0" y="9446"/>
                </a:cubicBezTo>
                <a:close/>
              </a:path>
            </a:pathLst>
          </a:custGeom>
          <a:solidFill>
            <a:srgbClr val="37B9FC">
              <a:alpha val="100000"/>
            </a:srgbClr>
          </a:solidFill>
          <a:ln w="9525">
            <a:noFill/>
          </a:ln>
        </p:spPr>
        <p:txBody>
          <a:bodyPr/>
          <a:lstStyle/>
          <a:p>
            <a:endParaRPr lang="zh-CN" altLang="en-US" sz="100"/>
          </a:p>
        </p:txBody>
      </p:sp>
      <p:sp>
        <p:nvSpPr>
          <p:cNvPr id="15394" name="AutoShape 82"/>
          <p:cNvSpPr/>
          <p:nvPr/>
        </p:nvSpPr>
        <p:spPr>
          <a:xfrm>
            <a:off x="5908339" y="1558665"/>
            <a:ext cx="480666" cy="273778"/>
          </a:xfrm>
          <a:custGeom>
            <a:avLst/>
            <a:gdLst>
              <a:gd name="txL" fmla="*/ 0 w 21600"/>
              <a:gd name="txT" fmla="*/ 0 h 21600"/>
              <a:gd name="txR" fmla="*/ 21600 w 21600"/>
              <a:gd name="txB" fmla="*/ 21600 h 21600"/>
            </a:gdLst>
            <a:ahLst/>
            <a:cxnLst>
              <a:cxn ang="0">
                <a:pos x="2147483646" y="2147483646"/>
              </a:cxn>
              <a:cxn ang="0">
                <a:pos x="2147483646" y="2147483646"/>
              </a:cxn>
              <a:cxn ang="0">
                <a:pos x="2147483646" y="2147483646"/>
              </a:cxn>
              <a:cxn ang="0">
                <a:pos x="2147483646" y="2147483646"/>
              </a:cxn>
            </a:cxnLst>
            <a:rect l="txL" t="txT" r="txR" b="txB"/>
            <a:pathLst>
              <a:path w="21600" h="21600">
                <a:moveTo>
                  <a:pt x="0" y="0"/>
                </a:moveTo>
                <a:lnTo>
                  <a:pt x="21599" y="0"/>
                </a:lnTo>
                <a:lnTo>
                  <a:pt x="21599" y="21599"/>
                </a:lnTo>
                <a:lnTo>
                  <a:pt x="0" y="21599"/>
                </a:lnTo>
                <a:lnTo>
                  <a:pt x="0" y="0"/>
                </a:lnTo>
                <a:close/>
              </a:path>
            </a:pathLst>
          </a:custGeom>
          <a:noFill/>
          <a:ln w="9525">
            <a:noFill/>
          </a:ln>
        </p:spPr>
        <p:txBody>
          <a:bodyPr lIns="44798" tIns="44798" rIns="44798" bIns="44798"/>
          <a:lstStyle/>
          <a:p>
            <a:pPr defTabSz="914400" eaLnBrk="1">
              <a:spcBef>
                <a:spcPts val="400"/>
              </a:spcBef>
            </a:pPr>
            <a:r>
              <a:rPr lang="es-ES" altLang="zh-CN" sz="1175" b="1" dirty="0">
                <a:solidFill>
                  <a:srgbClr val="F2F2F2"/>
                </a:solidFill>
                <a:latin typeface="方正兰亭黑_GBK" pitchFamily="2" charset="-122"/>
                <a:ea typeface="方正兰亭黑_GBK" pitchFamily="2" charset="-122"/>
                <a:sym typeface="Open Sans" pitchFamily="34" charset="0"/>
              </a:rPr>
              <a:t>2016</a:t>
            </a:r>
            <a:endParaRPr lang="es-ES" altLang="zh-CN" sz="1175" b="1" dirty="0">
              <a:solidFill>
                <a:srgbClr val="000000"/>
              </a:solidFill>
              <a:latin typeface="方正兰亭黑_GBK" pitchFamily="2" charset="-122"/>
              <a:ea typeface="方正兰亭黑_GBK" pitchFamily="2" charset="-122"/>
              <a:sym typeface="Calibri" panose="020F0502020204030204" pitchFamily="34" charset="0"/>
            </a:endParaRPr>
          </a:p>
        </p:txBody>
      </p:sp>
      <p:sp>
        <p:nvSpPr>
          <p:cNvPr id="15395" name="AutoShape 84"/>
          <p:cNvSpPr/>
          <p:nvPr/>
        </p:nvSpPr>
        <p:spPr>
          <a:xfrm>
            <a:off x="7493448" y="1392221"/>
            <a:ext cx="597333" cy="685999"/>
          </a:xfrm>
          <a:custGeom>
            <a:avLst/>
            <a:gdLst/>
            <a:ahLst/>
            <a:cxnLst>
              <a:cxn ang="0">
                <a:pos x="2147483646" y="2147483646"/>
              </a:cxn>
              <a:cxn ang="0">
                <a:pos x="2147483646" y="2147483646"/>
              </a:cxn>
              <a:cxn ang="0">
                <a:pos x="2147483646" y="2147483646"/>
              </a:cxn>
              <a:cxn ang="0">
                <a:pos x="2147483646" y="2147483646"/>
              </a:cxn>
            </a:cxnLst>
            <a:rect l="0" t="0" r="0" b="0"/>
            <a:pathLst>
              <a:path w="21600" h="21600">
                <a:moveTo>
                  <a:pt x="0" y="9446"/>
                </a:moveTo>
                <a:cubicBezTo>
                  <a:pt x="0" y="4245"/>
                  <a:pt x="4826" y="0"/>
                  <a:pt x="10860" y="0"/>
                </a:cubicBezTo>
                <a:cubicBezTo>
                  <a:pt x="16773" y="0"/>
                  <a:pt x="21600" y="4245"/>
                  <a:pt x="21600" y="9446"/>
                </a:cubicBezTo>
                <a:cubicBezTo>
                  <a:pt x="21600" y="13957"/>
                  <a:pt x="17678" y="17725"/>
                  <a:pt x="12489" y="18415"/>
                </a:cubicBezTo>
                <a:cubicBezTo>
                  <a:pt x="10618" y="21599"/>
                  <a:pt x="10618" y="21599"/>
                  <a:pt x="10618" y="21599"/>
                </a:cubicBezTo>
                <a:cubicBezTo>
                  <a:pt x="8929" y="18415"/>
                  <a:pt x="8929" y="18415"/>
                  <a:pt x="8929" y="18415"/>
                </a:cubicBezTo>
                <a:cubicBezTo>
                  <a:pt x="3801" y="17566"/>
                  <a:pt x="0" y="13798"/>
                  <a:pt x="0" y="9446"/>
                </a:cubicBezTo>
                <a:close/>
              </a:path>
            </a:pathLst>
          </a:custGeom>
          <a:solidFill>
            <a:srgbClr val="37B9FC">
              <a:alpha val="100000"/>
            </a:srgbClr>
          </a:solidFill>
          <a:ln w="9525">
            <a:noFill/>
          </a:ln>
        </p:spPr>
        <p:txBody>
          <a:bodyPr/>
          <a:lstStyle/>
          <a:p>
            <a:endParaRPr lang="zh-CN" altLang="en-US" sz="100"/>
          </a:p>
        </p:txBody>
      </p:sp>
      <p:sp>
        <p:nvSpPr>
          <p:cNvPr id="15396" name="AutoShape 85"/>
          <p:cNvSpPr/>
          <p:nvPr/>
        </p:nvSpPr>
        <p:spPr>
          <a:xfrm>
            <a:off x="7574337" y="1546221"/>
            <a:ext cx="479111" cy="273778"/>
          </a:xfrm>
          <a:custGeom>
            <a:avLst/>
            <a:gdLst>
              <a:gd name="txL" fmla="*/ 0 w 21600"/>
              <a:gd name="txT" fmla="*/ 0 h 21600"/>
              <a:gd name="txR" fmla="*/ 21600 w 21600"/>
              <a:gd name="txB" fmla="*/ 21600 h 21600"/>
            </a:gdLst>
            <a:ahLst/>
            <a:cxnLst>
              <a:cxn ang="0">
                <a:pos x="2147483646" y="2147483646"/>
              </a:cxn>
              <a:cxn ang="0">
                <a:pos x="2147483646" y="2147483646"/>
              </a:cxn>
              <a:cxn ang="0">
                <a:pos x="2147483646" y="2147483646"/>
              </a:cxn>
              <a:cxn ang="0">
                <a:pos x="2147483646" y="2147483646"/>
              </a:cxn>
            </a:cxnLst>
            <a:rect l="txL" t="txT" r="txR" b="txB"/>
            <a:pathLst>
              <a:path w="21600" h="21600">
                <a:moveTo>
                  <a:pt x="0" y="0"/>
                </a:moveTo>
                <a:lnTo>
                  <a:pt x="21599" y="0"/>
                </a:lnTo>
                <a:lnTo>
                  <a:pt x="21599" y="21599"/>
                </a:lnTo>
                <a:lnTo>
                  <a:pt x="0" y="21599"/>
                </a:lnTo>
                <a:lnTo>
                  <a:pt x="0" y="0"/>
                </a:lnTo>
                <a:close/>
              </a:path>
            </a:pathLst>
          </a:custGeom>
          <a:noFill/>
          <a:ln w="9525">
            <a:noFill/>
          </a:ln>
        </p:spPr>
        <p:txBody>
          <a:bodyPr lIns="44798" tIns="44798" rIns="44798" bIns="44798"/>
          <a:lstStyle/>
          <a:p>
            <a:pPr defTabSz="914400" eaLnBrk="1">
              <a:spcBef>
                <a:spcPts val="400"/>
              </a:spcBef>
            </a:pPr>
            <a:r>
              <a:rPr lang="es-ES" altLang="zh-CN" sz="1175" b="1" dirty="0">
                <a:solidFill>
                  <a:srgbClr val="F2F2F2"/>
                </a:solidFill>
                <a:latin typeface="方正兰亭黑_GBK" pitchFamily="2" charset="-122"/>
                <a:ea typeface="方正兰亭黑_GBK" pitchFamily="2" charset="-122"/>
                <a:sym typeface="Open Sans" pitchFamily="34" charset="0"/>
              </a:rPr>
              <a:t>2017</a:t>
            </a:r>
            <a:endParaRPr lang="es-ES" altLang="zh-CN" sz="1175" b="1" dirty="0">
              <a:solidFill>
                <a:srgbClr val="000000"/>
              </a:solidFill>
              <a:latin typeface="方正兰亭黑_GBK" pitchFamily="2" charset="-122"/>
              <a:ea typeface="方正兰亭黑_GBK" pitchFamily="2" charset="-122"/>
              <a:sym typeface="Calibri" panose="020F0502020204030204" pitchFamily="34" charset="0"/>
            </a:endParaRPr>
          </a:p>
        </p:txBody>
      </p:sp>
      <p:sp>
        <p:nvSpPr>
          <p:cNvPr id="15397" name="矩形 86"/>
          <p:cNvSpPr/>
          <p:nvPr/>
        </p:nvSpPr>
        <p:spPr>
          <a:xfrm>
            <a:off x="848122" y="3723996"/>
            <a:ext cx="894444" cy="1060450"/>
          </a:xfrm>
          <a:prstGeom prst="rect">
            <a:avLst/>
          </a:prstGeom>
          <a:noFill/>
          <a:ln w="9525">
            <a:noFill/>
          </a:ln>
        </p:spPr>
        <p:txBody>
          <a:bodyPr>
            <a:spAutoFit/>
          </a:bodyPr>
          <a:lstStyle/>
          <a:p>
            <a:pPr eaLnBrk="1" hangingPunct="1"/>
            <a:r>
              <a:rPr lang="en-US" altLang="zh-CN" sz="785"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785" dirty="0">
              <a:solidFill>
                <a:schemeClr val="bg1"/>
              </a:solidFill>
              <a:latin typeface="Arial" panose="020B0604020202020204" pitchFamily="34" charset="0"/>
              <a:ea typeface="Arial" panose="020B0604020202020204" pitchFamily="34" charset="0"/>
            </a:endParaRPr>
          </a:p>
        </p:txBody>
      </p:sp>
      <p:sp>
        <p:nvSpPr>
          <p:cNvPr id="15398" name="矩形 87"/>
          <p:cNvSpPr/>
          <p:nvPr/>
        </p:nvSpPr>
        <p:spPr>
          <a:xfrm>
            <a:off x="2420787" y="3719330"/>
            <a:ext cx="894443" cy="1060450"/>
          </a:xfrm>
          <a:prstGeom prst="rect">
            <a:avLst/>
          </a:prstGeom>
          <a:noFill/>
          <a:ln w="9525">
            <a:noFill/>
          </a:ln>
        </p:spPr>
        <p:txBody>
          <a:bodyPr>
            <a:spAutoFit/>
          </a:bodyPr>
          <a:lstStyle/>
          <a:p>
            <a:pPr eaLnBrk="1" hangingPunct="1"/>
            <a:r>
              <a:rPr lang="en-US" altLang="zh-CN" sz="785"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785" dirty="0">
              <a:solidFill>
                <a:schemeClr val="bg1"/>
              </a:solidFill>
              <a:latin typeface="Arial" panose="020B0604020202020204" pitchFamily="34" charset="0"/>
              <a:ea typeface="Arial" panose="020B0604020202020204" pitchFamily="34" charset="0"/>
            </a:endParaRPr>
          </a:p>
        </p:txBody>
      </p:sp>
      <p:sp>
        <p:nvSpPr>
          <p:cNvPr id="15399" name="矩形 88"/>
          <p:cNvSpPr/>
          <p:nvPr/>
        </p:nvSpPr>
        <p:spPr>
          <a:xfrm>
            <a:off x="4082119" y="3719330"/>
            <a:ext cx="894443" cy="1060450"/>
          </a:xfrm>
          <a:prstGeom prst="rect">
            <a:avLst/>
          </a:prstGeom>
          <a:noFill/>
          <a:ln w="9525">
            <a:noFill/>
          </a:ln>
        </p:spPr>
        <p:txBody>
          <a:bodyPr>
            <a:spAutoFit/>
          </a:bodyPr>
          <a:lstStyle/>
          <a:p>
            <a:pPr eaLnBrk="1" hangingPunct="1"/>
            <a:r>
              <a:rPr lang="en-US" altLang="zh-CN" sz="785"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785" dirty="0">
              <a:solidFill>
                <a:schemeClr val="bg1"/>
              </a:solidFill>
              <a:latin typeface="Arial" panose="020B0604020202020204" pitchFamily="34" charset="0"/>
              <a:ea typeface="Arial" panose="020B0604020202020204" pitchFamily="34" charset="0"/>
            </a:endParaRPr>
          </a:p>
        </p:txBody>
      </p:sp>
      <p:sp>
        <p:nvSpPr>
          <p:cNvPr id="15400" name="矩形 89"/>
          <p:cNvSpPr/>
          <p:nvPr/>
        </p:nvSpPr>
        <p:spPr>
          <a:xfrm>
            <a:off x="5766783" y="3708441"/>
            <a:ext cx="894444" cy="1060450"/>
          </a:xfrm>
          <a:prstGeom prst="rect">
            <a:avLst/>
          </a:prstGeom>
          <a:noFill/>
          <a:ln w="9525">
            <a:noFill/>
          </a:ln>
        </p:spPr>
        <p:txBody>
          <a:bodyPr>
            <a:spAutoFit/>
          </a:bodyPr>
          <a:lstStyle/>
          <a:p>
            <a:pPr eaLnBrk="1" hangingPunct="1"/>
            <a:r>
              <a:rPr lang="en-US" altLang="zh-CN" sz="785"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785" dirty="0">
              <a:solidFill>
                <a:schemeClr val="bg1"/>
              </a:solidFill>
              <a:latin typeface="Arial" panose="020B0604020202020204" pitchFamily="34" charset="0"/>
              <a:ea typeface="Arial" panose="020B0604020202020204" pitchFamily="34" charset="0"/>
            </a:endParaRPr>
          </a:p>
        </p:txBody>
      </p:sp>
      <p:sp>
        <p:nvSpPr>
          <p:cNvPr id="15401" name="矩形 90"/>
          <p:cNvSpPr/>
          <p:nvPr/>
        </p:nvSpPr>
        <p:spPr>
          <a:xfrm>
            <a:off x="7439005" y="3703775"/>
            <a:ext cx="894443" cy="1060450"/>
          </a:xfrm>
          <a:prstGeom prst="rect">
            <a:avLst/>
          </a:prstGeom>
          <a:noFill/>
          <a:ln w="9525">
            <a:noFill/>
          </a:ln>
        </p:spPr>
        <p:txBody>
          <a:bodyPr>
            <a:spAutoFit/>
          </a:bodyPr>
          <a:lstStyle/>
          <a:p>
            <a:pPr eaLnBrk="1" hangingPunct="1"/>
            <a:r>
              <a:rPr lang="en-US" altLang="zh-CN" sz="785"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785" dirty="0">
              <a:solidFill>
                <a:schemeClr val="bg1"/>
              </a:solidFill>
              <a:latin typeface="Arial" panose="020B0604020202020204" pitchFamily="34" charset="0"/>
              <a:ea typeface="Arial" panose="020B0604020202020204" pitchFamily="34" charset="0"/>
            </a:endParaRPr>
          </a:p>
        </p:txBody>
      </p:sp>
      <p:sp>
        <p:nvSpPr>
          <p:cNvPr id="15402" name="矩形 91"/>
          <p:cNvSpPr/>
          <p:nvPr/>
        </p:nvSpPr>
        <p:spPr>
          <a:xfrm>
            <a:off x="958567" y="3527997"/>
            <a:ext cx="495935" cy="241935"/>
          </a:xfrm>
          <a:prstGeom prst="rect">
            <a:avLst/>
          </a:prstGeom>
          <a:noFill/>
          <a:ln w="9525">
            <a:noFill/>
          </a:ln>
        </p:spPr>
        <p:txBody>
          <a:bodyPr wrap="none">
            <a:spAutoFit/>
          </a:bodyPr>
          <a:lstStyle/>
          <a:p>
            <a:pPr eaLnBrk="1" hangingPunct="1"/>
            <a:r>
              <a:rPr lang="zh-CN" altLang="en-US" sz="980" b="1" dirty="0">
                <a:solidFill>
                  <a:schemeClr val="bg1"/>
                </a:solidFill>
                <a:latin typeface="方正兰亭黑_GBK" pitchFamily="2" charset="-122"/>
                <a:ea typeface="方正兰亭黑_GBK" pitchFamily="2" charset="-122"/>
              </a:rPr>
              <a:t>分析</a:t>
            </a:r>
            <a:r>
              <a:rPr lang="en-US" altLang="zh-CN" sz="980" b="1" dirty="0">
                <a:solidFill>
                  <a:schemeClr val="bg1"/>
                </a:solidFill>
                <a:latin typeface="方正兰亭黑_GBK" pitchFamily="2" charset="-122"/>
                <a:ea typeface="方正兰亭黑_GBK" pitchFamily="2" charset="-122"/>
              </a:rPr>
              <a:t>1</a:t>
            </a:r>
          </a:p>
        </p:txBody>
      </p:sp>
      <p:sp>
        <p:nvSpPr>
          <p:cNvPr id="15403" name="矩形 92"/>
          <p:cNvSpPr/>
          <p:nvPr/>
        </p:nvSpPr>
        <p:spPr>
          <a:xfrm>
            <a:off x="2582565" y="3548219"/>
            <a:ext cx="495935" cy="241935"/>
          </a:xfrm>
          <a:prstGeom prst="rect">
            <a:avLst/>
          </a:prstGeom>
          <a:noFill/>
          <a:ln w="9525">
            <a:noFill/>
          </a:ln>
        </p:spPr>
        <p:txBody>
          <a:bodyPr wrap="none">
            <a:spAutoFit/>
          </a:bodyPr>
          <a:lstStyle/>
          <a:p>
            <a:pPr eaLnBrk="1" hangingPunct="1"/>
            <a:r>
              <a:rPr lang="zh-CN" altLang="en-US" sz="980" b="1" dirty="0">
                <a:solidFill>
                  <a:schemeClr val="bg1"/>
                </a:solidFill>
                <a:latin typeface="方正兰亭黑_GBK" pitchFamily="2" charset="-122"/>
                <a:ea typeface="方正兰亭黑_GBK" pitchFamily="2" charset="-122"/>
              </a:rPr>
              <a:t>分析</a:t>
            </a:r>
            <a:r>
              <a:rPr lang="en-US" altLang="zh-CN" sz="980" b="1" dirty="0">
                <a:solidFill>
                  <a:schemeClr val="bg1"/>
                </a:solidFill>
                <a:latin typeface="方正兰亭黑_GBK" pitchFamily="2" charset="-122"/>
                <a:ea typeface="方正兰亭黑_GBK" pitchFamily="2" charset="-122"/>
              </a:rPr>
              <a:t>2</a:t>
            </a:r>
          </a:p>
        </p:txBody>
      </p:sp>
      <p:sp>
        <p:nvSpPr>
          <p:cNvPr id="15404" name="矩形 93"/>
          <p:cNvSpPr/>
          <p:nvPr/>
        </p:nvSpPr>
        <p:spPr>
          <a:xfrm>
            <a:off x="4214341" y="3534219"/>
            <a:ext cx="495935" cy="241935"/>
          </a:xfrm>
          <a:prstGeom prst="rect">
            <a:avLst/>
          </a:prstGeom>
          <a:noFill/>
          <a:ln w="9525">
            <a:noFill/>
          </a:ln>
        </p:spPr>
        <p:txBody>
          <a:bodyPr wrap="none">
            <a:spAutoFit/>
          </a:bodyPr>
          <a:lstStyle/>
          <a:p>
            <a:pPr eaLnBrk="1" hangingPunct="1"/>
            <a:r>
              <a:rPr lang="zh-CN" altLang="en-US" sz="980" b="1" dirty="0">
                <a:solidFill>
                  <a:schemeClr val="bg1"/>
                </a:solidFill>
                <a:latin typeface="方正兰亭黑_GBK" pitchFamily="2" charset="-122"/>
                <a:ea typeface="方正兰亭黑_GBK" pitchFamily="2" charset="-122"/>
              </a:rPr>
              <a:t>分析</a:t>
            </a:r>
            <a:r>
              <a:rPr lang="en-US" altLang="zh-CN" sz="980" b="1" dirty="0">
                <a:solidFill>
                  <a:schemeClr val="bg1"/>
                </a:solidFill>
                <a:latin typeface="方正兰亭黑_GBK" pitchFamily="2" charset="-122"/>
                <a:ea typeface="方正兰亭黑_GBK" pitchFamily="2" charset="-122"/>
              </a:rPr>
              <a:t>3</a:t>
            </a:r>
          </a:p>
        </p:txBody>
      </p:sp>
      <p:sp>
        <p:nvSpPr>
          <p:cNvPr id="15405" name="矩形 94"/>
          <p:cNvSpPr/>
          <p:nvPr/>
        </p:nvSpPr>
        <p:spPr>
          <a:xfrm>
            <a:off x="5869450" y="3543552"/>
            <a:ext cx="495935" cy="241935"/>
          </a:xfrm>
          <a:prstGeom prst="rect">
            <a:avLst/>
          </a:prstGeom>
          <a:noFill/>
          <a:ln w="9525">
            <a:noFill/>
          </a:ln>
        </p:spPr>
        <p:txBody>
          <a:bodyPr wrap="none">
            <a:spAutoFit/>
          </a:bodyPr>
          <a:lstStyle/>
          <a:p>
            <a:pPr eaLnBrk="1" hangingPunct="1"/>
            <a:r>
              <a:rPr lang="zh-CN" altLang="en-US" sz="980" b="1" dirty="0">
                <a:solidFill>
                  <a:schemeClr val="bg1"/>
                </a:solidFill>
                <a:latin typeface="方正兰亭黑_GBK" pitchFamily="2" charset="-122"/>
                <a:ea typeface="方正兰亭黑_GBK" pitchFamily="2" charset="-122"/>
              </a:rPr>
              <a:t>分析</a:t>
            </a:r>
            <a:r>
              <a:rPr lang="en-US" altLang="zh-CN" sz="980" b="1" dirty="0">
                <a:solidFill>
                  <a:schemeClr val="bg1"/>
                </a:solidFill>
                <a:latin typeface="方正兰亭黑_GBK" pitchFamily="2" charset="-122"/>
                <a:ea typeface="方正兰亭黑_GBK" pitchFamily="2" charset="-122"/>
              </a:rPr>
              <a:t>4</a:t>
            </a:r>
          </a:p>
        </p:txBody>
      </p:sp>
      <p:sp>
        <p:nvSpPr>
          <p:cNvPr id="15406" name="矩形 95"/>
          <p:cNvSpPr/>
          <p:nvPr/>
        </p:nvSpPr>
        <p:spPr>
          <a:xfrm>
            <a:off x="7544782" y="3548219"/>
            <a:ext cx="495935" cy="241935"/>
          </a:xfrm>
          <a:prstGeom prst="rect">
            <a:avLst/>
          </a:prstGeom>
          <a:noFill/>
          <a:ln w="9525">
            <a:noFill/>
          </a:ln>
        </p:spPr>
        <p:txBody>
          <a:bodyPr wrap="none">
            <a:spAutoFit/>
          </a:bodyPr>
          <a:lstStyle/>
          <a:p>
            <a:pPr eaLnBrk="1" hangingPunct="1"/>
            <a:r>
              <a:rPr lang="zh-CN" altLang="en-US" sz="980" b="1" dirty="0">
                <a:solidFill>
                  <a:schemeClr val="bg1"/>
                </a:solidFill>
                <a:latin typeface="方正兰亭黑_GBK" pitchFamily="2" charset="-122"/>
                <a:ea typeface="方正兰亭黑_GBK" pitchFamily="2" charset="-122"/>
              </a:rPr>
              <a:t>分析</a:t>
            </a:r>
            <a:r>
              <a:rPr lang="en-US" altLang="zh-CN" sz="980" b="1" dirty="0">
                <a:solidFill>
                  <a:schemeClr val="bg1"/>
                </a:solidFill>
                <a:latin typeface="方正兰亭黑_GBK" pitchFamily="2" charset="-122"/>
                <a:ea typeface="方正兰亭黑_GBK" pitchFamily="2" charset="-122"/>
              </a:rPr>
              <a:t>5</a:t>
            </a:r>
          </a:p>
        </p:txBody>
      </p:sp>
    </p:spTree>
  </p:cSld>
  <p:clrMapOvr>
    <a:masterClrMapping/>
  </p:clrMapOvr>
  <p:transition spd="slow">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文本框 8"/>
          <p:cNvSpPr txBox="1"/>
          <p:nvPr/>
        </p:nvSpPr>
        <p:spPr>
          <a:xfrm>
            <a:off x="3229675" y="297111"/>
            <a:ext cx="2583180" cy="452755"/>
          </a:xfrm>
          <a:prstGeom prst="rect">
            <a:avLst/>
          </a:prstGeom>
          <a:noFill/>
          <a:ln w="9525">
            <a:noFill/>
          </a:ln>
        </p:spPr>
        <p:txBody>
          <a:bodyPr wrap="none">
            <a:spAutoFit/>
          </a:bodyPr>
          <a:lstStyle/>
          <a:p>
            <a:pPr eaLnBrk="1" hangingPunct="1"/>
            <a:r>
              <a:rPr lang="en-US" altLang="zh-CN" sz="2350" b="1" dirty="0">
                <a:solidFill>
                  <a:schemeClr val="bg1"/>
                </a:solidFill>
                <a:latin typeface="方正兰亭黑_GBK" pitchFamily="2" charset="-122"/>
                <a:ea typeface="方正兰亭黑_GBK" pitchFamily="2" charset="-122"/>
              </a:rPr>
              <a:t>2.4 </a:t>
            </a:r>
            <a:r>
              <a:rPr lang="zh-CN" altLang="en-US" sz="2350" b="1" dirty="0">
                <a:solidFill>
                  <a:schemeClr val="bg1"/>
                </a:solidFill>
                <a:latin typeface="方正兰亭黑_GBK" pitchFamily="2" charset="-122"/>
                <a:ea typeface="方正兰亭黑_GBK" pitchFamily="2" charset="-122"/>
              </a:rPr>
              <a:t>竞争对手分析</a:t>
            </a:r>
          </a:p>
        </p:txBody>
      </p:sp>
      <p:sp>
        <p:nvSpPr>
          <p:cNvPr id="16387" name="TextBox 46"/>
          <p:cNvSpPr txBox="1"/>
          <p:nvPr/>
        </p:nvSpPr>
        <p:spPr>
          <a:xfrm>
            <a:off x="2495454" y="755999"/>
            <a:ext cx="4689995" cy="333375"/>
          </a:xfrm>
          <a:prstGeom prst="rect">
            <a:avLst/>
          </a:prstGeom>
          <a:noFill/>
          <a:ln w="9525">
            <a:noFill/>
          </a:ln>
        </p:spPr>
        <p:txBody>
          <a:bodyPr>
            <a:spAutoFit/>
          </a:bodyPr>
          <a:lstStyle/>
          <a:p>
            <a:pPr defTabSz="522605" eaLnBrk="1" hangingPunct="1"/>
            <a:r>
              <a:rPr lang="en-US" altLang="zh-CN" sz="785" dirty="0">
                <a:solidFill>
                  <a:srgbClr val="FFFFFF"/>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785" dirty="0">
              <a:solidFill>
                <a:srgbClr val="FFFFFF"/>
              </a:solidFill>
              <a:latin typeface="Arial" panose="020B0604020202020204" pitchFamily="34" charset="0"/>
              <a:ea typeface="Arial" panose="020B0604020202020204" pitchFamily="34" charset="0"/>
            </a:endParaRPr>
          </a:p>
        </p:txBody>
      </p:sp>
      <p:cxnSp>
        <p:nvCxnSpPr>
          <p:cNvPr id="14" name="直接连接符 13"/>
          <p:cNvCxnSpPr/>
          <p:nvPr/>
        </p:nvCxnSpPr>
        <p:spPr>
          <a:xfrm>
            <a:off x="243421" y="1171333"/>
            <a:ext cx="8585838" cy="0"/>
          </a:xfrm>
          <a:prstGeom prst="line">
            <a:avLst/>
          </a:prstGeom>
          <a:ln w="3175">
            <a:gradFill flip="none" rotWithShape="1">
              <a:gsLst>
                <a:gs pos="0">
                  <a:srgbClr val="137EEC">
                    <a:alpha val="0"/>
                  </a:srgbClr>
                </a:gs>
                <a:gs pos="56000">
                  <a:srgbClr val="137EEC"/>
                </a:gs>
                <a:gs pos="100000">
                  <a:srgbClr val="137EEC">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10" name="Group 28"/>
          <p:cNvGrpSpPr/>
          <p:nvPr/>
        </p:nvGrpSpPr>
        <p:grpSpPr bwMode="auto">
          <a:xfrm>
            <a:off x="3864710" y="1853268"/>
            <a:ext cx="574001" cy="2356664"/>
            <a:chOff x="3" y="-1"/>
            <a:chExt cx="585799" cy="2405065"/>
          </a:xfrm>
          <a:solidFill>
            <a:srgbClr val="137EEC"/>
          </a:solidFill>
        </p:grpSpPr>
        <p:sp>
          <p:nvSpPr>
            <p:cNvPr id="13" name="AutoShape 29"/>
            <p:cNvSpPr/>
            <p:nvPr/>
          </p:nvSpPr>
          <p:spPr bwMode="auto">
            <a:xfrm>
              <a:off x="3" y="-1"/>
              <a:ext cx="585799" cy="2405065"/>
            </a:xfrm>
            <a:custGeom>
              <a:avLst/>
              <a:gdLst>
                <a:gd name="T0" fmla="*/ 292900 w 21346"/>
                <a:gd name="T1" fmla="*/ 1202533 h 21600"/>
                <a:gd name="T2" fmla="*/ 292900 w 21346"/>
                <a:gd name="T3" fmla="*/ 1202533 h 21600"/>
                <a:gd name="T4" fmla="*/ 292900 w 21346"/>
                <a:gd name="T5" fmla="*/ 1202533 h 21600"/>
                <a:gd name="T6" fmla="*/ 292900 w 21346"/>
                <a:gd name="T7" fmla="*/ 120253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46" h="21600">
                  <a:moveTo>
                    <a:pt x="10270" y="0"/>
                  </a:moveTo>
                  <a:cubicBezTo>
                    <a:pt x="12100" y="0"/>
                    <a:pt x="13809" y="421"/>
                    <a:pt x="14175" y="844"/>
                  </a:cubicBezTo>
                  <a:cubicBezTo>
                    <a:pt x="14541" y="1266"/>
                    <a:pt x="14785" y="1236"/>
                    <a:pt x="14785" y="1477"/>
                  </a:cubicBezTo>
                  <a:cubicBezTo>
                    <a:pt x="14785" y="1688"/>
                    <a:pt x="15150" y="1960"/>
                    <a:pt x="15395" y="2322"/>
                  </a:cubicBezTo>
                  <a:cubicBezTo>
                    <a:pt x="15639" y="2684"/>
                    <a:pt x="15761" y="2925"/>
                    <a:pt x="16494" y="3167"/>
                  </a:cubicBezTo>
                  <a:cubicBezTo>
                    <a:pt x="17225" y="3378"/>
                    <a:pt x="17104" y="3589"/>
                    <a:pt x="17104" y="3589"/>
                  </a:cubicBezTo>
                  <a:cubicBezTo>
                    <a:pt x="17104" y="3589"/>
                    <a:pt x="19544" y="3620"/>
                    <a:pt x="20277" y="4042"/>
                  </a:cubicBezTo>
                  <a:cubicBezTo>
                    <a:pt x="20887" y="4465"/>
                    <a:pt x="21009" y="5188"/>
                    <a:pt x="21253" y="5640"/>
                  </a:cubicBezTo>
                  <a:cubicBezTo>
                    <a:pt x="21496" y="6124"/>
                    <a:pt x="21253" y="6696"/>
                    <a:pt x="20643" y="7058"/>
                  </a:cubicBezTo>
                  <a:cubicBezTo>
                    <a:pt x="19911" y="7421"/>
                    <a:pt x="18446" y="7450"/>
                    <a:pt x="18446" y="7450"/>
                  </a:cubicBezTo>
                  <a:cubicBezTo>
                    <a:pt x="18446" y="7450"/>
                    <a:pt x="18202" y="8206"/>
                    <a:pt x="19055" y="8839"/>
                  </a:cubicBezTo>
                  <a:cubicBezTo>
                    <a:pt x="19911" y="9503"/>
                    <a:pt x="20521" y="9835"/>
                    <a:pt x="19789" y="9864"/>
                  </a:cubicBezTo>
                  <a:cubicBezTo>
                    <a:pt x="19055" y="9895"/>
                    <a:pt x="18689" y="9925"/>
                    <a:pt x="18689" y="9925"/>
                  </a:cubicBezTo>
                  <a:cubicBezTo>
                    <a:pt x="18689" y="9925"/>
                    <a:pt x="18689" y="10769"/>
                    <a:pt x="18202" y="11313"/>
                  </a:cubicBezTo>
                  <a:cubicBezTo>
                    <a:pt x="17714" y="11856"/>
                    <a:pt x="16494" y="13244"/>
                    <a:pt x="16494" y="13605"/>
                  </a:cubicBezTo>
                  <a:cubicBezTo>
                    <a:pt x="16494" y="13937"/>
                    <a:pt x="16494" y="13877"/>
                    <a:pt x="15882" y="13877"/>
                  </a:cubicBezTo>
                  <a:cubicBezTo>
                    <a:pt x="15395" y="13877"/>
                    <a:pt x="15029" y="13877"/>
                    <a:pt x="15029" y="13877"/>
                  </a:cubicBezTo>
                  <a:cubicBezTo>
                    <a:pt x="15029" y="13877"/>
                    <a:pt x="15150" y="14419"/>
                    <a:pt x="14907" y="14571"/>
                  </a:cubicBezTo>
                  <a:cubicBezTo>
                    <a:pt x="14663" y="14692"/>
                    <a:pt x="15029" y="15325"/>
                    <a:pt x="14297" y="15988"/>
                  </a:cubicBezTo>
                  <a:cubicBezTo>
                    <a:pt x="13443" y="16652"/>
                    <a:pt x="11856" y="17739"/>
                    <a:pt x="11856" y="18220"/>
                  </a:cubicBezTo>
                  <a:cubicBezTo>
                    <a:pt x="11856" y="18703"/>
                    <a:pt x="12589" y="19277"/>
                    <a:pt x="13565" y="19518"/>
                  </a:cubicBezTo>
                  <a:cubicBezTo>
                    <a:pt x="14419" y="19729"/>
                    <a:pt x="15639" y="20212"/>
                    <a:pt x="15029" y="20333"/>
                  </a:cubicBezTo>
                  <a:cubicBezTo>
                    <a:pt x="14297" y="20454"/>
                    <a:pt x="13443" y="20423"/>
                    <a:pt x="12711" y="20393"/>
                  </a:cubicBezTo>
                  <a:cubicBezTo>
                    <a:pt x="12100" y="20333"/>
                    <a:pt x="11734" y="20182"/>
                    <a:pt x="11734" y="20182"/>
                  </a:cubicBezTo>
                  <a:cubicBezTo>
                    <a:pt x="11734" y="20182"/>
                    <a:pt x="11734" y="20423"/>
                    <a:pt x="11978" y="20604"/>
                  </a:cubicBezTo>
                  <a:cubicBezTo>
                    <a:pt x="12344" y="20816"/>
                    <a:pt x="11978" y="21600"/>
                    <a:pt x="10758" y="21600"/>
                  </a:cubicBezTo>
                  <a:cubicBezTo>
                    <a:pt x="10514" y="21600"/>
                    <a:pt x="10392" y="21600"/>
                    <a:pt x="10270" y="21600"/>
                  </a:cubicBezTo>
                  <a:cubicBezTo>
                    <a:pt x="10270" y="15173"/>
                    <a:pt x="10270" y="15173"/>
                    <a:pt x="10270" y="15173"/>
                  </a:cubicBezTo>
                  <a:cubicBezTo>
                    <a:pt x="10270" y="15054"/>
                    <a:pt x="10392" y="14903"/>
                    <a:pt x="10514" y="14811"/>
                  </a:cubicBezTo>
                  <a:cubicBezTo>
                    <a:pt x="10758" y="14661"/>
                    <a:pt x="10514" y="14329"/>
                    <a:pt x="10514" y="13847"/>
                  </a:cubicBezTo>
                  <a:cubicBezTo>
                    <a:pt x="10514" y="13847"/>
                    <a:pt x="10392" y="14028"/>
                    <a:pt x="10270" y="14208"/>
                  </a:cubicBezTo>
                  <a:lnTo>
                    <a:pt x="10270" y="0"/>
                  </a:lnTo>
                  <a:close/>
                  <a:moveTo>
                    <a:pt x="10147" y="0"/>
                  </a:moveTo>
                  <a:cubicBezTo>
                    <a:pt x="10270" y="0"/>
                    <a:pt x="10270" y="0"/>
                    <a:pt x="10270" y="0"/>
                  </a:cubicBezTo>
                  <a:cubicBezTo>
                    <a:pt x="10270" y="14208"/>
                    <a:pt x="10270" y="14208"/>
                    <a:pt x="10270" y="14208"/>
                  </a:cubicBezTo>
                  <a:cubicBezTo>
                    <a:pt x="10147" y="14360"/>
                    <a:pt x="10026" y="14510"/>
                    <a:pt x="9904" y="14600"/>
                  </a:cubicBezTo>
                  <a:cubicBezTo>
                    <a:pt x="9781" y="14782"/>
                    <a:pt x="10026" y="14932"/>
                    <a:pt x="10026" y="15054"/>
                  </a:cubicBezTo>
                  <a:cubicBezTo>
                    <a:pt x="10026" y="15204"/>
                    <a:pt x="10147" y="15384"/>
                    <a:pt x="10147" y="15384"/>
                  </a:cubicBezTo>
                  <a:cubicBezTo>
                    <a:pt x="10147" y="15384"/>
                    <a:pt x="10147" y="15294"/>
                    <a:pt x="10270" y="15173"/>
                  </a:cubicBezTo>
                  <a:cubicBezTo>
                    <a:pt x="10270" y="21600"/>
                    <a:pt x="10270" y="21600"/>
                    <a:pt x="10270" y="21600"/>
                  </a:cubicBezTo>
                  <a:cubicBezTo>
                    <a:pt x="9172" y="21509"/>
                    <a:pt x="8439" y="21177"/>
                    <a:pt x="8439" y="20724"/>
                  </a:cubicBezTo>
                  <a:cubicBezTo>
                    <a:pt x="8561" y="20212"/>
                    <a:pt x="8073" y="20122"/>
                    <a:pt x="8439" y="19819"/>
                  </a:cubicBezTo>
                  <a:cubicBezTo>
                    <a:pt x="8805" y="19518"/>
                    <a:pt x="8316" y="19307"/>
                    <a:pt x="7707" y="18824"/>
                  </a:cubicBezTo>
                  <a:cubicBezTo>
                    <a:pt x="7097" y="18372"/>
                    <a:pt x="4777" y="16320"/>
                    <a:pt x="4900" y="15808"/>
                  </a:cubicBezTo>
                  <a:cubicBezTo>
                    <a:pt x="5022" y="15265"/>
                    <a:pt x="5266" y="14811"/>
                    <a:pt x="5022" y="14480"/>
                  </a:cubicBezTo>
                  <a:cubicBezTo>
                    <a:pt x="4900" y="14117"/>
                    <a:pt x="4777" y="13816"/>
                    <a:pt x="4777" y="13816"/>
                  </a:cubicBezTo>
                  <a:cubicBezTo>
                    <a:pt x="4777" y="13816"/>
                    <a:pt x="3192" y="13968"/>
                    <a:pt x="3192" y="13485"/>
                  </a:cubicBezTo>
                  <a:cubicBezTo>
                    <a:pt x="3192" y="12972"/>
                    <a:pt x="2948" y="11524"/>
                    <a:pt x="2704" y="11072"/>
                  </a:cubicBezTo>
                  <a:cubicBezTo>
                    <a:pt x="2582" y="10649"/>
                    <a:pt x="2948" y="9773"/>
                    <a:pt x="2948" y="9773"/>
                  </a:cubicBezTo>
                  <a:cubicBezTo>
                    <a:pt x="2948" y="9773"/>
                    <a:pt x="1483" y="9744"/>
                    <a:pt x="995" y="9714"/>
                  </a:cubicBezTo>
                  <a:cubicBezTo>
                    <a:pt x="507" y="9654"/>
                    <a:pt x="2216" y="8899"/>
                    <a:pt x="2582" y="8598"/>
                  </a:cubicBezTo>
                  <a:cubicBezTo>
                    <a:pt x="2948" y="8296"/>
                    <a:pt x="2826" y="7752"/>
                    <a:pt x="2826" y="7752"/>
                  </a:cubicBezTo>
                  <a:cubicBezTo>
                    <a:pt x="2826" y="7752"/>
                    <a:pt x="263" y="7723"/>
                    <a:pt x="141" y="7180"/>
                  </a:cubicBezTo>
                  <a:cubicBezTo>
                    <a:pt x="19" y="6667"/>
                    <a:pt x="-103" y="5883"/>
                    <a:pt x="141" y="5550"/>
                  </a:cubicBezTo>
                  <a:cubicBezTo>
                    <a:pt x="263" y="5248"/>
                    <a:pt x="385" y="5278"/>
                    <a:pt x="629" y="4857"/>
                  </a:cubicBezTo>
                  <a:cubicBezTo>
                    <a:pt x="751" y="4434"/>
                    <a:pt x="1605" y="3679"/>
                    <a:pt x="2582" y="3650"/>
                  </a:cubicBezTo>
                  <a:cubicBezTo>
                    <a:pt x="3436" y="3620"/>
                    <a:pt x="4534" y="3438"/>
                    <a:pt x="4534" y="3438"/>
                  </a:cubicBezTo>
                  <a:cubicBezTo>
                    <a:pt x="4534" y="3438"/>
                    <a:pt x="3680" y="3198"/>
                    <a:pt x="4777" y="2986"/>
                  </a:cubicBezTo>
                  <a:cubicBezTo>
                    <a:pt x="5877" y="2774"/>
                    <a:pt x="6487" y="2684"/>
                    <a:pt x="5999" y="2383"/>
                  </a:cubicBezTo>
                  <a:cubicBezTo>
                    <a:pt x="5510" y="2112"/>
                    <a:pt x="5877" y="1900"/>
                    <a:pt x="6121" y="1507"/>
                  </a:cubicBezTo>
                  <a:cubicBezTo>
                    <a:pt x="6365" y="1145"/>
                    <a:pt x="7097" y="0"/>
                    <a:pt x="10147"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765"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sp>
          <p:nvSpPr>
            <p:cNvPr id="15" name="AutoShape 30"/>
            <p:cNvSpPr/>
            <p:nvPr/>
          </p:nvSpPr>
          <p:spPr bwMode="auto">
            <a:xfrm>
              <a:off x="238720" y="338732"/>
              <a:ext cx="138116" cy="261336"/>
            </a:xfrm>
            <a:custGeom>
              <a:avLst/>
              <a:gdLst>
                <a:gd name="T0" fmla="*/ 69058 w 21314"/>
                <a:gd name="T1" fmla="*/ 130668 h 20728"/>
                <a:gd name="T2" fmla="*/ 69058 w 21314"/>
                <a:gd name="T3" fmla="*/ 130668 h 20728"/>
                <a:gd name="T4" fmla="*/ 69058 w 21314"/>
                <a:gd name="T5" fmla="*/ 130668 h 20728"/>
                <a:gd name="T6" fmla="*/ 69058 w 21314"/>
                <a:gd name="T7" fmla="*/ 130668 h 207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4" h="20728">
                  <a:moveTo>
                    <a:pt x="0" y="533"/>
                  </a:moveTo>
                  <a:cubicBezTo>
                    <a:pt x="0" y="533"/>
                    <a:pt x="5656" y="2933"/>
                    <a:pt x="5656" y="4800"/>
                  </a:cubicBezTo>
                  <a:cubicBezTo>
                    <a:pt x="5656" y="6933"/>
                    <a:pt x="8228" y="13333"/>
                    <a:pt x="9256" y="15200"/>
                  </a:cubicBezTo>
                  <a:cubicBezTo>
                    <a:pt x="10800" y="17067"/>
                    <a:pt x="11313" y="12800"/>
                    <a:pt x="13370" y="10933"/>
                  </a:cubicBezTo>
                  <a:cubicBezTo>
                    <a:pt x="15429" y="9067"/>
                    <a:pt x="15943" y="7199"/>
                    <a:pt x="14913" y="5867"/>
                  </a:cubicBezTo>
                  <a:cubicBezTo>
                    <a:pt x="13886" y="4266"/>
                    <a:pt x="17999" y="3733"/>
                    <a:pt x="21085" y="0"/>
                  </a:cubicBezTo>
                  <a:cubicBezTo>
                    <a:pt x="21600" y="1333"/>
                    <a:pt x="21085" y="2400"/>
                    <a:pt x="21085" y="4000"/>
                  </a:cubicBezTo>
                  <a:cubicBezTo>
                    <a:pt x="21085" y="5333"/>
                    <a:pt x="16456" y="12266"/>
                    <a:pt x="14913" y="13600"/>
                  </a:cubicBezTo>
                  <a:cubicBezTo>
                    <a:pt x="13886" y="14933"/>
                    <a:pt x="10285" y="19200"/>
                    <a:pt x="10285" y="20532"/>
                  </a:cubicBezTo>
                  <a:cubicBezTo>
                    <a:pt x="9770" y="21599"/>
                    <a:pt x="6685" y="18132"/>
                    <a:pt x="4628" y="14132"/>
                  </a:cubicBezTo>
                  <a:cubicBezTo>
                    <a:pt x="3085" y="10132"/>
                    <a:pt x="0" y="4266"/>
                    <a:pt x="0" y="53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765"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sp>
          <p:nvSpPr>
            <p:cNvPr id="16" name="AutoShape 31"/>
            <p:cNvSpPr/>
            <p:nvPr/>
          </p:nvSpPr>
          <p:spPr bwMode="auto">
            <a:xfrm>
              <a:off x="361950" y="836414"/>
              <a:ext cx="30957" cy="53580"/>
            </a:xfrm>
            <a:custGeom>
              <a:avLst/>
              <a:gdLst>
                <a:gd name="T0" fmla="*/ 15479 w 21600"/>
                <a:gd name="T1" fmla="*/ 26789 h 18933"/>
                <a:gd name="T2" fmla="*/ 15479 w 21600"/>
                <a:gd name="T3" fmla="*/ 26789 h 18933"/>
                <a:gd name="T4" fmla="*/ 15479 w 21600"/>
                <a:gd name="T5" fmla="*/ 26789 h 18933"/>
                <a:gd name="T6" fmla="*/ 15479 w 21600"/>
                <a:gd name="T7" fmla="*/ 26789 h 189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18933">
                  <a:moveTo>
                    <a:pt x="4799" y="0"/>
                  </a:moveTo>
                  <a:cubicBezTo>
                    <a:pt x="4799" y="0"/>
                    <a:pt x="2400" y="13200"/>
                    <a:pt x="0" y="16799"/>
                  </a:cubicBezTo>
                  <a:cubicBezTo>
                    <a:pt x="0" y="21600"/>
                    <a:pt x="21599" y="16799"/>
                    <a:pt x="21599" y="16799"/>
                  </a:cubicBezTo>
                  <a:cubicBezTo>
                    <a:pt x="21599" y="0"/>
                    <a:pt x="21599" y="0"/>
                    <a:pt x="21599" y="0"/>
                  </a:cubicBezTo>
                  <a:lnTo>
                    <a:pt x="4799" y="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765"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grpSp>
      <p:grpSp>
        <p:nvGrpSpPr>
          <p:cNvPr id="17" name="Group 32"/>
          <p:cNvGrpSpPr/>
          <p:nvPr/>
        </p:nvGrpSpPr>
        <p:grpSpPr bwMode="auto">
          <a:xfrm>
            <a:off x="4908179" y="1853268"/>
            <a:ext cx="695332" cy="2463998"/>
            <a:chOff x="-11" y="-1"/>
            <a:chExt cx="709637" cy="2514601"/>
          </a:xfrm>
          <a:solidFill>
            <a:srgbClr val="137EEC"/>
          </a:solidFill>
        </p:grpSpPr>
        <p:sp>
          <p:nvSpPr>
            <p:cNvPr id="18" name="AutoShape 33"/>
            <p:cNvSpPr/>
            <p:nvPr/>
          </p:nvSpPr>
          <p:spPr bwMode="auto">
            <a:xfrm>
              <a:off x="-11" y="-1"/>
              <a:ext cx="709637" cy="2514601"/>
            </a:xfrm>
            <a:custGeom>
              <a:avLst/>
              <a:gdLst>
                <a:gd name="T0" fmla="*/ 354819 w 20968"/>
                <a:gd name="T1" fmla="*/ 1257301 h 21600"/>
                <a:gd name="T2" fmla="*/ 354819 w 20968"/>
                <a:gd name="T3" fmla="*/ 1257301 h 21600"/>
                <a:gd name="T4" fmla="*/ 354819 w 20968"/>
                <a:gd name="T5" fmla="*/ 1257301 h 21600"/>
                <a:gd name="T6" fmla="*/ 354819 w 20968"/>
                <a:gd name="T7" fmla="*/ 125730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968" h="21600">
                  <a:moveTo>
                    <a:pt x="12347" y="0"/>
                  </a:moveTo>
                  <a:cubicBezTo>
                    <a:pt x="10928" y="0"/>
                    <a:pt x="8721" y="413"/>
                    <a:pt x="8721" y="1058"/>
                  </a:cubicBezTo>
                  <a:cubicBezTo>
                    <a:pt x="8721" y="1703"/>
                    <a:pt x="8879" y="1979"/>
                    <a:pt x="9035" y="2210"/>
                  </a:cubicBezTo>
                  <a:cubicBezTo>
                    <a:pt x="9193" y="2394"/>
                    <a:pt x="9508" y="2394"/>
                    <a:pt x="9508" y="2394"/>
                  </a:cubicBezTo>
                  <a:cubicBezTo>
                    <a:pt x="9508" y="2394"/>
                    <a:pt x="9351" y="2808"/>
                    <a:pt x="9824" y="2900"/>
                  </a:cubicBezTo>
                  <a:cubicBezTo>
                    <a:pt x="10297" y="3039"/>
                    <a:pt x="10455" y="3039"/>
                    <a:pt x="10455" y="3177"/>
                  </a:cubicBezTo>
                  <a:cubicBezTo>
                    <a:pt x="10455" y="3315"/>
                    <a:pt x="10140" y="3453"/>
                    <a:pt x="9666" y="3591"/>
                  </a:cubicBezTo>
                  <a:cubicBezTo>
                    <a:pt x="9351" y="3729"/>
                    <a:pt x="7617" y="3868"/>
                    <a:pt x="6670" y="3960"/>
                  </a:cubicBezTo>
                  <a:cubicBezTo>
                    <a:pt x="5568" y="4098"/>
                    <a:pt x="4936" y="4236"/>
                    <a:pt x="4306" y="4606"/>
                  </a:cubicBezTo>
                  <a:cubicBezTo>
                    <a:pt x="3833" y="4927"/>
                    <a:pt x="3045" y="5387"/>
                    <a:pt x="1940" y="5664"/>
                  </a:cubicBezTo>
                  <a:cubicBezTo>
                    <a:pt x="995" y="5986"/>
                    <a:pt x="-266" y="6447"/>
                    <a:pt x="48" y="6907"/>
                  </a:cubicBezTo>
                  <a:cubicBezTo>
                    <a:pt x="521" y="7323"/>
                    <a:pt x="2571" y="7690"/>
                    <a:pt x="3833" y="7506"/>
                  </a:cubicBezTo>
                  <a:cubicBezTo>
                    <a:pt x="4936" y="7323"/>
                    <a:pt x="5410" y="7276"/>
                    <a:pt x="5410" y="7276"/>
                  </a:cubicBezTo>
                  <a:cubicBezTo>
                    <a:pt x="5410" y="7276"/>
                    <a:pt x="4622" y="8290"/>
                    <a:pt x="4306" y="9257"/>
                  </a:cubicBezTo>
                  <a:cubicBezTo>
                    <a:pt x="3991" y="10269"/>
                    <a:pt x="3045" y="11237"/>
                    <a:pt x="3517" y="11284"/>
                  </a:cubicBezTo>
                  <a:cubicBezTo>
                    <a:pt x="4149" y="11375"/>
                    <a:pt x="4936" y="11513"/>
                    <a:pt x="4936" y="11513"/>
                  </a:cubicBezTo>
                  <a:cubicBezTo>
                    <a:pt x="4936" y="11513"/>
                    <a:pt x="5094" y="12896"/>
                    <a:pt x="5883" y="14093"/>
                  </a:cubicBezTo>
                  <a:cubicBezTo>
                    <a:pt x="6670" y="15289"/>
                    <a:pt x="6986" y="15842"/>
                    <a:pt x="7143" y="16580"/>
                  </a:cubicBezTo>
                  <a:cubicBezTo>
                    <a:pt x="7301" y="17317"/>
                    <a:pt x="7459" y="17823"/>
                    <a:pt x="7301" y="18146"/>
                  </a:cubicBezTo>
                  <a:cubicBezTo>
                    <a:pt x="7143" y="18422"/>
                    <a:pt x="5725" y="19020"/>
                    <a:pt x="4778" y="19158"/>
                  </a:cubicBezTo>
                  <a:cubicBezTo>
                    <a:pt x="3991" y="19251"/>
                    <a:pt x="2571" y="19251"/>
                    <a:pt x="1940" y="19343"/>
                  </a:cubicBezTo>
                  <a:cubicBezTo>
                    <a:pt x="1311" y="19389"/>
                    <a:pt x="837" y="19620"/>
                    <a:pt x="2256" y="19711"/>
                  </a:cubicBezTo>
                  <a:cubicBezTo>
                    <a:pt x="3675" y="19758"/>
                    <a:pt x="6198" y="19666"/>
                    <a:pt x="6828" y="19573"/>
                  </a:cubicBezTo>
                  <a:cubicBezTo>
                    <a:pt x="7459" y="19528"/>
                    <a:pt x="8563" y="19389"/>
                    <a:pt x="8563" y="19389"/>
                  </a:cubicBezTo>
                  <a:cubicBezTo>
                    <a:pt x="8563" y="19389"/>
                    <a:pt x="8248" y="19620"/>
                    <a:pt x="9666" y="19620"/>
                  </a:cubicBezTo>
                  <a:cubicBezTo>
                    <a:pt x="11242" y="19620"/>
                    <a:pt x="11400" y="19573"/>
                    <a:pt x="11558" y="19296"/>
                  </a:cubicBezTo>
                  <a:cubicBezTo>
                    <a:pt x="11558" y="19020"/>
                    <a:pt x="11558" y="18652"/>
                    <a:pt x="11715" y="18467"/>
                  </a:cubicBezTo>
                  <a:cubicBezTo>
                    <a:pt x="12031" y="18284"/>
                    <a:pt x="10928" y="17776"/>
                    <a:pt x="11400" y="17500"/>
                  </a:cubicBezTo>
                  <a:cubicBezTo>
                    <a:pt x="12031" y="17271"/>
                    <a:pt x="12505" y="16533"/>
                    <a:pt x="12031" y="16118"/>
                  </a:cubicBezTo>
                  <a:cubicBezTo>
                    <a:pt x="11558" y="15704"/>
                    <a:pt x="12189" y="15289"/>
                    <a:pt x="12031" y="15013"/>
                  </a:cubicBezTo>
                  <a:cubicBezTo>
                    <a:pt x="11873" y="14737"/>
                    <a:pt x="11715" y="14369"/>
                    <a:pt x="11715" y="13954"/>
                  </a:cubicBezTo>
                  <a:cubicBezTo>
                    <a:pt x="11715" y="13540"/>
                    <a:pt x="11715" y="13263"/>
                    <a:pt x="11715" y="13263"/>
                  </a:cubicBezTo>
                  <a:cubicBezTo>
                    <a:pt x="11715" y="13263"/>
                    <a:pt x="12662" y="14829"/>
                    <a:pt x="12978" y="15243"/>
                  </a:cubicBezTo>
                  <a:cubicBezTo>
                    <a:pt x="13292" y="15659"/>
                    <a:pt x="13766" y="17133"/>
                    <a:pt x="13766" y="17592"/>
                  </a:cubicBezTo>
                  <a:cubicBezTo>
                    <a:pt x="13766" y="18053"/>
                    <a:pt x="14870" y="18652"/>
                    <a:pt x="14870" y="19020"/>
                  </a:cubicBezTo>
                  <a:cubicBezTo>
                    <a:pt x="15027" y="19434"/>
                    <a:pt x="15027" y="19666"/>
                    <a:pt x="15343" y="19666"/>
                  </a:cubicBezTo>
                  <a:cubicBezTo>
                    <a:pt x="15815" y="19666"/>
                    <a:pt x="15027" y="20125"/>
                    <a:pt x="14712" y="20495"/>
                  </a:cubicBezTo>
                  <a:cubicBezTo>
                    <a:pt x="14554" y="20816"/>
                    <a:pt x="13608" y="21600"/>
                    <a:pt x="15185" y="21600"/>
                  </a:cubicBezTo>
                  <a:cubicBezTo>
                    <a:pt x="16919" y="21600"/>
                    <a:pt x="18654" y="21416"/>
                    <a:pt x="18654" y="20909"/>
                  </a:cubicBezTo>
                  <a:cubicBezTo>
                    <a:pt x="18811" y="20448"/>
                    <a:pt x="18496" y="19987"/>
                    <a:pt x="18969" y="19804"/>
                  </a:cubicBezTo>
                  <a:cubicBezTo>
                    <a:pt x="19442" y="19620"/>
                    <a:pt x="19442" y="19205"/>
                    <a:pt x="19442" y="18929"/>
                  </a:cubicBezTo>
                  <a:cubicBezTo>
                    <a:pt x="19284" y="18699"/>
                    <a:pt x="19600" y="18238"/>
                    <a:pt x="19442" y="17730"/>
                  </a:cubicBezTo>
                  <a:cubicBezTo>
                    <a:pt x="19127" y="17179"/>
                    <a:pt x="19127" y="16257"/>
                    <a:pt x="18811" y="15566"/>
                  </a:cubicBezTo>
                  <a:cubicBezTo>
                    <a:pt x="18338" y="14875"/>
                    <a:pt x="18180" y="13816"/>
                    <a:pt x="18022" y="12987"/>
                  </a:cubicBezTo>
                  <a:cubicBezTo>
                    <a:pt x="17708" y="12158"/>
                    <a:pt x="17550" y="11744"/>
                    <a:pt x="17864" y="11606"/>
                  </a:cubicBezTo>
                  <a:cubicBezTo>
                    <a:pt x="18180" y="11513"/>
                    <a:pt x="19757" y="11375"/>
                    <a:pt x="20229" y="11329"/>
                  </a:cubicBezTo>
                  <a:cubicBezTo>
                    <a:pt x="20703" y="11329"/>
                    <a:pt x="19757" y="10455"/>
                    <a:pt x="19284" y="9717"/>
                  </a:cubicBezTo>
                  <a:cubicBezTo>
                    <a:pt x="18969" y="9026"/>
                    <a:pt x="18496" y="8566"/>
                    <a:pt x="18180" y="8059"/>
                  </a:cubicBezTo>
                  <a:cubicBezTo>
                    <a:pt x="17708" y="7552"/>
                    <a:pt x="17708" y="7323"/>
                    <a:pt x="18496" y="6953"/>
                  </a:cubicBezTo>
                  <a:cubicBezTo>
                    <a:pt x="19127" y="6585"/>
                    <a:pt x="20073" y="6355"/>
                    <a:pt x="20387" y="5526"/>
                  </a:cubicBezTo>
                  <a:cubicBezTo>
                    <a:pt x="20861" y="4697"/>
                    <a:pt x="21334" y="4144"/>
                    <a:pt x="20545" y="3914"/>
                  </a:cubicBezTo>
                  <a:cubicBezTo>
                    <a:pt x="19757" y="3729"/>
                    <a:pt x="18338" y="3822"/>
                    <a:pt x="17235" y="3591"/>
                  </a:cubicBezTo>
                  <a:cubicBezTo>
                    <a:pt x="16131" y="3315"/>
                    <a:pt x="15973" y="3039"/>
                    <a:pt x="15499" y="2993"/>
                  </a:cubicBezTo>
                  <a:cubicBezTo>
                    <a:pt x="15027" y="2947"/>
                    <a:pt x="14870" y="2947"/>
                    <a:pt x="14870" y="2762"/>
                  </a:cubicBezTo>
                  <a:cubicBezTo>
                    <a:pt x="14870" y="2578"/>
                    <a:pt x="15027" y="2394"/>
                    <a:pt x="15027" y="2394"/>
                  </a:cubicBezTo>
                  <a:cubicBezTo>
                    <a:pt x="15027" y="2394"/>
                    <a:pt x="15815" y="2256"/>
                    <a:pt x="15973" y="2025"/>
                  </a:cubicBezTo>
                  <a:cubicBezTo>
                    <a:pt x="16131" y="1795"/>
                    <a:pt x="16289" y="1242"/>
                    <a:pt x="16131" y="874"/>
                  </a:cubicBezTo>
                  <a:cubicBezTo>
                    <a:pt x="15815" y="506"/>
                    <a:pt x="14712" y="0"/>
                    <a:pt x="12347"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765"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sp>
          <p:nvSpPr>
            <p:cNvPr id="19" name="AutoShape 34"/>
            <p:cNvSpPr/>
            <p:nvPr/>
          </p:nvSpPr>
          <p:spPr bwMode="auto">
            <a:xfrm>
              <a:off x="338137" y="328017"/>
              <a:ext cx="180381" cy="138113"/>
            </a:xfrm>
            <a:custGeom>
              <a:avLst/>
              <a:gdLst>
                <a:gd name="T0" fmla="*/ 90191 w 21600"/>
                <a:gd name="T1" fmla="*/ 69057 h 21600"/>
                <a:gd name="T2" fmla="*/ 90191 w 21600"/>
                <a:gd name="T3" fmla="*/ 69057 h 21600"/>
                <a:gd name="T4" fmla="*/ 90191 w 21600"/>
                <a:gd name="T5" fmla="*/ 69057 h 21600"/>
                <a:gd name="T6" fmla="*/ 90191 w 21600"/>
                <a:gd name="T7" fmla="*/ 690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271" y="9969"/>
                  </a:moveTo>
                  <a:cubicBezTo>
                    <a:pt x="635" y="10800"/>
                    <a:pt x="635" y="11631"/>
                    <a:pt x="0" y="12462"/>
                  </a:cubicBezTo>
                  <a:cubicBezTo>
                    <a:pt x="635" y="15785"/>
                    <a:pt x="635" y="19108"/>
                    <a:pt x="635" y="21600"/>
                  </a:cubicBezTo>
                  <a:cubicBezTo>
                    <a:pt x="4447" y="19108"/>
                    <a:pt x="2541" y="13292"/>
                    <a:pt x="5082" y="12462"/>
                  </a:cubicBezTo>
                  <a:cubicBezTo>
                    <a:pt x="8259" y="12462"/>
                    <a:pt x="8259" y="14123"/>
                    <a:pt x="8894" y="16615"/>
                  </a:cubicBezTo>
                  <a:cubicBezTo>
                    <a:pt x="9529" y="18277"/>
                    <a:pt x="9529" y="20768"/>
                    <a:pt x="9529" y="20768"/>
                  </a:cubicBezTo>
                  <a:cubicBezTo>
                    <a:pt x="9529" y="20768"/>
                    <a:pt x="19058" y="7477"/>
                    <a:pt x="21599" y="3323"/>
                  </a:cubicBezTo>
                  <a:cubicBezTo>
                    <a:pt x="20329" y="2492"/>
                    <a:pt x="19694" y="1661"/>
                    <a:pt x="19694" y="0"/>
                  </a:cubicBezTo>
                  <a:cubicBezTo>
                    <a:pt x="16518" y="4154"/>
                    <a:pt x="9529" y="11631"/>
                    <a:pt x="5718" y="11631"/>
                  </a:cubicBezTo>
                  <a:cubicBezTo>
                    <a:pt x="3812" y="11631"/>
                    <a:pt x="2541" y="10800"/>
                    <a:pt x="1271" y="996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765"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sp>
          <p:nvSpPr>
            <p:cNvPr id="20" name="AutoShape 35"/>
            <p:cNvSpPr/>
            <p:nvPr/>
          </p:nvSpPr>
          <p:spPr bwMode="auto">
            <a:xfrm>
              <a:off x="251817" y="703659"/>
              <a:ext cx="75010" cy="106562"/>
            </a:xfrm>
            <a:custGeom>
              <a:avLst/>
              <a:gdLst>
                <a:gd name="T0" fmla="*/ 37505 w 20000"/>
                <a:gd name="T1" fmla="*/ 53281 h 21600"/>
                <a:gd name="T2" fmla="*/ 37505 w 20000"/>
                <a:gd name="T3" fmla="*/ 53281 h 21600"/>
                <a:gd name="T4" fmla="*/ 37505 w 20000"/>
                <a:gd name="T5" fmla="*/ 53281 h 21600"/>
                <a:gd name="T6" fmla="*/ 37505 w 20000"/>
                <a:gd name="T7" fmla="*/ 532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00" h="21600">
                  <a:moveTo>
                    <a:pt x="8479" y="1079"/>
                  </a:moveTo>
                  <a:cubicBezTo>
                    <a:pt x="20000" y="0"/>
                    <a:pt x="20000" y="0"/>
                    <a:pt x="20000" y="0"/>
                  </a:cubicBezTo>
                  <a:cubicBezTo>
                    <a:pt x="20000" y="0"/>
                    <a:pt x="9919" y="5399"/>
                    <a:pt x="9919" y="11880"/>
                  </a:cubicBezTo>
                  <a:cubicBezTo>
                    <a:pt x="9919" y="17280"/>
                    <a:pt x="9919" y="19440"/>
                    <a:pt x="9919" y="19440"/>
                  </a:cubicBezTo>
                  <a:cubicBezTo>
                    <a:pt x="1279" y="21600"/>
                    <a:pt x="1279" y="21600"/>
                    <a:pt x="1279" y="21600"/>
                  </a:cubicBezTo>
                  <a:cubicBezTo>
                    <a:pt x="1279" y="21600"/>
                    <a:pt x="-1600" y="15120"/>
                    <a:pt x="1279" y="9720"/>
                  </a:cubicBezTo>
                  <a:cubicBezTo>
                    <a:pt x="4159" y="4319"/>
                    <a:pt x="7039" y="2159"/>
                    <a:pt x="8479" y="107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765"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sp>
          <p:nvSpPr>
            <p:cNvPr id="21" name="AutoShape 36"/>
            <p:cNvSpPr/>
            <p:nvPr/>
          </p:nvSpPr>
          <p:spPr bwMode="auto">
            <a:xfrm>
              <a:off x="252412" y="959643"/>
              <a:ext cx="31553" cy="92275"/>
            </a:xfrm>
            <a:custGeom>
              <a:avLst/>
              <a:gdLst>
                <a:gd name="T0" fmla="*/ 15777 w 21600"/>
                <a:gd name="T1" fmla="*/ 46138 h 21600"/>
                <a:gd name="T2" fmla="*/ 15777 w 21600"/>
                <a:gd name="T3" fmla="*/ 46138 h 21600"/>
                <a:gd name="T4" fmla="*/ 15777 w 21600"/>
                <a:gd name="T5" fmla="*/ 46138 h 21600"/>
                <a:gd name="T6" fmla="*/ 15777 w 21600"/>
                <a:gd name="T7" fmla="*/ 461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400" y="0"/>
                  </a:moveTo>
                  <a:cubicBezTo>
                    <a:pt x="14400" y="0"/>
                    <a:pt x="18000" y="11434"/>
                    <a:pt x="18000" y="16517"/>
                  </a:cubicBezTo>
                  <a:cubicBezTo>
                    <a:pt x="21600" y="20328"/>
                    <a:pt x="21600" y="21600"/>
                    <a:pt x="21600" y="21600"/>
                  </a:cubicBezTo>
                  <a:cubicBezTo>
                    <a:pt x="0" y="20328"/>
                    <a:pt x="0" y="20328"/>
                    <a:pt x="0" y="20328"/>
                  </a:cubicBezTo>
                  <a:cubicBezTo>
                    <a:pt x="0" y="20328"/>
                    <a:pt x="3600" y="10165"/>
                    <a:pt x="144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765"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grpSp>
      <p:sp>
        <p:nvSpPr>
          <p:cNvPr id="2" name="椭圆 1"/>
          <p:cNvSpPr/>
          <p:nvPr/>
        </p:nvSpPr>
        <p:spPr>
          <a:xfrm>
            <a:off x="3212564" y="1883776"/>
            <a:ext cx="180444" cy="1804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bg1"/>
              </a:solidFill>
              <a:effectLst/>
              <a:uLnTx/>
              <a:uFillTx/>
              <a:latin typeface="+mn-lt"/>
              <a:ea typeface="+mn-ea"/>
              <a:cs typeface="+mn-cs"/>
            </a:endParaRPr>
          </a:p>
        </p:txBody>
      </p:sp>
      <p:sp>
        <p:nvSpPr>
          <p:cNvPr id="22" name="椭圆 21"/>
          <p:cNvSpPr/>
          <p:nvPr/>
        </p:nvSpPr>
        <p:spPr>
          <a:xfrm>
            <a:off x="3212564" y="2572886"/>
            <a:ext cx="180444" cy="1804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bg1"/>
              </a:solidFill>
              <a:effectLst/>
              <a:uLnTx/>
              <a:uFillTx/>
              <a:latin typeface="+mn-lt"/>
              <a:ea typeface="+mn-ea"/>
              <a:cs typeface="+mn-cs"/>
            </a:endParaRPr>
          </a:p>
        </p:txBody>
      </p:sp>
      <p:sp>
        <p:nvSpPr>
          <p:cNvPr id="23" name="椭圆 22"/>
          <p:cNvSpPr/>
          <p:nvPr/>
        </p:nvSpPr>
        <p:spPr>
          <a:xfrm>
            <a:off x="3212564" y="3283775"/>
            <a:ext cx="180444" cy="1804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bg1"/>
              </a:solidFill>
              <a:effectLst/>
              <a:uLnTx/>
              <a:uFillTx/>
              <a:latin typeface="+mn-lt"/>
              <a:ea typeface="+mn-ea"/>
              <a:cs typeface="+mn-cs"/>
            </a:endParaRPr>
          </a:p>
        </p:txBody>
      </p:sp>
      <p:sp>
        <p:nvSpPr>
          <p:cNvPr id="24" name="椭圆 23"/>
          <p:cNvSpPr/>
          <p:nvPr/>
        </p:nvSpPr>
        <p:spPr>
          <a:xfrm>
            <a:off x="3212564" y="3988440"/>
            <a:ext cx="180444" cy="1788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bg1"/>
              </a:solidFill>
              <a:effectLst/>
              <a:uLnTx/>
              <a:uFillTx/>
              <a:latin typeface="+mn-lt"/>
              <a:ea typeface="+mn-ea"/>
              <a:cs typeface="+mn-cs"/>
            </a:endParaRPr>
          </a:p>
        </p:txBody>
      </p:sp>
      <p:sp>
        <p:nvSpPr>
          <p:cNvPr id="25" name="椭圆 24"/>
          <p:cNvSpPr/>
          <p:nvPr/>
        </p:nvSpPr>
        <p:spPr>
          <a:xfrm>
            <a:off x="6029673" y="1883776"/>
            <a:ext cx="180444" cy="1804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lt1"/>
              </a:solidFill>
              <a:effectLst/>
              <a:uLnTx/>
              <a:uFillTx/>
              <a:latin typeface="+mn-lt"/>
              <a:ea typeface="+mn-ea"/>
              <a:cs typeface="+mn-cs"/>
            </a:endParaRPr>
          </a:p>
        </p:txBody>
      </p:sp>
      <p:sp>
        <p:nvSpPr>
          <p:cNvPr id="26" name="椭圆 25"/>
          <p:cNvSpPr/>
          <p:nvPr/>
        </p:nvSpPr>
        <p:spPr>
          <a:xfrm>
            <a:off x="6029673" y="2572886"/>
            <a:ext cx="180444" cy="1804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lt1"/>
              </a:solidFill>
              <a:effectLst/>
              <a:uLnTx/>
              <a:uFillTx/>
              <a:latin typeface="+mn-lt"/>
              <a:ea typeface="+mn-ea"/>
              <a:cs typeface="+mn-cs"/>
            </a:endParaRPr>
          </a:p>
        </p:txBody>
      </p:sp>
      <p:sp>
        <p:nvSpPr>
          <p:cNvPr id="27" name="椭圆 26"/>
          <p:cNvSpPr/>
          <p:nvPr/>
        </p:nvSpPr>
        <p:spPr>
          <a:xfrm>
            <a:off x="6029673" y="3283775"/>
            <a:ext cx="180444" cy="1804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lt1"/>
              </a:solidFill>
              <a:effectLst/>
              <a:uLnTx/>
              <a:uFillTx/>
              <a:latin typeface="+mn-lt"/>
              <a:ea typeface="+mn-ea"/>
              <a:cs typeface="+mn-cs"/>
            </a:endParaRPr>
          </a:p>
        </p:txBody>
      </p:sp>
      <p:sp>
        <p:nvSpPr>
          <p:cNvPr id="28" name="椭圆 27"/>
          <p:cNvSpPr/>
          <p:nvPr/>
        </p:nvSpPr>
        <p:spPr>
          <a:xfrm>
            <a:off x="6029673" y="3988440"/>
            <a:ext cx="180444" cy="1788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lt1"/>
              </a:solidFill>
              <a:effectLst/>
              <a:uLnTx/>
              <a:uFillTx/>
              <a:latin typeface="+mn-lt"/>
              <a:ea typeface="+mn-ea"/>
              <a:cs typeface="+mn-cs"/>
            </a:endParaRPr>
          </a:p>
        </p:txBody>
      </p:sp>
      <p:sp>
        <p:nvSpPr>
          <p:cNvPr id="16399" name="矩形 7"/>
          <p:cNvSpPr/>
          <p:nvPr/>
        </p:nvSpPr>
        <p:spPr>
          <a:xfrm>
            <a:off x="2700787" y="1852665"/>
            <a:ext cx="495935" cy="241935"/>
          </a:xfrm>
          <a:prstGeom prst="rect">
            <a:avLst/>
          </a:prstGeom>
          <a:noFill/>
          <a:ln w="9525">
            <a:noFill/>
          </a:ln>
        </p:spPr>
        <p:txBody>
          <a:bodyPr wrap="none">
            <a:spAutoFit/>
          </a:bodyPr>
          <a:lstStyle/>
          <a:p>
            <a:pPr eaLnBrk="1" hangingPunct="1"/>
            <a:r>
              <a:rPr lang="zh-CN" altLang="en-US" sz="980" b="1" dirty="0">
                <a:solidFill>
                  <a:schemeClr val="bg1"/>
                </a:solidFill>
                <a:latin typeface="方正兰亭黑_GBK" pitchFamily="2" charset="-122"/>
                <a:ea typeface="方正兰亭黑_GBK" pitchFamily="2" charset="-122"/>
              </a:rPr>
              <a:t>分析</a:t>
            </a:r>
            <a:r>
              <a:rPr lang="en-US" altLang="zh-CN" sz="980" b="1" dirty="0">
                <a:solidFill>
                  <a:schemeClr val="bg1"/>
                </a:solidFill>
                <a:latin typeface="方正兰亭黑_GBK" pitchFamily="2" charset="-122"/>
                <a:ea typeface="方正兰亭黑_GBK" pitchFamily="2" charset="-122"/>
              </a:rPr>
              <a:t>1</a:t>
            </a:r>
          </a:p>
        </p:txBody>
      </p:sp>
      <p:sp>
        <p:nvSpPr>
          <p:cNvPr id="16400" name="矩形 29"/>
          <p:cNvSpPr/>
          <p:nvPr/>
        </p:nvSpPr>
        <p:spPr>
          <a:xfrm>
            <a:off x="2700787" y="2541775"/>
            <a:ext cx="495935" cy="241935"/>
          </a:xfrm>
          <a:prstGeom prst="rect">
            <a:avLst/>
          </a:prstGeom>
          <a:noFill/>
          <a:ln w="9525">
            <a:noFill/>
          </a:ln>
        </p:spPr>
        <p:txBody>
          <a:bodyPr wrap="none">
            <a:spAutoFit/>
          </a:bodyPr>
          <a:lstStyle/>
          <a:p>
            <a:pPr eaLnBrk="1" hangingPunct="1"/>
            <a:r>
              <a:rPr lang="zh-CN" altLang="en-US" sz="980" b="1" dirty="0">
                <a:solidFill>
                  <a:schemeClr val="bg1"/>
                </a:solidFill>
                <a:latin typeface="方正兰亭黑_GBK" pitchFamily="2" charset="-122"/>
                <a:ea typeface="方正兰亭黑_GBK" pitchFamily="2" charset="-122"/>
              </a:rPr>
              <a:t>分析</a:t>
            </a:r>
            <a:r>
              <a:rPr lang="en-US" altLang="zh-CN" sz="980" b="1" dirty="0">
                <a:solidFill>
                  <a:schemeClr val="bg1"/>
                </a:solidFill>
                <a:latin typeface="方正兰亭黑_GBK" pitchFamily="2" charset="-122"/>
                <a:ea typeface="方正兰亭黑_GBK" pitchFamily="2" charset="-122"/>
              </a:rPr>
              <a:t>2</a:t>
            </a:r>
          </a:p>
        </p:txBody>
      </p:sp>
      <p:sp>
        <p:nvSpPr>
          <p:cNvPr id="16401" name="矩形 30"/>
          <p:cNvSpPr/>
          <p:nvPr/>
        </p:nvSpPr>
        <p:spPr>
          <a:xfrm>
            <a:off x="2700787" y="3254219"/>
            <a:ext cx="495935" cy="241935"/>
          </a:xfrm>
          <a:prstGeom prst="rect">
            <a:avLst/>
          </a:prstGeom>
          <a:noFill/>
          <a:ln w="9525">
            <a:noFill/>
          </a:ln>
        </p:spPr>
        <p:txBody>
          <a:bodyPr wrap="none">
            <a:spAutoFit/>
          </a:bodyPr>
          <a:lstStyle/>
          <a:p>
            <a:pPr eaLnBrk="1" hangingPunct="1"/>
            <a:r>
              <a:rPr lang="zh-CN" altLang="en-US" sz="980" b="1" dirty="0">
                <a:solidFill>
                  <a:schemeClr val="bg1"/>
                </a:solidFill>
                <a:latin typeface="方正兰亭黑_GBK" pitchFamily="2" charset="-122"/>
                <a:ea typeface="方正兰亭黑_GBK" pitchFamily="2" charset="-122"/>
              </a:rPr>
              <a:t>分析</a:t>
            </a:r>
            <a:r>
              <a:rPr lang="en-US" altLang="zh-CN" sz="980" b="1" dirty="0">
                <a:solidFill>
                  <a:schemeClr val="bg1"/>
                </a:solidFill>
                <a:latin typeface="方正兰亭黑_GBK" pitchFamily="2" charset="-122"/>
                <a:ea typeface="方正兰亭黑_GBK" pitchFamily="2" charset="-122"/>
              </a:rPr>
              <a:t>3</a:t>
            </a:r>
          </a:p>
        </p:txBody>
      </p:sp>
      <p:sp>
        <p:nvSpPr>
          <p:cNvPr id="16402" name="矩形 31"/>
          <p:cNvSpPr/>
          <p:nvPr/>
        </p:nvSpPr>
        <p:spPr>
          <a:xfrm>
            <a:off x="2700787" y="3957329"/>
            <a:ext cx="495935" cy="241935"/>
          </a:xfrm>
          <a:prstGeom prst="rect">
            <a:avLst/>
          </a:prstGeom>
          <a:noFill/>
          <a:ln w="9525">
            <a:noFill/>
          </a:ln>
        </p:spPr>
        <p:txBody>
          <a:bodyPr wrap="none">
            <a:spAutoFit/>
          </a:bodyPr>
          <a:lstStyle/>
          <a:p>
            <a:pPr eaLnBrk="1" hangingPunct="1"/>
            <a:r>
              <a:rPr lang="zh-CN" altLang="en-US" sz="980" b="1" dirty="0">
                <a:solidFill>
                  <a:schemeClr val="bg1"/>
                </a:solidFill>
                <a:latin typeface="方正兰亭黑_GBK" pitchFamily="2" charset="-122"/>
                <a:ea typeface="方正兰亭黑_GBK" pitchFamily="2" charset="-122"/>
              </a:rPr>
              <a:t>分析</a:t>
            </a:r>
            <a:r>
              <a:rPr lang="en-US" altLang="zh-CN" sz="980" b="1" dirty="0">
                <a:solidFill>
                  <a:schemeClr val="bg1"/>
                </a:solidFill>
                <a:latin typeface="方正兰亭黑_GBK" pitchFamily="2" charset="-122"/>
                <a:ea typeface="方正兰亭黑_GBK" pitchFamily="2" charset="-122"/>
              </a:rPr>
              <a:t>4</a:t>
            </a:r>
          </a:p>
        </p:txBody>
      </p:sp>
      <p:sp>
        <p:nvSpPr>
          <p:cNvPr id="16403" name="矩形 32"/>
          <p:cNvSpPr/>
          <p:nvPr/>
        </p:nvSpPr>
        <p:spPr>
          <a:xfrm>
            <a:off x="6210117" y="1852665"/>
            <a:ext cx="495935" cy="241935"/>
          </a:xfrm>
          <a:prstGeom prst="rect">
            <a:avLst/>
          </a:prstGeom>
          <a:noFill/>
          <a:ln w="9525">
            <a:noFill/>
          </a:ln>
        </p:spPr>
        <p:txBody>
          <a:bodyPr wrap="none">
            <a:spAutoFit/>
          </a:bodyPr>
          <a:lstStyle/>
          <a:p>
            <a:pPr eaLnBrk="1" hangingPunct="1"/>
            <a:r>
              <a:rPr lang="zh-CN" altLang="en-US" sz="980" b="1" dirty="0">
                <a:solidFill>
                  <a:schemeClr val="bg1"/>
                </a:solidFill>
                <a:latin typeface="方正兰亭黑_GBK" pitchFamily="2" charset="-122"/>
                <a:ea typeface="方正兰亭黑_GBK" pitchFamily="2" charset="-122"/>
              </a:rPr>
              <a:t>分析</a:t>
            </a:r>
            <a:r>
              <a:rPr lang="en-US" altLang="zh-CN" sz="980" b="1" dirty="0">
                <a:solidFill>
                  <a:schemeClr val="bg1"/>
                </a:solidFill>
                <a:latin typeface="方正兰亭黑_GBK" pitchFamily="2" charset="-122"/>
                <a:ea typeface="方正兰亭黑_GBK" pitchFamily="2" charset="-122"/>
              </a:rPr>
              <a:t>1</a:t>
            </a:r>
          </a:p>
        </p:txBody>
      </p:sp>
      <p:sp>
        <p:nvSpPr>
          <p:cNvPr id="16404" name="矩形 34"/>
          <p:cNvSpPr/>
          <p:nvPr/>
        </p:nvSpPr>
        <p:spPr>
          <a:xfrm>
            <a:off x="6210117" y="2541775"/>
            <a:ext cx="495935" cy="241935"/>
          </a:xfrm>
          <a:prstGeom prst="rect">
            <a:avLst/>
          </a:prstGeom>
          <a:noFill/>
          <a:ln w="9525">
            <a:noFill/>
          </a:ln>
        </p:spPr>
        <p:txBody>
          <a:bodyPr wrap="none">
            <a:spAutoFit/>
          </a:bodyPr>
          <a:lstStyle/>
          <a:p>
            <a:pPr eaLnBrk="1" hangingPunct="1"/>
            <a:r>
              <a:rPr lang="zh-CN" altLang="en-US" sz="980" b="1" dirty="0">
                <a:solidFill>
                  <a:schemeClr val="bg1"/>
                </a:solidFill>
                <a:latin typeface="方正兰亭黑_GBK" pitchFamily="2" charset="-122"/>
                <a:ea typeface="方正兰亭黑_GBK" pitchFamily="2" charset="-122"/>
              </a:rPr>
              <a:t>分析</a:t>
            </a:r>
            <a:r>
              <a:rPr lang="en-US" altLang="zh-CN" sz="980" b="1" dirty="0">
                <a:solidFill>
                  <a:schemeClr val="bg1"/>
                </a:solidFill>
                <a:latin typeface="方正兰亭黑_GBK" pitchFamily="2" charset="-122"/>
                <a:ea typeface="方正兰亭黑_GBK" pitchFamily="2" charset="-122"/>
              </a:rPr>
              <a:t>2</a:t>
            </a:r>
          </a:p>
        </p:txBody>
      </p:sp>
      <p:sp>
        <p:nvSpPr>
          <p:cNvPr id="16405" name="矩形 35"/>
          <p:cNvSpPr/>
          <p:nvPr/>
        </p:nvSpPr>
        <p:spPr>
          <a:xfrm>
            <a:off x="6210117" y="3254219"/>
            <a:ext cx="495935" cy="241935"/>
          </a:xfrm>
          <a:prstGeom prst="rect">
            <a:avLst/>
          </a:prstGeom>
          <a:noFill/>
          <a:ln w="9525">
            <a:noFill/>
          </a:ln>
        </p:spPr>
        <p:txBody>
          <a:bodyPr wrap="none">
            <a:spAutoFit/>
          </a:bodyPr>
          <a:lstStyle/>
          <a:p>
            <a:pPr eaLnBrk="1" hangingPunct="1"/>
            <a:r>
              <a:rPr lang="zh-CN" altLang="en-US" sz="980" b="1" dirty="0">
                <a:solidFill>
                  <a:schemeClr val="bg1"/>
                </a:solidFill>
                <a:latin typeface="方正兰亭黑_GBK" pitchFamily="2" charset="-122"/>
                <a:ea typeface="方正兰亭黑_GBK" pitchFamily="2" charset="-122"/>
              </a:rPr>
              <a:t>分析</a:t>
            </a:r>
            <a:r>
              <a:rPr lang="en-US" altLang="zh-CN" sz="980" b="1" dirty="0">
                <a:solidFill>
                  <a:schemeClr val="bg1"/>
                </a:solidFill>
                <a:latin typeface="方正兰亭黑_GBK" pitchFamily="2" charset="-122"/>
                <a:ea typeface="方正兰亭黑_GBK" pitchFamily="2" charset="-122"/>
              </a:rPr>
              <a:t>3</a:t>
            </a:r>
          </a:p>
        </p:txBody>
      </p:sp>
      <p:sp>
        <p:nvSpPr>
          <p:cNvPr id="16406" name="矩形 36"/>
          <p:cNvSpPr/>
          <p:nvPr/>
        </p:nvSpPr>
        <p:spPr>
          <a:xfrm>
            <a:off x="6210117" y="3957329"/>
            <a:ext cx="495935" cy="241935"/>
          </a:xfrm>
          <a:prstGeom prst="rect">
            <a:avLst/>
          </a:prstGeom>
          <a:noFill/>
          <a:ln w="9525">
            <a:noFill/>
          </a:ln>
        </p:spPr>
        <p:txBody>
          <a:bodyPr wrap="none">
            <a:spAutoFit/>
          </a:bodyPr>
          <a:lstStyle/>
          <a:p>
            <a:pPr eaLnBrk="1" hangingPunct="1"/>
            <a:r>
              <a:rPr lang="zh-CN" altLang="en-US" sz="980" b="1" dirty="0">
                <a:solidFill>
                  <a:schemeClr val="bg1"/>
                </a:solidFill>
                <a:latin typeface="方正兰亭黑_GBK" pitchFamily="2" charset="-122"/>
                <a:ea typeface="方正兰亭黑_GBK" pitchFamily="2" charset="-122"/>
              </a:rPr>
              <a:t>分析</a:t>
            </a:r>
            <a:r>
              <a:rPr lang="en-US" altLang="zh-CN" sz="980" b="1" dirty="0">
                <a:solidFill>
                  <a:schemeClr val="bg1"/>
                </a:solidFill>
                <a:latin typeface="方正兰亭黑_GBK" pitchFamily="2" charset="-122"/>
                <a:ea typeface="方正兰亭黑_GBK" pitchFamily="2" charset="-122"/>
              </a:rPr>
              <a:t>4</a:t>
            </a:r>
          </a:p>
        </p:txBody>
      </p:sp>
      <p:sp>
        <p:nvSpPr>
          <p:cNvPr id="16407" name="矩形 28"/>
          <p:cNvSpPr/>
          <p:nvPr/>
        </p:nvSpPr>
        <p:spPr>
          <a:xfrm>
            <a:off x="1442343" y="2068887"/>
            <a:ext cx="2118665" cy="454660"/>
          </a:xfrm>
          <a:prstGeom prst="rect">
            <a:avLst/>
          </a:prstGeom>
          <a:noFill/>
          <a:ln w="9525">
            <a:noFill/>
          </a:ln>
        </p:spPr>
        <p:txBody>
          <a:bodyPr>
            <a:spAutoFit/>
          </a:bodyPr>
          <a:lstStyle/>
          <a:p>
            <a:pPr eaLnBrk="1" hangingPunct="1"/>
            <a:r>
              <a:rPr lang="en-US" altLang="zh-CN" sz="785"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785" dirty="0">
              <a:solidFill>
                <a:schemeClr val="bg1"/>
              </a:solidFill>
              <a:latin typeface="Arial" panose="020B0604020202020204" pitchFamily="34" charset="0"/>
              <a:ea typeface="Arial" panose="020B0604020202020204" pitchFamily="34" charset="0"/>
            </a:endParaRPr>
          </a:p>
        </p:txBody>
      </p:sp>
      <p:sp>
        <p:nvSpPr>
          <p:cNvPr id="16408" name="矩形 37"/>
          <p:cNvSpPr/>
          <p:nvPr/>
        </p:nvSpPr>
        <p:spPr>
          <a:xfrm>
            <a:off x="1419010" y="2779776"/>
            <a:ext cx="2118665" cy="454660"/>
          </a:xfrm>
          <a:prstGeom prst="rect">
            <a:avLst/>
          </a:prstGeom>
          <a:noFill/>
          <a:ln w="9525">
            <a:noFill/>
          </a:ln>
        </p:spPr>
        <p:txBody>
          <a:bodyPr>
            <a:spAutoFit/>
          </a:bodyPr>
          <a:lstStyle/>
          <a:p>
            <a:pPr eaLnBrk="1" hangingPunct="1"/>
            <a:r>
              <a:rPr lang="en-US" altLang="zh-CN" sz="785"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785" dirty="0">
              <a:solidFill>
                <a:schemeClr val="bg1"/>
              </a:solidFill>
              <a:latin typeface="Arial" panose="020B0604020202020204" pitchFamily="34" charset="0"/>
              <a:ea typeface="Arial" panose="020B0604020202020204" pitchFamily="34" charset="0"/>
            </a:endParaRPr>
          </a:p>
        </p:txBody>
      </p:sp>
      <p:sp>
        <p:nvSpPr>
          <p:cNvPr id="16409" name="矩形 38"/>
          <p:cNvSpPr/>
          <p:nvPr/>
        </p:nvSpPr>
        <p:spPr>
          <a:xfrm>
            <a:off x="1411232" y="3478219"/>
            <a:ext cx="2118665" cy="454660"/>
          </a:xfrm>
          <a:prstGeom prst="rect">
            <a:avLst/>
          </a:prstGeom>
          <a:noFill/>
          <a:ln w="9525">
            <a:noFill/>
          </a:ln>
        </p:spPr>
        <p:txBody>
          <a:bodyPr>
            <a:spAutoFit/>
          </a:bodyPr>
          <a:lstStyle/>
          <a:p>
            <a:pPr eaLnBrk="1" hangingPunct="1"/>
            <a:r>
              <a:rPr lang="en-US" altLang="zh-CN" sz="785"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785" dirty="0">
              <a:solidFill>
                <a:schemeClr val="bg1"/>
              </a:solidFill>
              <a:latin typeface="Arial" panose="020B0604020202020204" pitchFamily="34" charset="0"/>
              <a:ea typeface="Arial" panose="020B0604020202020204" pitchFamily="34" charset="0"/>
            </a:endParaRPr>
          </a:p>
        </p:txBody>
      </p:sp>
      <p:sp>
        <p:nvSpPr>
          <p:cNvPr id="16410" name="矩形 39"/>
          <p:cNvSpPr/>
          <p:nvPr/>
        </p:nvSpPr>
        <p:spPr>
          <a:xfrm>
            <a:off x="1419010" y="4184440"/>
            <a:ext cx="2118665" cy="454660"/>
          </a:xfrm>
          <a:prstGeom prst="rect">
            <a:avLst/>
          </a:prstGeom>
          <a:noFill/>
          <a:ln w="9525">
            <a:noFill/>
          </a:ln>
        </p:spPr>
        <p:txBody>
          <a:bodyPr>
            <a:spAutoFit/>
          </a:bodyPr>
          <a:lstStyle/>
          <a:p>
            <a:pPr eaLnBrk="1" hangingPunct="1"/>
            <a:r>
              <a:rPr lang="en-US" altLang="zh-CN" sz="785"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785" dirty="0">
              <a:solidFill>
                <a:schemeClr val="bg1"/>
              </a:solidFill>
              <a:latin typeface="Arial" panose="020B0604020202020204" pitchFamily="34" charset="0"/>
              <a:ea typeface="Arial" panose="020B0604020202020204" pitchFamily="34" charset="0"/>
            </a:endParaRPr>
          </a:p>
        </p:txBody>
      </p:sp>
      <p:sp>
        <p:nvSpPr>
          <p:cNvPr id="16411" name="矩形 40"/>
          <p:cNvSpPr/>
          <p:nvPr/>
        </p:nvSpPr>
        <p:spPr>
          <a:xfrm>
            <a:off x="6029673" y="2061110"/>
            <a:ext cx="2118665" cy="454660"/>
          </a:xfrm>
          <a:prstGeom prst="rect">
            <a:avLst/>
          </a:prstGeom>
          <a:noFill/>
          <a:ln w="9525">
            <a:noFill/>
          </a:ln>
        </p:spPr>
        <p:txBody>
          <a:bodyPr>
            <a:spAutoFit/>
          </a:bodyPr>
          <a:lstStyle/>
          <a:p>
            <a:pPr eaLnBrk="1" hangingPunct="1"/>
            <a:r>
              <a:rPr lang="en-US" altLang="zh-CN" sz="785"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785" dirty="0">
              <a:solidFill>
                <a:schemeClr val="bg1"/>
              </a:solidFill>
              <a:latin typeface="Arial" panose="020B0604020202020204" pitchFamily="34" charset="0"/>
              <a:ea typeface="Arial" panose="020B0604020202020204" pitchFamily="34" charset="0"/>
            </a:endParaRPr>
          </a:p>
        </p:txBody>
      </p:sp>
      <p:sp>
        <p:nvSpPr>
          <p:cNvPr id="16412" name="矩形 41"/>
          <p:cNvSpPr/>
          <p:nvPr/>
        </p:nvSpPr>
        <p:spPr>
          <a:xfrm>
            <a:off x="6029673" y="2792220"/>
            <a:ext cx="2118665" cy="454660"/>
          </a:xfrm>
          <a:prstGeom prst="rect">
            <a:avLst/>
          </a:prstGeom>
          <a:noFill/>
          <a:ln w="9525">
            <a:noFill/>
          </a:ln>
        </p:spPr>
        <p:txBody>
          <a:bodyPr>
            <a:spAutoFit/>
          </a:bodyPr>
          <a:lstStyle/>
          <a:p>
            <a:pPr eaLnBrk="1" hangingPunct="1"/>
            <a:r>
              <a:rPr lang="en-US" altLang="zh-CN" sz="785"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785" dirty="0">
              <a:solidFill>
                <a:schemeClr val="bg1"/>
              </a:solidFill>
              <a:latin typeface="Arial" panose="020B0604020202020204" pitchFamily="34" charset="0"/>
              <a:ea typeface="Arial" panose="020B0604020202020204" pitchFamily="34" charset="0"/>
            </a:endParaRPr>
          </a:p>
        </p:txBody>
      </p:sp>
      <p:sp>
        <p:nvSpPr>
          <p:cNvPr id="16413" name="矩形 42"/>
          <p:cNvSpPr/>
          <p:nvPr/>
        </p:nvSpPr>
        <p:spPr>
          <a:xfrm>
            <a:off x="6029673" y="3471997"/>
            <a:ext cx="2118665" cy="454660"/>
          </a:xfrm>
          <a:prstGeom prst="rect">
            <a:avLst/>
          </a:prstGeom>
          <a:noFill/>
          <a:ln w="9525">
            <a:noFill/>
          </a:ln>
        </p:spPr>
        <p:txBody>
          <a:bodyPr>
            <a:spAutoFit/>
          </a:bodyPr>
          <a:lstStyle/>
          <a:p>
            <a:pPr eaLnBrk="1" hangingPunct="1"/>
            <a:r>
              <a:rPr lang="en-US" altLang="zh-CN" sz="785"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785"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16414" name="矩形 43"/>
          <p:cNvSpPr/>
          <p:nvPr/>
        </p:nvSpPr>
        <p:spPr>
          <a:xfrm>
            <a:off x="6029673" y="4198441"/>
            <a:ext cx="2118665" cy="454660"/>
          </a:xfrm>
          <a:prstGeom prst="rect">
            <a:avLst/>
          </a:prstGeom>
          <a:noFill/>
          <a:ln w="9525">
            <a:noFill/>
          </a:ln>
        </p:spPr>
        <p:txBody>
          <a:bodyPr>
            <a:spAutoFit/>
          </a:bodyPr>
          <a:lstStyle/>
          <a:p>
            <a:pPr eaLnBrk="1" hangingPunct="1"/>
            <a:r>
              <a:rPr lang="en-US" altLang="zh-CN" sz="785"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785" dirty="0">
              <a:solidFill>
                <a:schemeClr val="bg1"/>
              </a:solidFill>
              <a:latin typeface="Arial" panose="020B0604020202020204" pitchFamily="34" charset="0"/>
              <a:ea typeface="Arial" panose="020B0604020202020204" pitchFamily="34" charset="0"/>
            </a:endParaRPr>
          </a:p>
        </p:txBody>
      </p:sp>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文本框 8"/>
          <p:cNvSpPr txBox="1"/>
          <p:nvPr/>
        </p:nvSpPr>
        <p:spPr>
          <a:xfrm>
            <a:off x="3531453" y="297111"/>
            <a:ext cx="1983740" cy="452755"/>
          </a:xfrm>
          <a:prstGeom prst="rect">
            <a:avLst/>
          </a:prstGeom>
          <a:noFill/>
          <a:ln w="9525">
            <a:noFill/>
          </a:ln>
        </p:spPr>
        <p:txBody>
          <a:bodyPr wrap="none">
            <a:spAutoFit/>
          </a:bodyPr>
          <a:lstStyle/>
          <a:p>
            <a:pPr eaLnBrk="1" hangingPunct="1"/>
            <a:r>
              <a:rPr lang="en-US" altLang="zh-CN" sz="2350" b="1" dirty="0">
                <a:solidFill>
                  <a:schemeClr val="bg1"/>
                </a:solidFill>
                <a:latin typeface="方正兰亭黑_GBK" pitchFamily="2" charset="-122"/>
                <a:ea typeface="方正兰亭黑_GBK" pitchFamily="2" charset="-122"/>
              </a:rPr>
              <a:t>2.5 </a:t>
            </a:r>
            <a:r>
              <a:rPr lang="zh-CN" altLang="en-US" sz="2350" b="1" dirty="0">
                <a:solidFill>
                  <a:schemeClr val="bg1"/>
                </a:solidFill>
                <a:latin typeface="方正兰亭黑_GBK" pitchFamily="2" charset="-122"/>
                <a:ea typeface="方正兰亭黑_GBK" pitchFamily="2" charset="-122"/>
              </a:rPr>
              <a:t>竞争优势</a:t>
            </a:r>
          </a:p>
        </p:txBody>
      </p:sp>
      <p:sp>
        <p:nvSpPr>
          <p:cNvPr id="17411" name="TextBox 46"/>
          <p:cNvSpPr txBox="1"/>
          <p:nvPr/>
        </p:nvSpPr>
        <p:spPr>
          <a:xfrm>
            <a:off x="2495454" y="755999"/>
            <a:ext cx="4689995" cy="333375"/>
          </a:xfrm>
          <a:prstGeom prst="rect">
            <a:avLst/>
          </a:prstGeom>
          <a:noFill/>
          <a:ln w="9525">
            <a:noFill/>
          </a:ln>
        </p:spPr>
        <p:txBody>
          <a:bodyPr>
            <a:spAutoFit/>
          </a:bodyPr>
          <a:lstStyle/>
          <a:p>
            <a:pPr defTabSz="522605" eaLnBrk="1" hangingPunct="1"/>
            <a:r>
              <a:rPr lang="en-US" altLang="zh-CN" sz="785"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785"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cxnSp>
        <p:nvCxnSpPr>
          <p:cNvPr id="14" name="直接连接符 13"/>
          <p:cNvCxnSpPr/>
          <p:nvPr/>
        </p:nvCxnSpPr>
        <p:spPr>
          <a:xfrm>
            <a:off x="243421" y="1171333"/>
            <a:ext cx="8585838" cy="0"/>
          </a:xfrm>
          <a:prstGeom prst="line">
            <a:avLst/>
          </a:prstGeom>
          <a:ln w="3175">
            <a:gradFill flip="none" rotWithShape="1">
              <a:gsLst>
                <a:gs pos="0">
                  <a:srgbClr val="137EEC">
                    <a:alpha val="0"/>
                  </a:srgbClr>
                </a:gs>
                <a:gs pos="56000">
                  <a:srgbClr val="137EEC"/>
                </a:gs>
                <a:gs pos="100000">
                  <a:srgbClr val="137EEC">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17413" name="组合 2"/>
          <p:cNvGrpSpPr/>
          <p:nvPr/>
        </p:nvGrpSpPr>
        <p:grpSpPr>
          <a:xfrm>
            <a:off x="2786342" y="1546221"/>
            <a:ext cx="3428441" cy="3493774"/>
            <a:chOff x="3343906" y="2050027"/>
            <a:chExt cx="3036051" cy="3093474"/>
          </a:xfrm>
        </p:grpSpPr>
        <p:sp>
          <p:nvSpPr>
            <p:cNvPr id="46" name="AutoShape 2"/>
            <p:cNvSpPr/>
            <p:nvPr/>
          </p:nvSpPr>
          <p:spPr bwMode="auto">
            <a:xfrm>
              <a:off x="3849456" y="2431547"/>
              <a:ext cx="2023574" cy="2711954"/>
            </a:xfrm>
            <a:custGeom>
              <a:avLst/>
              <a:gdLst>
                <a:gd name="T0" fmla="*/ 1314450 w 20607"/>
                <a:gd name="T1" fmla="*/ 1805588 h 21337"/>
                <a:gd name="T2" fmla="*/ 1314450 w 20607"/>
                <a:gd name="T3" fmla="*/ 1805588 h 21337"/>
                <a:gd name="T4" fmla="*/ 1314450 w 20607"/>
                <a:gd name="T5" fmla="*/ 1805588 h 21337"/>
                <a:gd name="T6" fmla="*/ 1314450 w 20607"/>
                <a:gd name="T7" fmla="*/ 1805588 h 213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607" h="21337">
                  <a:moveTo>
                    <a:pt x="7457" y="21337"/>
                  </a:moveTo>
                  <a:cubicBezTo>
                    <a:pt x="7457" y="21337"/>
                    <a:pt x="10109" y="14324"/>
                    <a:pt x="8063" y="12640"/>
                  </a:cubicBezTo>
                  <a:cubicBezTo>
                    <a:pt x="4425" y="9779"/>
                    <a:pt x="-425" y="9050"/>
                    <a:pt x="29" y="8938"/>
                  </a:cubicBezTo>
                  <a:cubicBezTo>
                    <a:pt x="2909" y="8377"/>
                    <a:pt x="7532" y="11238"/>
                    <a:pt x="8745" y="10452"/>
                  </a:cubicBezTo>
                  <a:cubicBezTo>
                    <a:pt x="9730" y="9835"/>
                    <a:pt x="9882" y="6301"/>
                    <a:pt x="9124" y="4954"/>
                  </a:cubicBezTo>
                  <a:cubicBezTo>
                    <a:pt x="7684" y="2317"/>
                    <a:pt x="4122" y="1364"/>
                    <a:pt x="5334" y="1364"/>
                  </a:cubicBezTo>
                  <a:cubicBezTo>
                    <a:pt x="7002" y="1364"/>
                    <a:pt x="9276" y="3439"/>
                    <a:pt x="9579" y="3159"/>
                  </a:cubicBezTo>
                  <a:cubicBezTo>
                    <a:pt x="9958" y="2934"/>
                    <a:pt x="12004" y="-263"/>
                    <a:pt x="12762" y="17"/>
                  </a:cubicBezTo>
                  <a:cubicBezTo>
                    <a:pt x="12989" y="129"/>
                    <a:pt x="10867" y="1756"/>
                    <a:pt x="10867" y="4169"/>
                  </a:cubicBezTo>
                  <a:cubicBezTo>
                    <a:pt x="10867" y="6525"/>
                    <a:pt x="11246" y="11294"/>
                    <a:pt x="12534" y="10733"/>
                  </a:cubicBezTo>
                  <a:cubicBezTo>
                    <a:pt x="14732" y="9723"/>
                    <a:pt x="19052" y="7984"/>
                    <a:pt x="20568" y="8096"/>
                  </a:cubicBezTo>
                  <a:cubicBezTo>
                    <a:pt x="21175" y="8152"/>
                    <a:pt x="14429" y="10116"/>
                    <a:pt x="12989" y="12528"/>
                  </a:cubicBezTo>
                  <a:cubicBezTo>
                    <a:pt x="11777" y="14548"/>
                    <a:pt x="12459" y="20663"/>
                    <a:pt x="13065" y="21337"/>
                  </a:cubicBezTo>
                  <a:lnTo>
                    <a:pt x="7457" y="21337"/>
                  </a:lnTo>
                  <a:close/>
                </a:path>
              </a:pathLst>
            </a:custGeom>
            <a:solidFill>
              <a:srgbClr val="137EE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1765"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sp>
          <p:nvSpPr>
            <p:cNvPr id="17427" name="AutoShape 3"/>
            <p:cNvSpPr/>
            <p:nvPr/>
          </p:nvSpPr>
          <p:spPr>
            <a:xfrm>
              <a:off x="5135103" y="3324491"/>
              <a:ext cx="193929" cy="278066"/>
            </a:xfrm>
            <a:custGeom>
              <a:avLst/>
              <a:gdLst/>
              <a:ahLst/>
              <a:cxnLst>
                <a:cxn ang="0">
                  <a:pos x="2147483646" y="2147483646"/>
                </a:cxn>
                <a:cxn ang="0">
                  <a:pos x="2147483646" y="2147483646"/>
                </a:cxn>
                <a:cxn ang="0">
                  <a:pos x="2147483646" y="2147483646"/>
                </a:cxn>
                <a:cxn ang="0">
                  <a:pos x="2147483646" y="2147483646"/>
                </a:cxn>
              </a:cxnLst>
              <a:rect l="0" t="0" r="0" b="0"/>
              <a:pathLst>
                <a:path w="9894" h="21600">
                  <a:moveTo>
                    <a:pt x="5448" y="21599"/>
                  </a:moveTo>
                  <a:cubicBezTo>
                    <a:pt x="5448" y="21599"/>
                    <a:pt x="-4783" y="19938"/>
                    <a:pt x="2795" y="0"/>
                  </a:cubicBezTo>
                  <a:cubicBezTo>
                    <a:pt x="2795" y="0"/>
                    <a:pt x="16817" y="14399"/>
                    <a:pt x="5448" y="21599"/>
                  </a:cubicBezTo>
                  <a:close/>
                </a:path>
              </a:pathLst>
            </a:custGeom>
            <a:solidFill>
              <a:srgbClr val="37B9FC">
                <a:alpha val="100000"/>
              </a:srgbClr>
            </a:solidFill>
            <a:ln w="9525">
              <a:noFill/>
            </a:ln>
          </p:spPr>
          <p:txBody>
            <a:bodyPr/>
            <a:lstStyle/>
            <a:p>
              <a:endParaRPr lang="zh-CN" altLang="en-US" sz="100"/>
            </a:p>
          </p:txBody>
        </p:sp>
        <p:sp>
          <p:nvSpPr>
            <p:cNvPr id="17428" name="AutoShape 4"/>
            <p:cNvSpPr/>
            <p:nvPr/>
          </p:nvSpPr>
          <p:spPr>
            <a:xfrm>
              <a:off x="5463566" y="3170010"/>
              <a:ext cx="182984" cy="285790"/>
            </a:xfrm>
            <a:custGeom>
              <a:avLst/>
              <a:gdLst/>
              <a:ahLst/>
              <a:cxnLst>
                <a:cxn ang="0">
                  <a:pos x="2147483646" y="2147483646"/>
                </a:cxn>
                <a:cxn ang="0">
                  <a:pos x="2147483646" y="2147483646"/>
                </a:cxn>
                <a:cxn ang="0">
                  <a:pos x="2147483646" y="2147483646"/>
                </a:cxn>
                <a:cxn ang="0">
                  <a:pos x="2147483646" y="2147483646"/>
                </a:cxn>
              </a:cxnLst>
              <a:rect l="0" t="0" r="0" b="0"/>
              <a:pathLst>
                <a:path w="9611" h="21600">
                  <a:moveTo>
                    <a:pt x="3586" y="21599"/>
                  </a:moveTo>
                  <a:cubicBezTo>
                    <a:pt x="3586" y="21599"/>
                    <a:pt x="-5446" y="17280"/>
                    <a:pt x="5157" y="0"/>
                  </a:cubicBezTo>
                  <a:cubicBezTo>
                    <a:pt x="5157" y="0"/>
                    <a:pt x="16153" y="18900"/>
                    <a:pt x="3586" y="21599"/>
                  </a:cubicBezTo>
                  <a:close/>
                </a:path>
              </a:pathLst>
            </a:custGeom>
            <a:solidFill>
              <a:srgbClr val="37B9FC">
                <a:alpha val="100000"/>
              </a:srgbClr>
            </a:solidFill>
            <a:ln w="9525">
              <a:noFill/>
            </a:ln>
          </p:spPr>
          <p:txBody>
            <a:bodyPr/>
            <a:lstStyle/>
            <a:p>
              <a:endParaRPr lang="zh-CN" altLang="en-US" sz="100"/>
            </a:p>
          </p:txBody>
        </p:sp>
        <p:sp>
          <p:nvSpPr>
            <p:cNvPr id="17429" name="AutoShape 5"/>
            <p:cNvSpPr/>
            <p:nvPr/>
          </p:nvSpPr>
          <p:spPr>
            <a:xfrm>
              <a:off x="5724736" y="3038702"/>
              <a:ext cx="215375" cy="335997"/>
            </a:xfrm>
            <a:custGeom>
              <a:avLst/>
              <a:gdLst/>
              <a:ahLst/>
              <a:cxnLst>
                <a:cxn ang="0">
                  <a:pos x="2147483646" y="2147483646"/>
                </a:cxn>
                <a:cxn ang="0">
                  <a:pos x="2147483646" y="2147483646"/>
                </a:cxn>
                <a:cxn ang="0">
                  <a:pos x="2147483646" y="2147483646"/>
                </a:cxn>
                <a:cxn ang="0">
                  <a:pos x="2147483646" y="2147483646"/>
                </a:cxn>
              </a:cxnLst>
              <a:rect l="0" t="0" r="0" b="0"/>
              <a:pathLst>
                <a:path w="10585" h="21600">
                  <a:moveTo>
                    <a:pt x="2210" y="21599"/>
                  </a:moveTo>
                  <a:cubicBezTo>
                    <a:pt x="2210" y="21599"/>
                    <a:pt x="-5844" y="11489"/>
                    <a:pt x="8800" y="0"/>
                  </a:cubicBezTo>
                  <a:cubicBezTo>
                    <a:pt x="8800" y="0"/>
                    <a:pt x="15756" y="19761"/>
                    <a:pt x="2210" y="21599"/>
                  </a:cubicBezTo>
                  <a:close/>
                </a:path>
              </a:pathLst>
            </a:custGeom>
            <a:solidFill>
              <a:srgbClr val="137EEC">
                <a:alpha val="100000"/>
              </a:srgbClr>
            </a:solidFill>
            <a:ln w="9525">
              <a:noFill/>
            </a:ln>
          </p:spPr>
          <p:txBody>
            <a:bodyPr/>
            <a:lstStyle/>
            <a:p>
              <a:endParaRPr lang="zh-CN" altLang="en-US" sz="100"/>
            </a:p>
          </p:txBody>
        </p:sp>
        <p:sp>
          <p:nvSpPr>
            <p:cNvPr id="17430" name="AutoShape 6"/>
            <p:cNvSpPr/>
            <p:nvPr/>
          </p:nvSpPr>
          <p:spPr>
            <a:xfrm>
              <a:off x="6030133" y="3185422"/>
              <a:ext cx="349824" cy="188651"/>
            </a:xfrm>
            <a:custGeom>
              <a:avLst/>
              <a:gdLst/>
              <a:ahLst/>
              <a:cxnLst>
                <a:cxn ang="0">
                  <a:pos x="2147483646" y="2147483646"/>
                </a:cxn>
                <a:cxn ang="0">
                  <a:pos x="2147483646" y="2147483646"/>
                </a:cxn>
                <a:cxn ang="0">
                  <a:pos x="2147483646" y="2147483646"/>
                </a:cxn>
                <a:cxn ang="0">
                  <a:pos x="2147483646" y="2147483646"/>
                </a:cxn>
              </a:cxnLst>
              <a:rect l="0" t="0" r="0" b="0"/>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137EEC">
                <a:alpha val="100000"/>
              </a:srgbClr>
            </a:solidFill>
            <a:ln w="9525">
              <a:noFill/>
            </a:ln>
          </p:spPr>
          <p:txBody>
            <a:bodyPr/>
            <a:lstStyle/>
            <a:p>
              <a:endParaRPr lang="zh-CN" altLang="en-US" sz="100"/>
            </a:p>
          </p:txBody>
        </p:sp>
        <p:sp>
          <p:nvSpPr>
            <p:cNvPr id="17431" name="AutoShape 7"/>
            <p:cNvSpPr/>
            <p:nvPr/>
          </p:nvSpPr>
          <p:spPr>
            <a:xfrm>
              <a:off x="5917525" y="3509867"/>
              <a:ext cx="301154" cy="172615"/>
            </a:xfrm>
            <a:custGeom>
              <a:avLst/>
              <a:gdLst/>
              <a:ahLst/>
              <a:cxnLst>
                <a:cxn ang="0">
                  <a:pos x="2147483646" y="2147483646"/>
                </a:cxn>
                <a:cxn ang="0">
                  <a:pos x="2147483646" y="2147483646"/>
                </a:cxn>
                <a:cxn ang="0">
                  <a:pos x="2147483646" y="2147483646"/>
                </a:cxn>
                <a:cxn ang="0">
                  <a:pos x="2147483646" y="2147483646"/>
                </a:cxn>
              </a:cxnLst>
              <a:rect l="0" t="0" r="0" b="0"/>
              <a:pathLst>
                <a:path w="19438" h="16645">
                  <a:moveTo>
                    <a:pt x="4557" y="0"/>
                  </a:moveTo>
                  <a:cubicBezTo>
                    <a:pt x="4557" y="0"/>
                    <a:pt x="17038" y="2090"/>
                    <a:pt x="19438" y="13935"/>
                  </a:cubicBezTo>
                  <a:cubicBezTo>
                    <a:pt x="19438" y="13935"/>
                    <a:pt x="11277" y="21599"/>
                    <a:pt x="2157" y="11148"/>
                  </a:cubicBezTo>
                  <a:cubicBezTo>
                    <a:pt x="-2162" y="5574"/>
                    <a:pt x="717" y="696"/>
                    <a:pt x="4557" y="0"/>
                  </a:cubicBezTo>
                  <a:close/>
                </a:path>
              </a:pathLst>
            </a:custGeom>
            <a:solidFill>
              <a:srgbClr val="37B9FC">
                <a:alpha val="100000"/>
              </a:srgbClr>
            </a:solidFill>
            <a:ln w="9525">
              <a:noFill/>
            </a:ln>
          </p:spPr>
          <p:txBody>
            <a:bodyPr/>
            <a:lstStyle/>
            <a:p>
              <a:endParaRPr lang="zh-CN" altLang="en-US" sz="100"/>
            </a:p>
          </p:txBody>
        </p:sp>
        <p:sp>
          <p:nvSpPr>
            <p:cNvPr id="17432" name="AutoShape 8"/>
            <p:cNvSpPr/>
            <p:nvPr/>
          </p:nvSpPr>
          <p:spPr>
            <a:xfrm>
              <a:off x="5709606" y="3662656"/>
              <a:ext cx="246996" cy="233413"/>
            </a:xfrm>
            <a:custGeom>
              <a:avLst/>
              <a:gdLst/>
              <a:ahLst/>
              <a:cxnLst>
                <a:cxn ang="0">
                  <a:pos x="2147483646" y="2147483646"/>
                </a:cxn>
                <a:cxn ang="0">
                  <a:pos x="2147483646" y="2147483646"/>
                </a:cxn>
                <a:cxn ang="0">
                  <a:pos x="2147483646" y="2147483646"/>
                </a:cxn>
                <a:cxn ang="0">
                  <a:pos x="2147483646" y="2147483646"/>
                </a:cxn>
              </a:cxnLst>
              <a:rect l="0" t="0" r="0" b="0"/>
              <a:pathLst>
                <a:path w="20049" h="18650">
                  <a:moveTo>
                    <a:pt x="2048" y="1597"/>
                  </a:moveTo>
                  <a:cubicBezTo>
                    <a:pt x="2048" y="1597"/>
                    <a:pt x="8649" y="-2950"/>
                    <a:pt x="14648" y="3302"/>
                  </a:cubicBezTo>
                  <a:cubicBezTo>
                    <a:pt x="20049" y="8986"/>
                    <a:pt x="18848" y="15807"/>
                    <a:pt x="20049" y="18649"/>
                  </a:cubicBezTo>
                  <a:cubicBezTo>
                    <a:pt x="20049" y="18649"/>
                    <a:pt x="6848" y="16944"/>
                    <a:pt x="1448" y="10123"/>
                  </a:cubicBezTo>
                  <a:cubicBezTo>
                    <a:pt x="-1551" y="6144"/>
                    <a:pt x="848" y="3302"/>
                    <a:pt x="2048" y="1597"/>
                  </a:cubicBezTo>
                  <a:close/>
                </a:path>
              </a:pathLst>
            </a:custGeom>
            <a:solidFill>
              <a:srgbClr val="37B9FC">
                <a:alpha val="100000"/>
              </a:srgbClr>
            </a:solidFill>
            <a:ln w="9525">
              <a:noFill/>
            </a:ln>
          </p:spPr>
          <p:txBody>
            <a:bodyPr/>
            <a:lstStyle/>
            <a:p>
              <a:endParaRPr lang="zh-CN" altLang="en-US" sz="100"/>
            </a:p>
          </p:txBody>
        </p:sp>
        <p:sp>
          <p:nvSpPr>
            <p:cNvPr id="17433" name="AutoShape 9"/>
            <p:cNvSpPr/>
            <p:nvPr/>
          </p:nvSpPr>
          <p:spPr>
            <a:xfrm>
              <a:off x="5494129" y="3816154"/>
              <a:ext cx="260879" cy="221283"/>
            </a:xfrm>
            <a:custGeom>
              <a:avLst/>
              <a:gdLst/>
              <a:ahLst/>
              <a:cxnLst>
                <a:cxn ang="0">
                  <a:pos x="2147483646" y="2147483646"/>
                </a:cxn>
                <a:cxn ang="0">
                  <a:pos x="2147483646" y="2147483646"/>
                </a:cxn>
                <a:cxn ang="0">
                  <a:pos x="2147483646" y="2147483646"/>
                </a:cxn>
                <a:cxn ang="0">
                  <a:pos x="2147483646" y="2147483646"/>
                </a:cxn>
              </a:cxnLst>
              <a:rect l="0" t="0" r="0" b="0"/>
              <a:pathLst>
                <a:path w="16064" h="17680">
                  <a:moveTo>
                    <a:pt x="1357" y="587"/>
                  </a:moveTo>
                  <a:cubicBezTo>
                    <a:pt x="1357" y="587"/>
                    <a:pt x="8710" y="-2255"/>
                    <a:pt x="12387" y="4566"/>
                  </a:cubicBezTo>
                  <a:cubicBezTo>
                    <a:pt x="16063" y="10818"/>
                    <a:pt x="14685" y="15366"/>
                    <a:pt x="16063" y="17639"/>
                  </a:cubicBezTo>
                  <a:cubicBezTo>
                    <a:pt x="16063" y="17639"/>
                    <a:pt x="-5536" y="19345"/>
                    <a:pt x="1357" y="587"/>
                  </a:cubicBezTo>
                  <a:close/>
                </a:path>
              </a:pathLst>
            </a:custGeom>
            <a:solidFill>
              <a:srgbClr val="37B9FC">
                <a:alpha val="100000"/>
              </a:srgbClr>
            </a:solidFill>
            <a:ln w="9525">
              <a:noFill/>
            </a:ln>
          </p:spPr>
          <p:txBody>
            <a:bodyPr/>
            <a:lstStyle/>
            <a:p>
              <a:endParaRPr lang="zh-CN" altLang="en-US" sz="100"/>
            </a:p>
          </p:txBody>
        </p:sp>
        <p:sp>
          <p:nvSpPr>
            <p:cNvPr id="17434" name="AutoShape 10"/>
            <p:cNvSpPr/>
            <p:nvPr/>
          </p:nvSpPr>
          <p:spPr>
            <a:xfrm>
              <a:off x="4237572" y="3324491"/>
              <a:ext cx="182790" cy="257199"/>
            </a:xfrm>
            <a:custGeom>
              <a:avLst/>
              <a:gdLst/>
              <a:ahLst/>
              <a:cxnLst>
                <a:cxn ang="0">
                  <a:pos x="2147483646" y="2147483646"/>
                </a:cxn>
                <a:cxn ang="0">
                  <a:pos x="2147483646" y="2147483646"/>
                </a:cxn>
                <a:cxn ang="0">
                  <a:pos x="2147483646" y="2147483646"/>
                </a:cxn>
                <a:cxn ang="0">
                  <a:pos x="2147483646" y="2147483646"/>
                </a:cxn>
              </a:cxnLst>
              <a:rect l="0" t="0" r="0" b="0"/>
              <a:pathLst>
                <a:path w="12554" h="19439">
                  <a:moveTo>
                    <a:pt x="3104" y="18900"/>
                  </a:moveTo>
                  <a:cubicBezTo>
                    <a:pt x="3104" y="18900"/>
                    <a:pt x="-8210" y="10260"/>
                    <a:pt x="12361" y="0"/>
                  </a:cubicBezTo>
                  <a:cubicBezTo>
                    <a:pt x="12361" y="0"/>
                    <a:pt x="11847" y="4320"/>
                    <a:pt x="12361" y="9180"/>
                  </a:cubicBezTo>
                  <a:cubicBezTo>
                    <a:pt x="13389" y="13500"/>
                    <a:pt x="10304" y="21599"/>
                    <a:pt x="3104" y="18900"/>
                  </a:cubicBezTo>
                  <a:close/>
                </a:path>
              </a:pathLst>
            </a:custGeom>
            <a:solidFill>
              <a:srgbClr val="37B9FC">
                <a:alpha val="100000"/>
              </a:srgbClr>
            </a:solidFill>
            <a:ln w="9525">
              <a:noFill/>
            </a:ln>
          </p:spPr>
          <p:txBody>
            <a:bodyPr/>
            <a:lstStyle/>
            <a:p>
              <a:endParaRPr lang="zh-CN" altLang="en-US" sz="100"/>
            </a:p>
          </p:txBody>
        </p:sp>
        <p:sp>
          <p:nvSpPr>
            <p:cNvPr id="17435" name="AutoShape 11"/>
            <p:cNvSpPr/>
            <p:nvPr/>
          </p:nvSpPr>
          <p:spPr>
            <a:xfrm>
              <a:off x="4009228" y="3197045"/>
              <a:ext cx="182109" cy="291824"/>
            </a:xfrm>
            <a:custGeom>
              <a:avLst/>
              <a:gdLst/>
              <a:ahLst/>
              <a:cxnLst>
                <a:cxn ang="0">
                  <a:pos x="2147483646" y="2147483646"/>
                </a:cxn>
                <a:cxn ang="0">
                  <a:pos x="2147483646" y="2147483646"/>
                </a:cxn>
                <a:cxn ang="0">
                  <a:pos x="2147483646" y="2147483646"/>
                </a:cxn>
                <a:cxn ang="0">
                  <a:pos x="2147483646" y="2147483646"/>
                </a:cxn>
              </a:cxnLst>
              <a:rect l="0" t="0" r="0" b="0"/>
              <a:pathLst>
                <a:path w="13741" h="20925">
                  <a:moveTo>
                    <a:pt x="1989" y="18514"/>
                  </a:moveTo>
                  <a:cubicBezTo>
                    <a:pt x="1989" y="18514"/>
                    <a:pt x="-4263" y="10800"/>
                    <a:pt x="5400" y="3085"/>
                  </a:cubicBezTo>
                  <a:cubicBezTo>
                    <a:pt x="7673" y="1542"/>
                    <a:pt x="11652" y="0"/>
                    <a:pt x="11652" y="0"/>
                  </a:cubicBezTo>
                  <a:cubicBezTo>
                    <a:pt x="11652" y="0"/>
                    <a:pt x="17337" y="15942"/>
                    <a:pt x="9947" y="20057"/>
                  </a:cubicBezTo>
                  <a:cubicBezTo>
                    <a:pt x="7105" y="21599"/>
                    <a:pt x="3694" y="21085"/>
                    <a:pt x="1989" y="18514"/>
                  </a:cubicBezTo>
                  <a:close/>
                </a:path>
              </a:pathLst>
            </a:custGeom>
            <a:solidFill>
              <a:srgbClr val="37B9FC">
                <a:alpha val="100000"/>
              </a:srgbClr>
            </a:solidFill>
            <a:ln w="9525">
              <a:noFill/>
            </a:ln>
          </p:spPr>
          <p:txBody>
            <a:bodyPr/>
            <a:lstStyle/>
            <a:p>
              <a:endParaRPr lang="zh-CN" altLang="en-US" sz="100"/>
            </a:p>
          </p:txBody>
        </p:sp>
        <p:sp>
          <p:nvSpPr>
            <p:cNvPr id="17436" name="AutoShape 12"/>
            <p:cNvSpPr/>
            <p:nvPr/>
          </p:nvSpPr>
          <p:spPr>
            <a:xfrm>
              <a:off x="3710321" y="3154562"/>
              <a:ext cx="189621" cy="298390"/>
            </a:xfrm>
            <a:custGeom>
              <a:avLst/>
              <a:gdLst/>
              <a:ahLst/>
              <a:cxnLst>
                <a:cxn ang="0">
                  <a:pos x="2147483646" y="2147483646"/>
                </a:cxn>
                <a:cxn ang="0">
                  <a:pos x="2147483646" y="2147483646"/>
                </a:cxn>
                <a:cxn ang="0">
                  <a:pos x="2147483646" y="2147483646"/>
                </a:cxn>
                <a:cxn ang="0">
                  <a:pos x="2147483646" y="2147483646"/>
                </a:cxn>
              </a:cxnLst>
              <a:rect l="0" t="0" r="0" b="0"/>
              <a:pathLst>
                <a:path w="14722" h="21125">
                  <a:moveTo>
                    <a:pt x="7999" y="21097"/>
                  </a:moveTo>
                  <a:cubicBezTo>
                    <a:pt x="2162" y="21600"/>
                    <a:pt x="-3092" y="15069"/>
                    <a:pt x="2162" y="7534"/>
                  </a:cubicBezTo>
                  <a:cubicBezTo>
                    <a:pt x="6832" y="0"/>
                    <a:pt x="6832" y="0"/>
                    <a:pt x="6832" y="0"/>
                  </a:cubicBezTo>
                  <a:cubicBezTo>
                    <a:pt x="6832" y="0"/>
                    <a:pt x="9167" y="3516"/>
                    <a:pt x="10918" y="5525"/>
                  </a:cubicBezTo>
                  <a:cubicBezTo>
                    <a:pt x="14421" y="10046"/>
                    <a:pt x="18507" y="21097"/>
                    <a:pt x="7999" y="21097"/>
                  </a:cubicBezTo>
                  <a:close/>
                </a:path>
              </a:pathLst>
            </a:custGeom>
            <a:solidFill>
              <a:srgbClr val="137EEC">
                <a:alpha val="100000"/>
              </a:srgbClr>
            </a:solidFill>
            <a:ln w="9525">
              <a:noFill/>
            </a:ln>
          </p:spPr>
          <p:txBody>
            <a:bodyPr/>
            <a:lstStyle/>
            <a:p>
              <a:endParaRPr lang="zh-CN" altLang="en-US" sz="100"/>
            </a:p>
          </p:txBody>
        </p:sp>
        <p:sp>
          <p:nvSpPr>
            <p:cNvPr id="17437" name="AutoShape 13"/>
            <p:cNvSpPr/>
            <p:nvPr/>
          </p:nvSpPr>
          <p:spPr>
            <a:xfrm>
              <a:off x="3343906" y="3428803"/>
              <a:ext cx="363873" cy="176559"/>
            </a:xfrm>
            <a:custGeom>
              <a:avLst/>
              <a:gdLst/>
              <a:ahLst/>
              <a:cxnLst>
                <a:cxn ang="0">
                  <a:pos x="2147483646" y="2147483646"/>
                </a:cxn>
                <a:cxn ang="0">
                  <a:pos x="2147483646" y="2147483646"/>
                </a:cxn>
                <a:cxn ang="0">
                  <a:pos x="2147483646" y="2147483646"/>
                </a:cxn>
                <a:cxn ang="0">
                  <a:pos x="2147483646" y="2147483646"/>
                </a:cxn>
              </a:cxnLst>
              <a:rect l="0" t="0" r="0" b="0"/>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solidFill>
              <a:srgbClr val="37B9FC">
                <a:alpha val="100000"/>
              </a:srgbClr>
            </a:solidFill>
            <a:ln w="9525">
              <a:noFill/>
            </a:ln>
          </p:spPr>
          <p:txBody>
            <a:bodyPr/>
            <a:lstStyle/>
            <a:p>
              <a:endParaRPr lang="zh-CN" altLang="en-US" sz="100"/>
            </a:p>
          </p:txBody>
        </p:sp>
        <p:sp>
          <p:nvSpPr>
            <p:cNvPr id="17438" name="AutoShape 14"/>
            <p:cNvSpPr/>
            <p:nvPr/>
          </p:nvSpPr>
          <p:spPr>
            <a:xfrm>
              <a:off x="3650333" y="3651206"/>
              <a:ext cx="285100" cy="260313"/>
            </a:xfrm>
            <a:custGeom>
              <a:avLst/>
              <a:gdLst/>
              <a:ahLst/>
              <a:cxnLst>
                <a:cxn ang="0">
                  <a:pos x="2147483646" y="2147483646"/>
                </a:cxn>
                <a:cxn ang="0">
                  <a:pos x="2147483646" y="2147483646"/>
                </a:cxn>
                <a:cxn ang="0">
                  <a:pos x="2147483646" y="2147483646"/>
                </a:cxn>
                <a:cxn ang="0">
                  <a:pos x="2147483646" y="2147483646"/>
                </a:cxn>
              </a:cxnLst>
              <a:rect l="0" t="0" r="0" b="0"/>
              <a:pathLst>
                <a:path w="20364" h="21100">
                  <a:moveTo>
                    <a:pt x="14751" y="83"/>
                  </a:moveTo>
                  <a:cubicBezTo>
                    <a:pt x="12117" y="83"/>
                    <a:pt x="4214" y="2418"/>
                    <a:pt x="3687" y="10591"/>
                  </a:cubicBezTo>
                  <a:cubicBezTo>
                    <a:pt x="2634" y="18181"/>
                    <a:pt x="0" y="21099"/>
                    <a:pt x="0" y="21099"/>
                  </a:cubicBezTo>
                  <a:cubicBezTo>
                    <a:pt x="0" y="21099"/>
                    <a:pt x="18439" y="19932"/>
                    <a:pt x="20019" y="11175"/>
                  </a:cubicBezTo>
                  <a:cubicBezTo>
                    <a:pt x="21599" y="1835"/>
                    <a:pt x="17385" y="-500"/>
                    <a:pt x="14751" y="83"/>
                  </a:cubicBezTo>
                  <a:close/>
                </a:path>
              </a:pathLst>
            </a:custGeom>
            <a:solidFill>
              <a:srgbClr val="37B9FC">
                <a:alpha val="100000"/>
              </a:srgbClr>
            </a:solidFill>
            <a:ln w="9525">
              <a:noFill/>
            </a:ln>
          </p:spPr>
          <p:txBody>
            <a:bodyPr/>
            <a:lstStyle/>
            <a:p>
              <a:endParaRPr lang="zh-CN" altLang="en-US" sz="100"/>
            </a:p>
          </p:txBody>
        </p:sp>
        <p:sp>
          <p:nvSpPr>
            <p:cNvPr id="17439" name="AutoShape 15"/>
            <p:cNvSpPr/>
            <p:nvPr/>
          </p:nvSpPr>
          <p:spPr>
            <a:xfrm>
              <a:off x="3977439" y="3789235"/>
              <a:ext cx="245800" cy="276765"/>
            </a:xfrm>
            <a:custGeom>
              <a:avLst/>
              <a:gdLst/>
              <a:ahLst/>
              <a:cxnLst>
                <a:cxn ang="0">
                  <a:pos x="2147483646" y="2147483646"/>
                </a:cxn>
                <a:cxn ang="0">
                  <a:pos x="2147483646" y="2147483646"/>
                </a:cxn>
                <a:cxn ang="0">
                  <a:pos x="2147483646" y="2147483646"/>
                </a:cxn>
                <a:cxn ang="0">
                  <a:pos x="2147483646" y="2147483646"/>
                </a:cxn>
              </a:cxnLst>
              <a:rect l="0" t="0" r="0" b="0"/>
              <a:pathLst>
                <a:path w="11653" h="19110">
                  <a:moveTo>
                    <a:pt x="8112" y="946"/>
                  </a:moveTo>
                  <a:cubicBezTo>
                    <a:pt x="3863" y="-2490"/>
                    <a:pt x="-2510" y="3400"/>
                    <a:pt x="1030" y="19110"/>
                  </a:cubicBezTo>
                  <a:cubicBezTo>
                    <a:pt x="1030" y="19110"/>
                    <a:pt x="19090" y="10273"/>
                    <a:pt x="8112" y="946"/>
                  </a:cubicBezTo>
                  <a:close/>
                </a:path>
              </a:pathLst>
            </a:custGeom>
            <a:solidFill>
              <a:srgbClr val="37B9FC">
                <a:alpha val="100000"/>
              </a:srgbClr>
            </a:solidFill>
            <a:ln w="9525">
              <a:noFill/>
            </a:ln>
          </p:spPr>
          <p:txBody>
            <a:bodyPr/>
            <a:lstStyle/>
            <a:p>
              <a:endParaRPr lang="zh-CN" altLang="en-US" sz="100"/>
            </a:p>
          </p:txBody>
        </p:sp>
        <p:sp>
          <p:nvSpPr>
            <p:cNvPr id="17440" name="AutoShape 16"/>
            <p:cNvSpPr/>
            <p:nvPr/>
          </p:nvSpPr>
          <p:spPr>
            <a:xfrm>
              <a:off x="5069340" y="2050027"/>
              <a:ext cx="219612" cy="327143"/>
            </a:xfrm>
            <a:custGeom>
              <a:avLst/>
              <a:gdLst/>
              <a:ahLst/>
              <a:cxnLst>
                <a:cxn ang="0">
                  <a:pos x="2147483646" y="2147483646"/>
                </a:cxn>
                <a:cxn ang="0">
                  <a:pos x="2147483646" y="2147483646"/>
                </a:cxn>
                <a:cxn ang="0">
                  <a:pos x="2147483646" y="2147483646"/>
                </a:cxn>
                <a:cxn ang="0">
                  <a:pos x="2147483646" y="2147483646"/>
                </a:cxn>
              </a:cxnLst>
              <a:rect l="0" t="0" r="0" b="0"/>
              <a:pathLst>
                <a:path w="13523" h="18670">
                  <a:moveTo>
                    <a:pt x="2888" y="17932"/>
                  </a:moveTo>
                  <a:cubicBezTo>
                    <a:pt x="2888" y="17932"/>
                    <a:pt x="-7682" y="8558"/>
                    <a:pt x="11620" y="0"/>
                  </a:cubicBezTo>
                  <a:cubicBezTo>
                    <a:pt x="11620" y="0"/>
                    <a:pt x="12998" y="3260"/>
                    <a:pt x="13458" y="6928"/>
                  </a:cubicBezTo>
                  <a:cubicBezTo>
                    <a:pt x="13917" y="10596"/>
                    <a:pt x="12079" y="21599"/>
                    <a:pt x="2888" y="17932"/>
                  </a:cubicBezTo>
                  <a:close/>
                </a:path>
              </a:pathLst>
            </a:custGeom>
            <a:solidFill>
              <a:srgbClr val="37B9FC">
                <a:alpha val="100000"/>
              </a:srgbClr>
            </a:solidFill>
            <a:ln w="9525">
              <a:noFill/>
            </a:ln>
          </p:spPr>
          <p:txBody>
            <a:bodyPr/>
            <a:lstStyle/>
            <a:p>
              <a:endParaRPr lang="zh-CN" altLang="en-US" sz="100"/>
            </a:p>
          </p:txBody>
        </p:sp>
        <p:sp>
          <p:nvSpPr>
            <p:cNvPr id="17441" name="AutoShape 17"/>
            <p:cNvSpPr/>
            <p:nvPr/>
          </p:nvSpPr>
          <p:spPr>
            <a:xfrm>
              <a:off x="4799564" y="2158163"/>
              <a:ext cx="197112" cy="310013"/>
            </a:xfrm>
            <a:custGeom>
              <a:avLst/>
              <a:gdLst/>
              <a:ahLst/>
              <a:cxnLst>
                <a:cxn ang="0">
                  <a:pos x="2147483646" y="2147483646"/>
                </a:cxn>
                <a:cxn ang="0">
                  <a:pos x="2147483646" y="2147483646"/>
                </a:cxn>
                <a:cxn ang="0">
                  <a:pos x="2147483646" y="2147483646"/>
                </a:cxn>
                <a:cxn ang="0">
                  <a:pos x="2147483646" y="2147483646"/>
                </a:cxn>
              </a:cxnLst>
              <a:rect l="0" t="0" r="0" b="0"/>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37B9FC">
                <a:alpha val="100000"/>
              </a:srgbClr>
            </a:solidFill>
            <a:ln w="9525">
              <a:noFill/>
            </a:ln>
          </p:spPr>
          <p:txBody>
            <a:bodyPr/>
            <a:lstStyle/>
            <a:p>
              <a:endParaRPr lang="zh-CN" altLang="en-US" sz="100"/>
            </a:p>
          </p:txBody>
        </p:sp>
        <p:sp>
          <p:nvSpPr>
            <p:cNvPr id="17442" name="AutoShape 18"/>
            <p:cNvSpPr/>
            <p:nvPr/>
          </p:nvSpPr>
          <p:spPr>
            <a:xfrm>
              <a:off x="5152150" y="2439720"/>
              <a:ext cx="320623" cy="175324"/>
            </a:xfrm>
            <a:custGeom>
              <a:avLst/>
              <a:gdLst/>
              <a:ahLst/>
              <a:cxnLst>
                <a:cxn ang="0">
                  <a:pos x="2147483646" y="2147483646"/>
                </a:cxn>
                <a:cxn ang="0">
                  <a:pos x="2147483646" y="2147483646"/>
                </a:cxn>
                <a:cxn ang="0">
                  <a:pos x="2147483646" y="2147483646"/>
                </a:cxn>
                <a:cxn ang="0">
                  <a:pos x="2147483646" y="2147483646"/>
                </a:cxn>
              </a:cxnLst>
              <a:rect l="0" t="0" r="0" b="0"/>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137EEC">
                <a:alpha val="100000"/>
              </a:srgbClr>
            </a:solidFill>
            <a:ln w="9525">
              <a:noFill/>
            </a:ln>
          </p:spPr>
          <p:txBody>
            <a:bodyPr/>
            <a:lstStyle/>
            <a:p>
              <a:endParaRPr lang="zh-CN" altLang="en-US" sz="100"/>
            </a:p>
          </p:txBody>
        </p:sp>
        <p:sp>
          <p:nvSpPr>
            <p:cNvPr id="17443" name="AutoShape 19"/>
            <p:cNvSpPr/>
            <p:nvPr/>
          </p:nvSpPr>
          <p:spPr>
            <a:xfrm>
              <a:off x="4995857" y="2714783"/>
              <a:ext cx="343860" cy="164717"/>
            </a:xfrm>
            <a:custGeom>
              <a:avLst/>
              <a:gdLst/>
              <a:ahLst/>
              <a:cxnLst>
                <a:cxn ang="0">
                  <a:pos x="2147483646" y="2147483646"/>
                </a:cxn>
                <a:cxn ang="0">
                  <a:pos x="2147483646" y="2147483646"/>
                </a:cxn>
                <a:cxn ang="0">
                  <a:pos x="2147483646" y="2147483646"/>
                </a:cxn>
                <a:cxn ang="0">
                  <a:pos x="2147483646" y="2147483646"/>
                </a:cxn>
              </a:cxnLst>
              <a:rect l="0" t="0" r="0" b="0"/>
              <a:pathLst>
                <a:path w="21174" h="12449">
                  <a:moveTo>
                    <a:pt x="33" y="6385"/>
                  </a:moveTo>
                  <a:cubicBezTo>
                    <a:pt x="-426" y="3685"/>
                    <a:pt x="3710" y="-4415"/>
                    <a:pt x="21173" y="3144"/>
                  </a:cubicBezTo>
                  <a:cubicBezTo>
                    <a:pt x="21173" y="3144"/>
                    <a:pt x="17037" y="6925"/>
                    <a:pt x="14739" y="8544"/>
                  </a:cubicBezTo>
                  <a:cubicBezTo>
                    <a:pt x="12442" y="10704"/>
                    <a:pt x="493" y="17184"/>
                    <a:pt x="33" y="6385"/>
                  </a:cubicBezTo>
                  <a:close/>
                </a:path>
              </a:pathLst>
            </a:custGeom>
            <a:solidFill>
              <a:srgbClr val="137EEC">
                <a:alpha val="100000"/>
              </a:srgbClr>
            </a:solidFill>
            <a:ln w="9525">
              <a:noFill/>
            </a:ln>
          </p:spPr>
          <p:txBody>
            <a:bodyPr/>
            <a:lstStyle/>
            <a:p>
              <a:endParaRPr lang="zh-CN" altLang="en-US" sz="100"/>
            </a:p>
          </p:txBody>
        </p:sp>
        <p:sp>
          <p:nvSpPr>
            <p:cNvPr id="17444" name="AutoShape 20"/>
            <p:cNvSpPr/>
            <p:nvPr/>
          </p:nvSpPr>
          <p:spPr>
            <a:xfrm>
              <a:off x="5011097" y="2976910"/>
              <a:ext cx="304429" cy="236410"/>
            </a:xfrm>
            <a:custGeom>
              <a:avLst/>
              <a:gdLst/>
              <a:ahLst/>
              <a:cxnLst>
                <a:cxn ang="0">
                  <a:pos x="2147483646" y="2147483646"/>
                </a:cxn>
                <a:cxn ang="0">
                  <a:pos x="2147483646" y="2147483646"/>
                </a:cxn>
                <a:cxn ang="0">
                  <a:pos x="2147483646" y="2147483646"/>
                </a:cxn>
                <a:cxn ang="0">
                  <a:pos x="2147483646" y="2147483646"/>
                </a:cxn>
              </a:cxnLst>
              <a:rect l="0" t="0" r="0" b="0"/>
              <a:pathLst>
                <a:path w="21180" h="18889">
                  <a:moveTo>
                    <a:pt x="94" y="10800"/>
                  </a:moveTo>
                  <a:cubicBezTo>
                    <a:pt x="-420" y="7957"/>
                    <a:pt x="608" y="0"/>
                    <a:pt x="17580" y="0"/>
                  </a:cubicBezTo>
                  <a:cubicBezTo>
                    <a:pt x="17580" y="0"/>
                    <a:pt x="20151" y="568"/>
                    <a:pt x="21179" y="0"/>
                  </a:cubicBezTo>
                  <a:cubicBezTo>
                    <a:pt x="21179" y="0"/>
                    <a:pt x="18094" y="13073"/>
                    <a:pt x="11922" y="17621"/>
                  </a:cubicBezTo>
                  <a:cubicBezTo>
                    <a:pt x="5751" y="21599"/>
                    <a:pt x="608" y="15347"/>
                    <a:pt x="94" y="10800"/>
                  </a:cubicBezTo>
                  <a:close/>
                </a:path>
              </a:pathLst>
            </a:custGeom>
            <a:solidFill>
              <a:srgbClr val="137EEC">
                <a:alpha val="100000"/>
              </a:srgbClr>
            </a:solidFill>
            <a:ln w="9525">
              <a:noFill/>
            </a:ln>
          </p:spPr>
          <p:txBody>
            <a:bodyPr/>
            <a:lstStyle/>
            <a:p>
              <a:endParaRPr lang="zh-CN" altLang="en-US" sz="100"/>
            </a:p>
          </p:txBody>
        </p:sp>
        <p:sp>
          <p:nvSpPr>
            <p:cNvPr id="17445" name="AutoShape 21"/>
            <p:cNvSpPr/>
            <p:nvPr/>
          </p:nvSpPr>
          <p:spPr>
            <a:xfrm>
              <a:off x="4372051" y="3104006"/>
              <a:ext cx="341912" cy="197777"/>
            </a:xfrm>
            <a:custGeom>
              <a:avLst/>
              <a:gdLst/>
              <a:ahLst/>
              <a:cxnLst>
                <a:cxn ang="0">
                  <a:pos x="2147483646" y="2147483646"/>
                </a:cxn>
                <a:cxn ang="0">
                  <a:pos x="2147483646" y="2147483646"/>
                </a:cxn>
                <a:cxn ang="0">
                  <a:pos x="2147483646" y="2147483646"/>
                </a:cxn>
                <a:cxn ang="0">
                  <a:pos x="2147483646" y="2147483646"/>
                </a:cxn>
              </a:cxnLst>
              <a:rect l="0" t="0" r="0" b="0"/>
              <a:pathLst>
                <a:path w="20815" h="18748">
                  <a:moveTo>
                    <a:pt x="20699" y="10353"/>
                  </a:moveTo>
                  <a:cubicBezTo>
                    <a:pt x="20699" y="10353"/>
                    <a:pt x="19799" y="-1797"/>
                    <a:pt x="6749" y="227"/>
                  </a:cubicBezTo>
                  <a:cubicBezTo>
                    <a:pt x="6749" y="227"/>
                    <a:pt x="899" y="2252"/>
                    <a:pt x="0" y="1577"/>
                  </a:cubicBezTo>
                  <a:cubicBezTo>
                    <a:pt x="0" y="1577"/>
                    <a:pt x="4499" y="16428"/>
                    <a:pt x="10800" y="18453"/>
                  </a:cubicBezTo>
                  <a:cubicBezTo>
                    <a:pt x="17099" y="19803"/>
                    <a:pt x="21600" y="16428"/>
                    <a:pt x="20699" y="10353"/>
                  </a:cubicBezTo>
                  <a:close/>
                </a:path>
              </a:pathLst>
            </a:custGeom>
            <a:solidFill>
              <a:srgbClr val="137EEC">
                <a:alpha val="100000"/>
              </a:srgbClr>
            </a:solidFill>
            <a:ln w="9525">
              <a:noFill/>
            </a:ln>
          </p:spPr>
          <p:txBody>
            <a:bodyPr/>
            <a:lstStyle/>
            <a:p>
              <a:endParaRPr lang="zh-CN" altLang="en-US" sz="100"/>
            </a:p>
          </p:txBody>
        </p:sp>
        <p:sp>
          <p:nvSpPr>
            <p:cNvPr id="17446" name="AutoShape 22"/>
            <p:cNvSpPr/>
            <p:nvPr/>
          </p:nvSpPr>
          <p:spPr>
            <a:xfrm>
              <a:off x="4214804" y="2818801"/>
              <a:ext cx="310382" cy="154192"/>
            </a:xfrm>
            <a:custGeom>
              <a:avLst/>
              <a:gdLst/>
              <a:ahLst/>
              <a:cxnLst>
                <a:cxn ang="0">
                  <a:pos x="2147483646" y="2147483646"/>
                </a:cxn>
                <a:cxn ang="0">
                  <a:pos x="2147483646" y="2147483646"/>
                </a:cxn>
                <a:cxn ang="0">
                  <a:pos x="2147483646" y="2147483646"/>
                </a:cxn>
                <a:cxn ang="0">
                  <a:pos x="2147483646" y="2147483646"/>
                </a:cxn>
              </a:cxnLst>
              <a:rect l="0" t="0" r="0" b="0"/>
              <a:pathLst>
                <a:path w="20033" h="15680">
                  <a:moveTo>
                    <a:pt x="19679" y="5146"/>
                  </a:moveTo>
                  <a:cubicBezTo>
                    <a:pt x="17760" y="826"/>
                    <a:pt x="10559" y="-2773"/>
                    <a:pt x="3359" y="2986"/>
                  </a:cubicBezTo>
                  <a:cubicBezTo>
                    <a:pt x="479" y="5866"/>
                    <a:pt x="0" y="10187"/>
                    <a:pt x="0" y="10187"/>
                  </a:cubicBezTo>
                  <a:cubicBezTo>
                    <a:pt x="0" y="10187"/>
                    <a:pt x="6239" y="12346"/>
                    <a:pt x="9119" y="14507"/>
                  </a:cubicBezTo>
                  <a:cubicBezTo>
                    <a:pt x="15360" y="18827"/>
                    <a:pt x="21600" y="10187"/>
                    <a:pt x="19679" y="5146"/>
                  </a:cubicBezTo>
                  <a:close/>
                </a:path>
              </a:pathLst>
            </a:custGeom>
            <a:solidFill>
              <a:srgbClr val="37B9FC">
                <a:alpha val="100000"/>
              </a:srgbClr>
            </a:solidFill>
            <a:ln w="9525">
              <a:noFill/>
            </a:ln>
          </p:spPr>
          <p:txBody>
            <a:bodyPr/>
            <a:lstStyle/>
            <a:p>
              <a:endParaRPr lang="zh-CN" altLang="en-US" sz="100"/>
            </a:p>
          </p:txBody>
        </p:sp>
        <p:sp>
          <p:nvSpPr>
            <p:cNvPr id="17447" name="AutoShape 23"/>
            <p:cNvSpPr/>
            <p:nvPr/>
          </p:nvSpPr>
          <p:spPr>
            <a:xfrm>
              <a:off x="4129147" y="2335816"/>
              <a:ext cx="213784" cy="252712"/>
            </a:xfrm>
            <a:custGeom>
              <a:avLst/>
              <a:gdLst/>
              <a:ahLst/>
              <a:cxnLst>
                <a:cxn ang="0">
                  <a:pos x="2147483646" y="2147483646"/>
                </a:cxn>
                <a:cxn ang="0">
                  <a:pos x="2147483646" y="2147483646"/>
                </a:cxn>
                <a:cxn ang="0">
                  <a:pos x="2147483646" y="2147483646"/>
                </a:cxn>
                <a:cxn ang="0">
                  <a:pos x="2147483646" y="2147483646"/>
                </a:cxn>
              </a:cxnLst>
              <a:rect l="0" t="0" r="0" b="0"/>
              <a:pathLst>
                <a:path w="15070" h="19631">
                  <a:moveTo>
                    <a:pt x="13316" y="18830"/>
                  </a:moveTo>
                  <a:cubicBezTo>
                    <a:pt x="13316" y="18830"/>
                    <a:pt x="19111" y="9415"/>
                    <a:pt x="9629" y="4984"/>
                  </a:cubicBezTo>
                  <a:cubicBezTo>
                    <a:pt x="2780" y="1661"/>
                    <a:pt x="1726" y="0"/>
                    <a:pt x="1726" y="0"/>
                  </a:cubicBezTo>
                  <a:cubicBezTo>
                    <a:pt x="1726" y="0"/>
                    <a:pt x="-2488" y="8307"/>
                    <a:pt x="2253" y="14953"/>
                  </a:cubicBezTo>
                  <a:cubicBezTo>
                    <a:pt x="6994" y="21599"/>
                    <a:pt x="11736" y="19384"/>
                    <a:pt x="13316" y="18830"/>
                  </a:cubicBezTo>
                  <a:close/>
                </a:path>
              </a:pathLst>
            </a:custGeom>
            <a:solidFill>
              <a:srgbClr val="137EEC">
                <a:alpha val="100000"/>
              </a:srgbClr>
            </a:solidFill>
            <a:ln w="9525">
              <a:noFill/>
            </a:ln>
          </p:spPr>
          <p:txBody>
            <a:bodyPr/>
            <a:lstStyle/>
            <a:p>
              <a:endParaRPr lang="zh-CN" altLang="en-US" sz="100"/>
            </a:p>
          </p:txBody>
        </p:sp>
        <p:sp>
          <p:nvSpPr>
            <p:cNvPr id="17448" name="AutoShape 24"/>
            <p:cNvSpPr/>
            <p:nvPr/>
          </p:nvSpPr>
          <p:spPr>
            <a:xfrm>
              <a:off x="4461228" y="2304919"/>
              <a:ext cx="226745" cy="311386"/>
            </a:xfrm>
            <a:custGeom>
              <a:avLst/>
              <a:gdLst/>
              <a:ahLst/>
              <a:cxnLst>
                <a:cxn ang="0">
                  <a:pos x="2147483646" y="2147483646"/>
                </a:cxn>
                <a:cxn ang="0">
                  <a:pos x="2147483646" y="2147483646"/>
                </a:cxn>
                <a:cxn ang="0">
                  <a:pos x="2147483646" y="2147483646"/>
                </a:cxn>
                <a:cxn ang="0">
                  <a:pos x="2147483646" y="2147483646"/>
                </a:cxn>
              </a:cxnLst>
              <a:rect l="0" t="0" r="0" b="0"/>
              <a:pathLst>
                <a:path w="15376" h="20489">
                  <a:moveTo>
                    <a:pt x="3445" y="19252"/>
                  </a:moveTo>
                  <a:cubicBezTo>
                    <a:pt x="3445" y="19252"/>
                    <a:pt x="-3587" y="13147"/>
                    <a:pt x="2440" y="7982"/>
                  </a:cubicBezTo>
                  <a:cubicBezTo>
                    <a:pt x="8468" y="2347"/>
                    <a:pt x="11985" y="1878"/>
                    <a:pt x="11985" y="0"/>
                  </a:cubicBezTo>
                  <a:cubicBezTo>
                    <a:pt x="11985" y="0"/>
                    <a:pt x="18013" y="14086"/>
                    <a:pt x="13994" y="17843"/>
                  </a:cubicBezTo>
                  <a:cubicBezTo>
                    <a:pt x="10478" y="21599"/>
                    <a:pt x="5957" y="20660"/>
                    <a:pt x="3445" y="19252"/>
                  </a:cubicBezTo>
                  <a:close/>
                </a:path>
              </a:pathLst>
            </a:custGeom>
            <a:solidFill>
              <a:srgbClr val="37B9FC">
                <a:alpha val="100000"/>
              </a:srgbClr>
            </a:solidFill>
            <a:ln w="9525">
              <a:noFill/>
            </a:ln>
          </p:spPr>
          <p:txBody>
            <a:bodyPr/>
            <a:lstStyle/>
            <a:p>
              <a:endParaRPr lang="zh-CN" altLang="en-US" sz="100"/>
            </a:p>
          </p:txBody>
        </p:sp>
        <p:sp>
          <p:nvSpPr>
            <p:cNvPr id="17449" name="AutoShape 25"/>
            <p:cNvSpPr/>
            <p:nvPr/>
          </p:nvSpPr>
          <p:spPr>
            <a:xfrm>
              <a:off x="5489081" y="2698845"/>
              <a:ext cx="252062" cy="312216"/>
            </a:xfrm>
            <a:custGeom>
              <a:avLst/>
              <a:gdLst/>
              <a:ahLst/>
              <a:cxnLst>
                <a:cxn ang="0">
                  <a:pos x="2147483646" y="2147483646"/>
                </a:cxn>
                <a:cxn ang="0">
                  <a:pos x="2147483646" y="2147483646"/>
                </a:cxn>
                <a:cxn ang="0">
                  <a:pos x="2147483646" y="2147483646"/>
                </a:cxn>
                <a:cxn ang="0">
                  <a:pos x="2147483646" y="2147483646"/>
                </a:cxn>
              </a:cxnLst>
              <a:rect l="0" t="0" r="0" b="0"/>
              <a:pathLst>
                <a:path w="16671" h="20543">
                  <a:moveTo>
                    <a:pt x="982" y="17843"/>
                  </a:moveTo>
                  <a:cubicBezTo>
                    <a:pt x="982" y="17843"/>
                    <a:pt x="-2945" y="8921"/>
                    <a:pt x="4909" y="5634"/>
                  </a:cubicBezTo>
                  <a:cubicBezTo>
                    <a:pt x="13255" y="2347"/>
                    <a:pt x="15709" y="0"/>
                    <a:pt x="15709" y="0"/>
                  </a:cubicBezTo>
                  <a:cubicBezTo>
                    <a:pt x="15709" y="0"/>
                    <a:pt x="18654" y="15026"/>
                    <a:pt x="14236" y="18313"/>
                  </a:cubicBezTo>
                  <a:cubicBezTo>
                    <a:pt x="9327" y="21130"/>
                    <a:pt x="3436" y="21599"/>
                    <a:pt x="982" y="17843"/>
                  </a:cubicBezTo>
                  <a:close/>
                </a:path>
              </a:pathLst>
            </a:custGeom>
            <a:solidFill>
              <a:srgbClr val="137EEC">
                <a:alpha val="100000"/>
              </a:srgbClr>
            </a:solidFill>
            <a:ln w="9525">
              <a:noFill/>
            </a:ln>
          </p:spPr>
          <p:txBody>
            <a:bodyPr/>
            <a:lstStyle/>
            <a:p>
              <a:endParaRPr lang="zh-CN" altLang="en-US" sz="100"/>
            </a:p>
          </p:txBody>
        </p:sp>
        <p:sp>
          <p:nvSpPr>
            <p:cNvPr id="17450" name="AutoShape 26"/>
            <p:cNvSpPr/>
            <p:nvPr/>
          </p:nvSpPr>
          <p:spPr>
            <a:xfrm>
              <a:off x="5494129" y="2254715"/>
              <a:ext cx="190568" cy="293513"/>
            </a:xfrm>
            <a:custGeom>
              <a:avLst/>
              <a:gdLst/>
              <a:ahLst/>
              <a:cxnLst>
                <a:cxn ang="0">
                  <a:pos x="2147483646" y="2147483646"/>
                </a:cxn>
                <a:cxn ang="0">
                  <a:pos x="2147483646" y="2147483646"/>
                </a:cxn>
                <a:cxn ang="0">
                  <a:pos x="2147483646" y="2147483646"/>
                </a:cxn>
                <a:cxn ang="0">
                  <a:pos x="2147483646" y="2147483646"/>
                </a:cxn>
              </a:cxnLst>
              <a:rect l="0" t="0" r="0" b="0"/>
              <a:pathLst>
                <a:path w="19262" h="21600">
                  <a:moveTo>
                    <a:pt x="9083" y="21600"/>
                  </a:moveTo>
                  <a:cubicBezTo>
                    <a:pt x="9083" y="21600"/>
                    <a:pt x="-1344" y="16331"/>
                    <a:pt x="145" y="11063"/>
                  </a:cubicBezTo>
                  <a:cubicBezTo>
                    <a:pt x="1635" y="5795"/>
                    <a:pt x="9828" y="1580"/>
                    <a:pt x="9828" y="0"/>
                  </a:cubicBezTo>
                  <a:cubicBezTo>
                    <a:pt x="9828" y="0"/>
                    <a:pt x="18021" y="6848"/>
                    <a:pt x="18766" y="10536"/>
                  </a:cubicBezTo>
                  <a:cubicBezTo>
                    <a:pt x="20256" y="13697"/>
                    <a:pt x="18766" y="21073"/>
                    <a:pt x="9083" y="21600"/>
                  </a:cubicBezTo>
                  <a:close/>
                </a:path>
              </a:pathLst>
            </a:custGeom>
            <a:solidFill>
              <a:srgbClr val="37B9FC">
                <a:alpha val="100000"/>
              </a:srgbClr>
            </a:solidFill>
            <a:ln w="9525">
              <a:noFill/>
            </a:ln>
          </p:spPr>
          <p:txBody>
            <a:bodyPr/>
            <a:lstStyle/>
            <a:p>
              <a:endParaRPr lang="zh-CN" altLang="en-US" sz="100"/>
            </a:p>
          </p:txBody>
        </p:sp>
        <p:sp>
          <p:nvSpPr>
            <p:cNvPr id="17451" name="AutoShape 27"/>
            <p:cNvSpPr/>
            <p:nvPr/>
          </p:nvSpPr>
          <p:spPr>
            <a:xfrm>
              <a:off x="3831359" y="2806981"/>
              <a:ext cx="202255" cy="297378"/>
            </a:xfrm>
            <a:custGeom>
              <a:avLst/>
              <a:gdLst/>
              <a:ahLst/>
              <a:cxnLst>
                <a:cxn ang="0">
                  <a:pos x="2147483646" y="2147483646"/>
                </a:cxn>
                <a:cxn ang="0">
                  <a:pos x="2147483646" y="2147483646"/>
                </a:cxn>
                <a:cxn ang="0">
                  <a:pos x="2147483646" y="2147483646"/>
                </a:cxn>
                <a:cxn ang="0">
                  <a:pos x="2147483646" y="2147483646"/>
                </a:cxn>
              </a:cxnLst>
              <a:rect l="0" t="0" r="0" b="0"/>
              <a:pathLst>
                <a:path w="12174" h="21600">
                  <a:moveTo>
                    <a:pt x="7422" y="21599"/>
                  </a:moveTo>
                  <a:cubicBezTo>
                    <a:pt x="7422" y="21599"/>
                    <a:pt x="-6528" y="17485"/>
                    <a:pt x="3821" y="0"/>
                  </a:cubicBezTo>
                  <a:cubicBezTo>
                    <a:pt x="3821" y="0"/>
                    <a:pt x="5622" y="3085"/>
                    <a:pt x="8772" y="5657"/>
                  </a:cubicBezTo>
                  <a:cubicBezTo>
                    <a:pt x="11921" y="8228"/>
                    <a:pt x="15071" y="21599"/>
                    <a:pt x="7422" y="21599"/>
                  </a:cubicBezTo>
                  <a:close/>
                </a:path>
              </a:pathLst>
            </a:custGeom>
            <a:solidFill>
              <a:srgbClr val="37B9FC">
                <a:alpha val="100000"/>
              </a:srgbClr>
            </a:solidFill>
            <a:ln w="9525">
              <a:noFill/>
            </a:ln>
          </p:spPr>
          <p:txBody>
            <a:bodyPr/>
            <a:lstStyle/>
            <a:p>
              <a:endParaRPr lang="zh-CN" altLang="en-US" sz="100"/>
            </a:p>
          </p:txBody>
        </p:sp>
        <p:sp>
          <p:nvSpPr>
            <p:cNvPr id="17452" name="AutoShape 28"/>
            <p:cNvSpPr/>
            <p:nvPr/>
          </p:nvSpPr>
          <p:spPr>
            <a:xfrm>
              <a:off x="3444489" y="2868773"/>
              <a:ext cx="237122" cy="312825"/>
            </a:xfrm>
            <a:custGeom>
              <a:avLst/>
              <a:gdLst/>
              <a:ahLst/>
              <a:cxnLst>
                <a:cxn ang="0">
                  <a:pos x="2147483646" y="2147483646"/>
                </a:cxn>
                <a:cxn ang="0">
                  <a:pos x="2147483646" y="2147483646"/>
                </a:cxn>
                <a:cxn ang="0">
                  <a:pos x="2147483646" y="2147483646"/>
                </a:cxn>
                <a:cxn ang="0">
                  <a:pos x="2147483646" y="2147483646"/>
                </a:cxn>
              </a:cxnLst>
              <a:rect l="0" t="0" r="0" b="0"/>
              <a:pathLst>
                <a:path w="11872" h="21600">
                  <a:moveTo>
                    <a:pt x="5050" y="21599"/>
                  </a:moveTo>
                  <a:cubicBezTo>
                    <a:pt x="5050" y="21599"/>
                    <a:pt x="-4632" y="15218"/>
                    <a:pt x="2816" y="0"/>
                  </a:cubicBezTo>
                  <a:cubicBezTo>
                    <a:pt x="2816" y="0"/>
                    <a:pt x="4305" y="2454"/>
                    <a:pt x="5795" y="3436"/>
                  </a:cubicBezTo>
                  <a:cubicBezTo>
                    <a:pt x="10636" y="7363"/>
                    <a:pt x="16968" y="17181"/>
                    <a:pt x="5050" y="21599"/>
                  </a:cubicBezTo>
                  <a:close/>
                </a:path>
              </a:pathLst>
            </a:custGeom>
            <a:solidFill>
              <a:srgbClr val="37B9FC">
                <a:alpha val="100000"/>
              </a:srgbClr>
            </a:solidFill>
            <a:ln w="9525">
              <a:noFill/>
            </a:ln>
          </p:spPr>
          <p:txBody>
            <a:bodyPr/>
            <a:lstStyle/>
            <a:p>
              <a:endParaRPr lang="zh-CN" altLang="en-US" sz="100"/>
            </a:p>
          </p:txBody>
        </p:sp>
        <p:sp>
          <p:nvSpPr>
            <p:cNvPr id="17453" name="AutoShape 29"/>
            <p:cNvSpPr/>
            <p:nvPr/>
          </p:nvSpPr>
          <p:spPr>
            <a:xfrm>
              <a:off x="3866193" y="2436228"/>
              <a:ext cx="196591" cy="270341"/>
            </a:xfrm>
            <a:custGeom>
              <a:avLst/>
              <a:gdLst/>
              <a:ahLst/>
              <a:cxnLst>
                <a:cxn ang="0">
                  <a:pos x="2147483646" y="2147483646"/>
                </a:cxn>
                <a:cxn ang="0">
                  <a:pos x="2147483646" y="2147483646"/>
                </a:cxn>
                <a:cxn ang="0">
                  <a:pos x="2147483646" y="2147483646"/>
                </a:cxn>
                <a:cxn ang="0">
                  <a:pos x="2147483646" y="2147483646"/>
                </a:cxn>
              </a:cxnLst>
              <a:rect l="0" t="0" r="0" b="0"/>
              <a:pathLst>
                <a:path w="11448" h="21600">
                  <a:moveTo>
                    <a:pt x="7668" y="21599"/>
                  </a:moveTo>
                  <a:cubicBezTo>
                    <a:pt x="7668" y="21599"/>
                    <a:pt x="-5291" y="21599"/>
                    <a:pt x="2485" y="0"/>
                  </a:cubicBezTo>
                  <a:cubicBezTo>
                    <a:pt x="2485" y="0"/>
                    <a:pt x="4212" y="3978"/>
                    <a:pt x="5940" y="5115"/>
                  </a:cubicBezTo>
                  <a:cubicBezTo>
                    <a:pt x="7668" y="6252"/>
                    <a:pt x="16308" y="17621"/>
                    <a:pt x="7668" y="21599"/>
                  </a:cubicBezTo>
                  <a:close/>
                </a:path>
              </a:pathLst>
            </a:custGeom>
            <a:solidFill>
              <a:srgbClr val="137EEC">
                <a:alpha val="100000"/>
              </a:srgbClr>
            </a:solidFill>
            <a:ln w="9525">
              <a:noFill/>
            </a:ln>
          </p:spPr>
          <p:txBody>
            <a:bodyPr/>
            <a:lstStyle/>
            <a:p>
              <a:endParaRPr lang="zh-CN" altLang="en-US" sz="100"/>
            </a:p>
          </p:txBody>
        </p:sp>
      </p:grpSp>
      <p:sp>
        <p:nvSpPr>
          <p:cNvPr id="17414" name="矩形 79"/>
          <p:cNvSpPr/>
          <p:nvPr/>
        </p:nvSpPr>
        <p:spPr>
          <a:xfrm>
            <a:off x="736122" y="2085998"/>
            <a:ext cx="2118665" cy="454660"/>
          </a:xfrm>
          <a:prstGeom prst="rect">
            <a:avLst/>
          </a:prstGeom>
          <a:noFill/>
          <a:ln w="9525">
            <a:noFill/>
          </a:ln>
        </p:spPr>
        <p:txBody>
          <a:bodyPr>
            <a:spAutoFit/>
          </a:bodyPr>
          <a:lstStyle/>
          <a:p>
            <a:pPr eaLnBrk="1" hangingPunct="1"/>
            <a:r>
              <a:rPr lang="en-US" altLang="zh-CN" sz="785"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785"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17415" name="矩形 80"/>
          <p:cNvSpPr/>
          <p:nvPr/>
        </p:nvSpPr>
        <p:spPr>
          <a:xfrm>
            <a:off x="729900" y="2799997"/>
            <a:ext cx="2118665" cy="454660"/>
          </a:xfrm>
          <a:prstGeom prst="rect">
            <a:avLst/>
          </a:prstGeom>
          <a:noFill/>
          <a:ln w="9525">
            <a:noFill/>
          </a:ln>
        </p:spPr>
        <p:txBody>
          <a:bodyPr>
            <a:spAutoFit/>
          </a:bodyPr>
          <a:lstStyle/>
          <a:p>
            <a:pPr eaLnBrk="1" hangingPunct="1"/>
            <a:r>
              <a:rPr lang="en-US" altLang="zh-CN" sz="785"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785"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17416" name="矩形 81"/>
          <p:cNvSpPr/>
          <p:nvPr/>
        </p:nvSpPr>
        <p:spPr>
          <a:xfrm>
            <a:off x="729900" y="3499997"/>
            <a:ext cx="2118665" cy="454660"/>
          </a:xfrm>
          <a:prstGeom prst="rect">
            <a:avLst/>
          </a:prstGeom>
          <a:noFill/>
          <a:ln w="9525">
            <a:noFill/>
          </a:ln>
        </p:spPr>
        <p:txBody>
          <a:bodyPr>
            <a:spAutoFit/>
          </a:bodyPr>
          <a:lstStyle/>
          <a:p>
            <a:pPr eaLnBrk="1" hangingPunct="1"/>
            <a:r>
              <a:rPr lang="en-US" altLang="zh-CN" sz="785"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785"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17417" name="矩形 88"/>
          <p:cNvSpPr/>
          <p:nvPr/>
        </p:nvSpPr>
        <p:spPr>
          <a:xfrm>
            <a:off x="6227227" y="2085998"/>
            <a:ext cx="2117110" cy="454660"/>
          </a:xfrm>
          <a:prstGeom prst="rect">
            <a:avLst/>
          </a:prstGeom>
          <a:noFill/>
          <a:ln w="9525">
            <a:noFill/>
          </a:ln>
        </p:spPr>
        <p:txBody>
          <a:bodyPr>
            <a:spAutoFit/>
          </a:bodyPr>
          <a:lstStyle/>
          <a:p>
            <a:pPr eaLnBrk="1" hangingPunct="1"/>
            <a:r>
              <a:rPr lang="en-US" altLang="zh-CN" sz="785"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785" dirty="0">
              <a:solidFill>
                <a:schemeClr val="bg1"/>
              </a:solidFill>
              <a:latin typeface="Arial" panose="020B0604020202020204" pitchFamily="34" charset="0"/>
              <a:ea typeface="Arial" panose="020B0604020202020204" pitchFamily="34" charset="0"/>
            </a:endParaRPr>
          </a:p>
        </p:txBody>
      </p:sp>
      <p:sp>
        <p:nvSpPr>
          <p:cNvPr id="17418" name="矩形 89"/>
          <p:cNvSpPr/>
          <p:nvPr/>
        </p:nvSpPr>
        <p:spPr>
          <a:xfrm>
            <a:off x="6227227" y="2799997"/>
            <a:ext cx="2117110" cy="454660"/>
          </a:xfrm>
          <a:prstGeom prst="rect">
            <a:avLst/>
          </a:prstGeom>
          <a:noFill/>
          <a:ln w="9525">
            <a:noFill/>
          </a:ln>
        </p:spPr>
        <p:txBody>
          <a:bodyPr>
            <a:spAutoFit/>
          </a:bodyPr>
          <a:lstStyle/>
          <a:p>
            <a:pPr eaLnBrk="1" hangingPunct="1"/>
            <a:r>
              <a:rPr lang="en-US" altLang="zh-CN" sz="785"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785" dirty="0">
              <a:solidFill>
                <a:schemeClr val="bg1"/>
              </a:solidFill>
              <a:latin typeface="Arial" panose="020B0604020202020204" pitchFamily="34" charset="0"/>
              <a:ea typeface="Arial" panose="020B0604020202020204" pitchFamily="34" charset="0"/>
            </a:endParaRPr>
          </a:p>
        </p:txBody>
      </p:sp>
      <p:sp>
        <p:nvSpPr>
          <p:cNvPr id="17419" name="矩形 90"/>
          <p:cNvSpPr/>
          <p:nvPr/>
        </p:nvSpPr>
        <p:spPr>
          <a:xfrm>
            <a:off x="6227227" y="3515552"/>
            <a:ext cx="2117110" cy="454660"/>
          </a:xfrm>
          <a:prstGeom prst="rect">
            <a:avLst/>
          </a:prstGeom>
          <a:noFill/>
          <a:ln w="9525">
            <a:noFill/>
          </a:ln>
        </p:spPr>
        <p:txBody>
          <a:bodyPr>
            <a:spAutoFit/>
          </a:bodyPr>
          <a:lstStyle/>
          <a:p>
            <a:pPr eaLnBrk="1" hangingPunct="1"/>
            <a:r>
              <a:rPr lang="en-US" altLang="zh-CN" sz="785"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785" dirty="0">
              <a:solidFill>
                <a:schemeClr val="bg1"/>
              </a:solidFill>
              <a:latin typeface="Arial" panose="020B0604020202020204" pitchFamily="34" charset="0"/>
              <a:ea typeface="Arial" panose="020B0604020202020204" pitchFamily="34" charset="0"/>
            </a:endParaRPr>
          </a:p>
        </p:txBody>
      </p:sp>
      <p:sp>
        <p:nvSpPr>
          <p:cNvPr id="17420" name="矩形 3"/>
          <p:cNvSpPr/>
          <p:nvPr/>
        </p:nvSpPr>
        <p:spPr>
          <a:xfrm>
            <a:off x="2273009" y="1824665"/>
            <a:ext cx="559435" cy="272415"/>
          </a:xfrm>
          <a:prstGeom prst="rect">
            <a:avLst/>
          </a:prstGeom>
          <a:noFill/>
          <a:ln w="9525">
            <a:noFill/>
          </a:ln>
        </p:spPr>
        <p:txBody>
          <a:bodyPr wrap="none">
            <a:spAutoFit/>
          </a:bodyPr>
          <a:lstStyle/>
          <a:p>
            <a:pPr eaLnBrk="1" hangingPunct="1"/>
            <a:r>
              <a:rPr lang="zh-CN" altLang="en-US" sz="1175" b="1" dirty="0">
                <a:solidFill>
                  <a:schemeClr val="bg1"/>
                </a:solidFill>
                <a:latin typeface="方正兰亭黑_GBK" pitchFamily="2" charset="-122"/>
                <a:ea typeface="方正兰亭黑_GBK" pitchFamily="2" charset="-122"/>
              </a:rPr>
              <a:t>优势</a:t>
            </a:r>
            <a:r>
              <a:rPr lang="en-US" altLang="zh-CN" sz="1175" b="1" dirty="0">
                <a:solidFill>
                  <a:schemeClr val="bg1"/>
                </a:solidFill>
                <a:latin typeface="方正兰亭黑_GBK" pitchFamily="2" charset="-122"/>
                <a:ea typeface="方正兰亭黑_GBK" pitchFamily="2" charset="-122"/>
              </a:rPr>
              <a:t>1</a:t>
            </a:r>
          </a:p>
        </p:txBody>
      </p:sp>
      <p:sp>
        <p:nvSpPr>
          <p:cNvPr id="17421" name="矩形 91"/>
          <p:cNvSpPr/>
          <p:nvPr/>
        </p:nvSpPr>
        <p:spPr>
          <a:xfrm>
            <a:off x="2274565" y="2530887"/>
            <a:ext cx="559435" cy="272415"/>
          </a:xfrm>
          <a:prstGeom prst="rect">
            <a:avLst/>
          </a:prstGeom>
          <a:noFill/>
          <a:ln w="9525">
            <a:noFill/>
          </a:ln>
        </p:spPr>
        <p:txBody>
          <a:bodyPr wrap="none">
            <a:spAutoFit/>
          </a:bodyPr>
          <a:lstStyle/>
          <a:p>
            <a:pPr eaLnBrk="1" hangingPunct="1"/>
            <a:r>
              <a:rPr lang="zh-CN" altLang="en-US" sz="1175" b="1" dirty="0">
                <a:solidFill>
                  <a:schemeClr val="bg1"/>
                </a:solidFill>
                <a:latin typeface="方正兰亭黑_GBK" pitchFamily="2" charset="-122"/>
                <a:ea typeface="方正兰亭黑_GBK" pitchFamily="2" charset="-122"/>
              </a:rPr>
              <a:t>优势</a:t>
            </a:r>
            <a:r>
              <a:rPr lang="en-US" altLang="zh-CN" sz="1175" b="1" dirty="0">
                <a:solidFill>
                  <a:schemeClr val="bg1"/>
                </a:solidFill>
                <a:latin typeface="方正兰亭黑_GBK" pitchFamily="2" charset="-122"/>
                <a:ea typeface="方正兰亭黑_GBK" pitchFamily="2" charset="-122"/>
              </a:rPr>
              <a:t>3</a:t>
            </a:r>
          </a:p>
        </p:txBody>
      </p:sp>
      <p:sp>
        <p:nvSpPr>
          <p:cNvPr id="17422" name="矩形 92"/>
          <p:cNvSpPr/>
          <p:nvPr/>
        </p:nvSpPr>
        <p:spPr>
          <a:xfrm>
            <a:off x="2255899" y="3243331"/>
            <a:ext cx="559435" cy="272415"/>
          </a:xfrm>
          <a:prstGeom prst="rect">
            <a:avLst/>
          </a:prstGeom>
          <a:noFill/>
          <a:ln w="9525">
            <a:noFill/>
          </a:ln>
        </p:spPr>
        <p:txBody>
          <a:bodyPr wrap="none">
            <a:spAutoFit/>
          </a:bodyPr>
          <a:lstStyle/>
          <a:p>
            <a:pPr eaLnBrk="1" hangingPunct="1"/>
            <a:r>
              <a:rPr lang="zh-CN" altLang="en-US" sz="1175" b="1" dirty="0">
                <a:solidFill>
                  <a:schemeClr val="bg1"/>
                </a:solidFill>
                <a:latin typeface="方正兰亭黑_GBK" pitchFamily="2" charset="-122"/>
                <a:ea typeface="方正兰亭黑_GBK" pitchFamily="2" charset="-122"/>
              </a:rPr>
              <a:t>优势</a:t>
            </a:r>
            <a:r>
              <a:rPr lang="en-US" altLang="zh-CN" sz="1175" b="1" dirty="0">
                <a:solidFill>
                  <a:schemeClr val="bg1"/>
                </a:solidFill>
                <a:latin typeface="方正兰亭黑_GBK" pitchFamily="2" charset="-122"/>
                <a:ea typeface="方正兰亭黑_GBK" pitchFamily="2" charset="-122"/>
              </a:rPr>
              <a:t>5</a:t>
            </a:r>
          </a:p>
        </p:txBody>
      </p:sp>
      <p:sp>
        <p:nvSpPr>
          <p:cNvPr id="17423" name="矩形 93"/>
          <p:cNvSpPr/>
          <p:nvPr/>
        </p:nvSpPr>
        <p:spPr>
          <a:xfrm>
            <a:off x="6227227" y="1827776"/>
            <a:ext cx="559435" cy="272415"/>
          </a:xfrm>
          <a:prstGeom prst="rect">
            <a:avLst/>
          </a:prstGeom>
          <a:noFill/>
          <a:ln w="9525">
            <a:noFill/>
          </a:ln>
        </p:spPr>
        <p:txBody>
          <a:bodyPr wrap="none">
            <a:spAutoFit/>
          </a:bodyPr>
          <a:lstStyle/>
          <a:p>
            <a:pPr eaLnBrk="1" hangingPunct="1"/>
            <a:r>
              <a:rPr lang="zh-CN" altLang="en-US" sz="1175" b="1" dirty="0">
                <a:solidFill>
                  <a:schemeClr val="bg1"/>
                </a:solidFill>
                <a:latin typeface="方正兰亭黑_GBK" pitchFamily="2" charset="-122"/>
                <a:ea typeface="方正兰亭黑_GBK" pitchFamily="2" charset="-122"/>
              </a:rPr>
              <a:t>优势</a:t>
            </a:r>
            <a:r>
              <a:rPr lang="en-US" altLang="zh-CN" sz="1175" b="1" dirty="0">
                <a:solidFill>
                  <a:schemeClr val="bg1"/>
                </a:solidFill>
                <a:latin typeface="方正兰亭黑_GBK" pitchFamily="2" charset="-122"/>
                <a:ea typeface="方正兰亭黑_GBK" pitchFamily="2" charset="-122"/>
              </a:rPr>
              <a:t>2</a:t>
            </a:r>
          </a:p>
        </p:txBody>
      </p:sp>
      <p:sp>
        <p:nvSpPr>
          <p:cNvPr id="17424" name="矩形 94"/>
          <p:cNvSpPr/>
          <p:nvPr/>
        </p:nvSpPr>
        <p:spPr>
          <a:xfrm>
            <a:off x="6227227" y="2533998"/>
            <a:ext cx="559435" cy="272415"/>
          </a:xfrm>
          <a:prstGeom prst="rect">
            <a:avLst/>
          </a:prstGeom>
          <a:noFill/>
          <a:ln w="9525">
            <a:noFill/>
          </a:ln>
        </p:spPr>
        <p:txBody>
          <a:bodyPr wrap="none">
            <a:spAutoFit/>
          </a:bodyPr>
          <a:lstStyle/>
          <a:p>
            <a:pPr eaLnBrk="1" hangingPunct="1"/>
            <a:r>
              <a:rPr lang="zh-CN" altLang="en-US" sz="1175" b="1" dirty="0">
                <a:solidFill>
                  <a:schemeClr val="bg1"/>
                </a:solidFill>
                <a:latin typeface="方正兰亭黑_GBK" pitchFamily="2" charset="-122"/>
                <a:ea typeface="方正兰亭黑_GBK" pitchFamily="2" charset="-122"/>
              </a:rPr>
              <a:t>优势</a:t>
            </a:r>
            <a:r>
              <a:rPr lang="en-US" altLang="zh-CN" sz="1175" b="1" dirty="0">
                <a:solidFill>
                  <a:schemeClr val="bg1"/>
                </a:solidFill>
                <a:latin typeface="方正兰亭黑_GBK" pitchFamily="2" charset="-122"/>
                <a:ea typeface="方正兰亭黑_GBK" pitchFamily="2" charset="-122"/>
              </a:rPr>
              <a:t>4</a:t>
            </a:r>
          </a:p>
        </p:txBody>
      </p:sp>
      <p:sp>
        <p:nvSpPr>
          <p:cNvPr id="17425" name="矩形 95"/>
          <p:cNvSpPr/>
          <p:nvPr/>
        </p:nvSpPr>
        <p:spPr>
          <a:xfrm>
            <a:off x="6227227" y="3247997"/>
            <a:ext cx="559435" cy="272415"/>
          </a:xfrm>
          <a:prstGeom prst="rect">
            <a:avLst/>
          </a:prstGeom>
          <a:noFill/>
          <a:ln w="9525">
            <a:noFill/>
          </a:ln>
        </p:spPr>
        <p:txBody>
          <a:bodyPr wrap="none">
            <a:spAutoFit/>
          </a:bodyPr>
          <a:lstStyle/>
          <a:p>
            <a:pPr eaLnBrk="1" hangingPunct="1"/>
            <a:r>
              <a:rPr lang="zh-CN" altLang="en-US" sz="1175" b="1" dirty="0">
                <a:solidFill>
                  <a:schemeClr val="bg1"/>
                </a:solidFill>
                <a:latin typeface="方正兰亭黑_GBK" pitchFamily="2" charset="-122"/>
                <a:ea typeface="方正兰亭黑_GBK" pitchFamily="2" charset="-122"/>
              </a:rPr>
              <a:t>优势</a:t>
            </a:r>
            <a:r>
              <a:rPr lang="en-US" altLang="zh-CN" sz="1175" b="1" dirty="0">
                <a:solidFill>
                  <a:schemeClr val="bg1"/>
                </a:solidFill>
                <a:latin typeface="方正兰亭黑_GBK" pitchFamily="2" charset="-122"/>
                <a:ea typeface="方正兰亭黑_GBK" pitchFamily="2" charset="-122"/>
              </a:rPr>
              <a:t>6</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95376">
            <a:off x="3231895" y="-3391568"/>
            <a:ext cx="12281658" cy="6783135"/>
          </a:xfrm>
          <a:prstGeom prst="rect">
            <a:avLst/>
          </a:prstGeom>
        </p:spPr>
      </p:pic>
      <p:sp>
        <p:nvSpPr>
          <p:cNvPr id="6" name="TextBox 10"/>
          <p:cNvSpPr txBox="1"/>
          <p:nvPr/>
        </p:nvSpPr>
        <p:spPr>
          <a:xfrm>
            <a:off x="1188194" y="3005020"/>
            <a:ext cx="1757680" cy="521970"/>
          </a:xfrm>
          <a:prstGeom prst="rect">
            <a:avLst/>
          </a:prstGeom>
          <a:noFill/>
        </p:spPr>
        <p:txBody>
          <a:bodyPr wrap="none" rtlCol="0">
            <a:spAutoFit/>
          </a:bodyPr>
          <a:lstStyle/>
          <a:p>
            <a:r>
              <a:rPr lang="zh-CN" altLang="en-US" sz="2800" spc="300" dirty="0">
                <a:solidFill>
                  <a:schemeClr val="bg1"/>
                </a:solidFill>
                <a:latin typeface="黑体" panose="02010609060101010101" charset="-122"/>
                <a:ea typeface="黑体" panose="02010609060101010101" charset="-122"/>
              </a:rPr>
              <a:t>市场分析</a:t>
            </a:r>
          </a:p>
        </p:txBody>
      </p:sp>
      <p:sp>
        <p:nvSpPr>
          <p:cNvPr id="7" name="TextBox 11"/>
          <p:cNvSpPr txBox="1"/>
          <p:nvPr/>
        </p:nvSpPr>
        <p:spPr>
          <a:xfrm>
            <a:off x="1260292" y="3564725"/>
            <a:ext cx="3025187" cy="430887"/>
          </a:xfrm>
          <a:prstGeom prst="rect">
            <a:avLst/>
          </a:prstGeom>
          <a:noFill/>
        </p:spPr>
        <p:txBody>
          <a:bodyPr wrap="none" rtlCol="0">
            <a:spAutoFit/>
          </a:bodyPr>
          <a:lstStyle/>
          <a:p>
            <a:r>
              <a:rPr lang="en-US" altLang="zh-CN" sz="1100" dirty="0">
                <a:solidFill>
                  <a:schemeClr val="bg1"/>
                </a:solidFill>
                <a:latin typeface="汉仪细等线" panose="01010104010101010101" pitchFamily="2" charset="-122"/>
                <a:ea typeface="汉仪细等线" panose="01010104010101010101" pitchFamily="2" charset="-122"/>
              </a:rPr>
              <a:t>Please click enter to Please click enter add</a:t>
            </a:r>
          </a:p>
          <a:p>
            <a:r>
              <a:rPr lang="en-US" altLang="zh-CN" sz="1100" dirty="0">
                <a:solidFill>
                  <a:schemeClr val="bg1"/>
                </a:solidFill>
                <a:latin typeface="汉仪细等线" panose="01010104010101010101" pitchFamily="2" charset="-122"/>
                <a:ea typeface="汉仪细等线" panose="01010104010101010101" pitchFamily="2" charset="-122"/>
              </a:rPr>
              <a:t>text content Please click enter </a:t>
            </a:r>
            <a:endParaRPr lang="zh-CN" altLang="en-US" sz="1100" dirty="0">
              <a:solidFill>
                <a:schemeClr val="bg1"/>
              </a:solidFill>
              <a:latin typeface="汉仪细等线" panose="01010104010101010101" pitchFamily="2" charset="-122"/>
              <a:ea typeface="汉仪细等线" panose="01010104010101010101" pitchFamily="2" charset="-122"/>
            </a:endParaRPr>
          </a:p>
        </p:txBody>
      </p:sp>
      <p:sp>
        <p:nvSpPr>
          <p:cNvPr id="8" name="TextBox 21"/>
          <p:cNvSpPr txBox="1"/>
          <p:nvPr/>
        </p:nvSpPr>
        <p:spPr>
          <a:xfrm>
            <a:off x="1188194" y="1306180"/>
            <a:ext cx="2512226" cy="1862048"/>
          </a:xfrm>
          <a:prstGeom prst="rect">
            <a:avLst/>
          </a:prstGeom>
          <a:noFill/>
        </p:spPr>
        <p:txBody>
          <a:bodyPr wrap="none" rtlCol="0">
            <a:spAutoFit/>
          </a:bodyPr>
          <a:lstStyle/>
          <a:p>
            <a:r>
              <a:rPr lang="en-US" altLang="zh-CN" sz="11500" spc="300" dirty="0">
                <a:solidFill>
                  <a:schemeClr val="bg1"/>
                </a:solidFill>
                <a:latin typeface="黑体" panose="02010609060101010101" charset="-122"/>
                <a:ea typeface="黑体" panose="02010609060101010101" charset="-122"/>
              </a:rPr>
              <a:t>03.</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35" presetClass="emph" presetSubtype="0" fill="hold" grpId="0" nodeType="afterEffect">
                                  <p:stCondLst>
                                    <p:cond delay="0"/>
                                  </p:stCondLst>
                                  <p:childTnLst>
                                    <p:anim calcmode="discrete" valueType="str">
                                      <p:cBhvr>
                                        <p:cTn id="10" dur="1000" fill="hold"/>
                                        <p:tgtEl>
                                          <p:spTgt spid="8"/>
                                        </p:tgtEl>
                                        <p:attrNameLst>
                                          <p:attrName>style.visibility</p:attrName>
                                        </p:attrNameLst>
                                      </p:cBhvr>
                                      <p:tavLst>
                                        <p:tav tm="0">
                                          <p:val>
                                            <p:strVal val="hidden"/>
                                          </p:val>
                                        </p:tav>
                                        <p:tav tm="50000">
                                          <p:val>
                                            <p:strVal val="visible"/>
                                          </p:val>
                                        </p:tav>
                                      </p:tavLst>
                                    </p:anim>
                                  </p:childTnLst>
                                </p:cTn>
                              </p:par>
                            </p:childTnLst>
                          </p:cTn>
                        </p:par>
                        <p:par>
                          <p:cTn id="11" fill="hold">
                            <p:stCondLst>
                              <p:cond delay="1500"/>
                            </p:stCondLst>
                            <p:childTnLst>
                              <p:par>
                                <p:cTn id="12" presetID="35" presetClass="emph" presetSubtype="0" fill="hold" grpId="1" nodeType="afterEffect">
                                  <p:stCondLst>
                                    <p:cond delay="0"/>
                                  </p:stCondLst>
                                  <p:childTnLst>
                                    <p:anim calcmode="discrete" valueType="str">
                                      <p:cBhvr>
                                        <p:cTn id="13" dur="1000" fill="hold"/>
                                        <p:tgtEl>
                                          <p:spTgt spid="8"/>
                                        </p:tgtEl>
                                        <p:attrNameLst>
                                          <p:attrName>style.visibility</p:attrName>
                                        </p:attrNameLst>
                                      </p:cBhvr>
                                      <p:tavLst>
                                        <p:tav tm="0">
                                          <p:val>
                                            <p:strVal val="hidden"/>
                                          </p:val>
                                        </p:tav>
                                        <p:tav tm="50000">
                                          <p:val>
                                            <p:strVal val="visible"/>
                                          </p:val>
                                        </p:tav>
                                      </p:tavLst>
                                    </p:anim>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3000"/>
                            </p:stCondLst>
                            <p:childTnLst>
                              <p:par>
                                <p:cTn id="19" presetID="26" presetClass="emph" presetSubtype="0" fill="hold" grpId="1" nodeType="afterEffect">
                                  <p:stCondLst>
                                    <p:cond delay="0"/>
                                  </p:stCondLst>
                                  <p:childTnLst>
                                    <p:animEffect transition="out" filter="fade">
                                      <p:cBhvr>
                                        <p:cTn id="20" dur="500" tmFilter="0, 0; .2, .5; .8, .5; 1, 0"/>
                                        <p:tgtEl>
                                          <p:spTgt spid="6"/>
                                        </p:tgtEl>
                                      </p:cBhvr>
                                    </p:animEffect>
                                    <p:animScale>
                                      <p:cBhvr>
                                        <p:cTn id="21" dur="250" autoRev="1" fill="hold"/>
                                        <p:tgtEl>
                                          <p:spTgt spid="6"/>
                                        </p:tgtEl>
                                      </p:cBhvr>
                                      <p:by x="105000" y="105000"/>
                                    </p:animScale>
                                  </p:childTnLst>
                                </p:cTn>
                              </p:par>
                            </p:childTnLst>
                          </p:cTn>
                        </p:par>
                        <p:par>
                          <p:cTn id="22" fill="hold">
                            <p:stCondLst>
                              <p:cond delay="3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7"/>
                                        </p:tgtEl>
                                        <p:attrNameLst>
                                          <p:attrName>style.visibility</p:attrName>
                                        </p:attrNameLst>
                                      </p:cBhvr>
                                      <p:to>
                                        <p:strVal val="visible"/>
                                      </p:to>
                                    </p:set>
                                    <p:anim calcmode="lin" valueType="num">
                                      <p:cBhvr>
                                        <p:cTn id="25" dur="2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6" dur="200" fill="hold"/>
                                        <p:tgtEl>
                                          <p:spTgt spid="7"/>
                                        </p:tgtEl>
                                        <p:attrNameLst>
                                          <p:attrName>ppt_y</p:attrName>
                                        </p:attrNameLst>
                                      </p:cBhvr>
                                      <p:tavLst>
                                        <p:tav tm="0">
                                          <p:val>
                                            <p:strVal val="#ppt_y"/>
                                          </p:val>
                                        </p:tav>
                                        <p:tav tm="100000">
                                          <p:val>
                                            <p:strVal val="#ppt_y"/>
                                          </p:val>
                                        </p:tav>
                                      </p:tavLst>
                                    </p:anim>
                                    <p:anim calcmode="lin" valueType="num">
                                      <p:cBhvr>
                                        <p:cTn id="27" dur="2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8" dur="2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9" dur="2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8" grpId="0"/>
      <p:bldP spid="8" grpId="1"/>
      <p:bldP spid="8"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文本框 8"/>
          <p:cNvSpPr txBox="1"/>
          <p:nvPr/>
        </p:nvSpPr>
        <p:spPr>
          <a:xfrm>
            <a:off x="3571897" y="297111"/>
            <a:ext cx="1833245" cy="452755"/>
          </a:xfrm>
          <a:prstGeom prst="rect">
            <a:avLst/>
          </a:prstGeom>
          <a:noFill/>
          <a:ln w="9525">
            <a:noFill/>
          </a:ln>
        </p:spPr>
        <p:txBody>
          <a:bodyPr wrap="none">
            <a:spAutoFit/>
          </a:bodyPr>
          <a:lstStyle/>
          <a:p>
            <a:pPr eaLnBrk="1" hangingPunct="1"/>
            <a:r>
              <a:rPr lang="en-US" altLang="zh-CN" sz="2350" b="1" dirty="0">
                <a:solidFill>
                  <a:schemeClr val="bg1"/>
                </a:solidFill>
                <a:latin typeface="方正兰亭黑_GBK" pitchFamily="2" charset="-122"/>
                <a:ea typeface="方正兰亭黑_GBK" pitchFamily="2" charset="-122"/>
              </a:rPr>
              <a:t>3.1</a:t>
            </a:r>
            <a:r>
              <a:rPr lang="zh-CN" altLang="en-US" sz="2350" b="1" dirty="0">
                <a:solidFill>
                  <a:schemeClr val="bg1"/>
                </a:solidFill>
                <a:latin typeface="方正兰亭黑_GBK" pitchFamily="2" charset="-122"/>
                <a:ea typeface="方正兰亭黑_GBK" pitchFamily="2" charset="-122"/>
              </a:rPr>
              <a:t>市场分析</a:t>
            </a:r>
          </a:p>
        </p:txBody>
      </p:sp>
      <p:sp>
        <p:nvSpPr>
          <p:cNvPr id="19459" name="TextBox 46"/>
          <p:cNvSpPr txBox="1"/>
          <p:nvPr/>
        </p:nvSpPr>
        <p:spPr>
          <a:xfrm>
            <a:off x="2495454" y="755999"/>
            <a:ext cx="4689995" cy="333375"/>
          </a:xfrm>
          <a:prstGeom prst="rect">
            <a:avLst/>
          </a:prstGeom>
          <a:noFill/>
          <a:ln w="9525">
            <a:noFill/>
          </a:ln>
        </p:spPr>
        <p:txBody>
          <a:bodyPr>
            <a:spAutoFit/>
          </a:bodyPr>
          <a:lstStyle/>
          <a:p>
            <a:pPr defTabSz="522605" eaLnBrk="1" hangingPunct="1"/>
            <a:r>
              <a:rPr lang="en-US" altLang="zh-CN" sz="785"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785"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cxnSp>
        <p:nvCxnSpPr>
          <p:cNvPr id="14" name="直接连接符 13"/>
          <p:cNvCxnSpPr/>
          <p:nvPr/>
        </p:nvCxnSpPr>
        <p:spPr>
          <a:xfrm>
            <a:off x="243421" y="1171333"/>
            <a:ext cx="8585838" cy="0"/>
          </a:xfrm>
          <a:prstGeom prst="line">
            <a:avLst/>
          </a:prstGeom>
          <a:ln w="3175">
            <a:gradFill flip="none" rotWithShape="1">
              <a:gsLst>
                <a:gs pos="0">
                  <a:srgbClr val="137EEC">
                    <a:alpha val="0"/>
                  </a:srgbClr>
                </a:gs>
                <a:gs pos="56000">
                  <a:srgbClr val="137EEC"/>
                </a:gs>
                <a:gs pos="100000">
                  <a:srgbClr val="137EEC">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9461" name="图片 2"/>
          <p:cNvPicPr>
            <a:picLocks noChangeAspect="1"/>
          </p:cNvPicPr>
          <p:nvPr/>
        </p:nvPicPr>
        <p:blipFill>
          <a:blip r:embed="rId2"/>
          <a:srcRect l="16667" r="16667"/>
          <a:stretch>
            <a:fillRect/>
          </a:stretch>
        </p:blipFill>
        <p:spPr>
          <a:xfrm>
            <a:off x="3148787" y="1613110"/>
            <a:ext cx="1308220" cy="1309776"/>
          </a:xfrm>
          <a:prstGeom prst="rect">
            <a:avLst/>
          </a:prstGeom>
          <a:noFill/>
          <a:ln w="9525">
            <a:noFill/>
          </a:ln>
        </p:spPr>
      </p:pic>
      <p:pic>
        <p:nvPicPr>
          <p:cNvPr id="19462" name="图片 3"/>
          <p:cNvPicPr>
            <a:picLocks noChangeAspect="1"/>
          </p:cNvPicPr>
          <p:nvPr/>
        </p:nvPicPr>
        <p:blipFill>
          <a:blip r:embed="rId3"/>
          <a:srcRect l="16667" r="16667"/>
          <a:stretch>
            <a:fillRect/>
          </a:stretch>
        </p:blipFill>
        <p:spPr>
          <a:xfrm>
            <a:off x="4545674" y="1613110"/>
            <a:ext cx="1309776" cy="1309776"/>
          </a:xfrm>
          <a:prstGeom prst="rect">
            <a:avLst/>
          </a:prstGeom>
          <a:noFill/>
          <a:ln w="9525">
            <a:noFill/>
          </a:ln>
        </p:spPr>
      </p:pic>
      <p:pic>
        <p:nvPicPr>
          <p:cNvPr id="19463" name="图片 4"/>
          <p:cNvPicPr>
            <a:picLocks noChangeAspect="1"/>
          </p:cNvPicPr>
          <p:nvPr/>
        </p:nvPicPr>
        <p:blipFill>
          <a:blip r:embed="rId4"/>
          <a:srcRect l="16667" r="16667"/>
          <a:stretch>
            <a:fillRect/>
          </a:stretch>
        </p:blipFill>
        <p:spPr>
          <a:xfrm>
            <a:off x="3148787" y="3013109"/>
            <a:ext cx="1308220" cy="1308220"/>
          </a:xfrm>
          <a:prstGeom prst="rect">
            <a:avLst/>
          </a:prstGeom>
          <a:noFill/>
          <a:ln w="9525">
            <a:noFill/>
          </a:ln>
        </p:spPr>
      </p:pic>
      <p:pic>
        <p:nvPicPr>
          <p:cNvPr id="19464" name="图片 5"/>
          <p:cNvPicPr>
            <a:picLocks noChangeAspect="1"/>
          </p:cNvPicPr>
          <p:nvPr/>
        </p:nvPicPr>
        <p:blipFill>
          <a:blip r:embed="rId5"/>
          <a:srcRect l="16667" r="16667"/>
          <a:stretch>
            <a:fillRect/>
          </a:stretch>
        </p:blipFill>
        <p:spPr>
          <a:xfrm>
            <a:off x="4545674" y="3013109"/>
            <a:ext cx="1309776" cy="1308220"/>
          </a:xfrm>
          <a:prstGeom prst="rect">
            <a:avLst/>
          </a:prstGeom>
          <a:noFill/>
          <a:ln w="9525">
            <a:noFill/>
          </a:ln>
        </p:spPr>
      </p:pic>
      <p:sp>
        <p:nvSpPr>
          <p:cNvPr id="9" name="矩形 8"/>
          <p:cNvSpPr/>
          <p:nvPr/>
        </p:nvSpPr>
        <p:spPr>
          <a:xfrm>
            <a:off x="4096118" y="2565109"/>
            <a:ext cx="360889" cy="362445"/>
          </a:xfrm>
          <a:prstGeom prst="rect">
            <a:avLst/>
          </a:prstGeom>
          <a:solidFill>
            <a:srgbClr val="1C27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bg1"/>
              </a:solidFill>
              <a:effectLst/>
              <a:uLnTx/>
              <a:uFillTx/>
              <a:latin typeface="+mn-lt"/>
              <a:ea typeface="+mn-ea"/>
              <a:cs typeface="+mn-cs"/>
            </a:endParaRPr>
          </a:p>
        </p:txBody>
      </p:sp>
      <p:sp>
        <p:nvSpPr>
          <p:cNvPr id="45" name="矩形 44"/>
          <p:cNvSpPr/>
          <p:nvPr/>
        </p:nvSpPr>
        <p:spPr>
          <a:xfrm>
            <a:off x="4545674" y="2565109"/>
            <a:ext cx="362445" cy="362445"/>
          </a:xfrm>
          <a:prstGeom prst="rect">
            <a:avLst/>
          </a:prstGeom>
          <a:solidFill>
            <a:srgbClr val="1C27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bg1"/>
              </a:solidFill>
              <a:effectLst/>
              <a:uLnTx/>
              <a:uFillTx/>
              <a:latin typeface="+mn-lt"/>
              <a:ea typeface="+mn-ea"/>
              <a:cs typeface="+mn-cs"/>
            </a:endParaRPr>
          </a:p>
        </p:txBody>
      </p:sp>
      <p:sp>
        <p:nvSpPr>
          <p:cNvPr id="46" name="矩形 45"/>
          <p:cNvSpPr/>
          <p:nvPr/>
        </p:nvSpPr>
        <p:spPr>
          <a:xfrm>
            <a:off x="4096118" y="3008441"/>
            <a:ext cx="360889" cy="362445"/>
          </a:xfrm>
          <a:prstGeom prst="rect">
            <a:avLst/>
          </a:prstGeom>
          <a:solidFill>
            <a:srgbClr val="1C27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bg1"/>
              </a:solidFill>
              <a:effectLst/>
              <a:uLnTx/>
              <a:uFillTx/>
              <a:latin typeface="+mn-lt"/>
              <a:ea typeface="+mn-ea"/>
              <a:cs typeface="+mn-cs"/>
            </a:endParaRPr>
          </a:p>
        </p:txBody>
      </p:sp>
      <p:sp>
        <p:nvSpPr>
          <p:cNvPr id="47" name="矩形 46"/>
          <p:cNvSpPr/>
          <p:nvPr/>
        </p:nvSpPr>
        <p:spPr>
          <a:xfrm>
            <a:off x="4541007" y="3008441"/>
            <a:ext cx="362445" cy="362445"/>
          </a:xfrm>
          <a:prstGeom prst="rect">
            <a:avLst/>
          </a:prstGeom>
          <a:solidFill>
            <a:srgbClr val="1C27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bg1"/>
              </a:solidFill>
              <a:effectLst/>
              <a:uLnTx/>
              <a:uFillTx/>
              <a:latin typeface="+mn-lt"/>
              <a:ea typeface="+mn-ea"/>
              <a:cs typeface="+mn-cs"/>
            </a:endParaRPr>
          </a:p>
        </p:txBody>
      </p:sp>
      <p:sp>
        <p:nvSpPr>
          <p:cNvPr id="19469" name="矩形 33"/>
          <p:cNvSpPr/>
          <p:nvPr/>
        </p:nvSpPr>
        <p:spPr>
          <a:xfrm>
            <a:off x="4107008" y="2621109"/>
            <a:ext cx="321310" cy="257175"/>
          </a:xfrm>
          <a:prstGeom prst="rect">
            <a:avLst/>
          </a:prstGeom>
          <a:noFill/>
          <a:ln w="9525">
            <a:noFill/>
          </a:ln>
        </p:spPr>
        <p:txBody>
          <a:bodyPr wrap="none">
            <a:spAutoFit/>
          </a:bodyPr>
          <a:lstStyle/>
          <a:p>
            <a:pPr eaLnBrk="1" hangingPunct="1"/>
            <a:r>
              <a:rPr lang="en-US" altLang="zh-CN" sz="1080" b="1" dirty="0">
                <a:solidFill>
                  <a:schemeClr val="bg1"/>
                </a:solidFill>
                <a:latin typeface="方正兰亭黑_GBK" pitchFamily="2" charset="-122"/>
                <a:ea typeface="方正兰亭黑_GBK" pitchFamily="2" charset="-122"/>
              </a:rPr>
              <a:t>01</a:t>
            </a:r>
          </a:p>
        </p:txBody>
      </p:sp>
      <p:sp>
        <p:nvSpPr>
          <p:cNvPr id="19470" name="矩形 47"/>
          <p:cNvSpPr/>
          <p:nvPr/>
        </p:nvSpPr>
        <p:spPr>
          <a:xfrm>
            <a:off x="4547229" y="2621109"/>
            <a:ext cx="321310" cy="257175"/>
          </a:xfrm>
          <a:prstGeom prst="rect">
            <a:avLst/>
          </a:prstGeom>
          <a:noFill/>
          <a:ln w="9525">
            <a:noFill/>
          </a:ln>
        </p:spPr>
        <p:txBody>
          <a:bodyPr wrap="none">
            <a:spAutoFit/>
          </a:bodyPr>
          <a:lstStyle/>
          <a:p>
            <a:pPr eaLnBrk="1" hangingPunct="1"/>
            <a:r>
              <a:rPr lang="en-US" altLang="zh-CN" sz="1080" b="1" dirty="0">
                <a:solidFill>
                  <a:schemeClr val="bg1"/>
                </a:solidFill>
                <a:latin typeface="方正兰亭黑_GBK" pitchFamily="2" charset="-122"/>
                <a:ea typeface="方正兰亭黑_GBK" pitchFamily="2" charset="-122"/>
              </a:rPr>
              <a:t>02</a:t>
            </a:r>
          </a:p>
        </p:txBody>
      </p:sp>
      <p:sp>
        <p:nvSpPr>
          <p:cNvPr id="19471" name="矩形 48"/>
          <p:cNvSpPr/>
          <p:nvPr/>
        </p:nvSpPr>
        <p:spPr>
          <a:xfrm>
            <a:off x="4547229" y="3019331"/>
            <a:ext cx="321310" cy="257175"/>
          </a:xfrm>
          <a:prstGeom prst="rect">
            <a:avLst/>
          </a:prstGeom>
          <a:noFill/>
          <a:ln w="9525">
            <a:noFill/>
          </a:ln>
        </p:spPr>
        <p:txBody>
          <a:bodyPr wrap="none">
            <a:spAutoFit/>
          </a:bodyPr>
          <a:lstStyle/>
          <a:p>
            <a:pPr eaLnBrk="1" hangingPunct="1"/>
            <a:r>
              <a:rPr lang="en-US" altLang="zh-CN" sz="1080" b="1" dirty="0">
                <a:solidFill>
                  <a:schemeClr val="bg1"/>
                </a:solidFill>
                <a:latin typeface="方正兰亭黑_GBK" pitchFamily="2" charset="-122"/>
                <a:ea typeface="方正兰亭黑_GBK" pitchFamily="2" charset="-122"/>
              </a:rPr>
              <a:t>04</a:t>
            </a:r>
          </a:p>
        </p:txBody>
      </p:sp>
      <p:sp>
        <p:nvSpPr>
          <p:cNvPr id="19472" name="矩形 49"/>
          <p:cNvSpPr/>
          <p:nvPr/>
        </p:nvSpPr>
        <p:spPr>
          <a:xfrm>
            <a:off x="4102341" y="3019331"/>
            <a:ext cx="321310" cy="257175"/>
          </a:xfrm>
          <a:prstGeom prst="rect">
            <a:avLst/>
          </a:prstGeom>
          <a:noFill/>
          <a:ln w="9525">
            <a:noFill/>
          </a:ln>
        </p:spPr>
        <p:txBody>
          <a:bodyPr wrap="none">
            <a:spAutoFit/>
          </a:bodyPr>
          <a:lstStyle/>
          <a:p>
            <a:pPr eaLnBrk="1" hangingPunct="1"/>
            <a:r>
              <a:rPr lang="en-US" altLang="zh-CN" sz="1080" b="1" dirty="0">
                <a:solidFill>
                  <a:schemeClr val="bg1"/>
                </a:solidFill>
                <a:latin typeface="方正兰亭黑_GBK" pitchFamily="2" charset="-122"/>
                <a:ea typeface="方正兰亭黑_GBK" pitchFamily="2" charset="-122"/>
              </a:rPr>
              <a:t>03</a:t>
            </a:r>
          </a:p>
        </p:txBody>
      </p:sp>
      <p:sp>
        <p:nvSpPr>
          <p:cNvPr id="19473" name="TextBox 46"/>
          <p:cNvSpPr txBox="1"/>
          <p:nvPr/>
        </p:nvSpPr>
        <p:spPr>
          <a:xfrm>
            <a:off x="1593233" y="2073554"/>
            <a:ext cx="1511999" cy="939165"/>
          </a:xfrm>
          <a:prstGeom prst="rect">
            <a:avLst/>
          </a:prstGeom>
          <a:noFill/>
          <a:ln w="9525">
            <a:noFill/>
          </a:ln>
        </p:spPr>
        <p:txBody>
          <a:bodyPr>
            <a:spAutoFit/>
          </a:bodyPr>
          <a:lstStyle/>
          <a:p>
            <a:pPr defTabSz="522605" eaLnBrk="1" hangingPunct="1"/>
            <a:r>
              <a:rPr lang="en-US" altLang="zh-CN" sz="785"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785"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19474" name="TextBox 46"/>
          <p:cNvSpPr txBox="1"/>
          <p:nvPr/>
        </p:nvSpPr>
        <p:spPr>
          <a:xfrm>
            <a:off x="1593233" y="3405108"/>
            <a:ext cx="1511999" cy="939165"/>
          </a:xfrm>
          <a:prstGeom prst="rect">
            <a:avLst/>
          </a:prstGeom>
          <a:noFill/>
          <a:ln w="9525">
            <a:noFill/>
          </a:ln>
        </p:spPr>
        <p:txBody>
          <a:bodyPr>
            <a:spAutoFit/>
          </a:bodyPr>
          <a:lstStyle/>
          <a:p>
            <a:pPr defTabSz="522605" eaLnBrk="1" hangingPunct="1"/>
            <a:r>
              <a:rPr lang="en-US" altLang="zh-CN" sz="785" dirty="0">
                <a:solidFill>
                  <a:srgbClr val="FFFFFF"/>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785" dirty="0">
              <a:solidFill>
                <a:srgbClr val="FFFFFF"/>
              </a:solidFill>
              <a:latin typeface="Arial" panose="020B0604020202020204" pitchFamily="34" charset="0"/>
              <a:ea typeface="Arial" panose="020B0604020202020204" pitchFamily="34" charset="0"/>
            </a:endParaRPr>
          </a:p>
        </p:txBody>
      </p:sp>
      <p:sp>
        <p:nvSpPr>
          <p:cNvPr id="19475" name="TextBox 46"/>
          <p:cNvSpPr txBox="1"/>
          <p:nvPr/>
        </p:nvSpPr>
        <p:spPr>
          <a:xfrm>
            <a:off x="5942562" y="2075109"/>
            <a:ext cx="1511999" cy="939165"/>
          </a:xfrm>
          <a:prstGeom prst="rect">
            <a:avLst/>
          </a:prstGeom>
          <a:noFill/>
          <a:ln w="9525">
            <a:noFill/>
          </a:ln>
        </p:spPr>
        <p:txBody>
          <a:bodyPr>
            <a:spAutoFit/>
          </a:bodyPr>
          <a:lstStyle/>
          <a:p>
            <a:pPr defTabSz="522605" eaLnBrk="1" hangingPunct="1"/>
            <a:r>
              <a:rPr lang="en-US" altLang="zh-CN" sz="785"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785"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19476" name="TextBox 46"/>
          <p:cNvSpPr txBox="1"/>
          <p:nvPr/>
        </p:nvSpPr>
        <p:spPr>
          <a:xfrm>
            <a:off x="5942562" y="3406663"/>
            <a:ext cx="1511999" cy="939165"/>
          </a:xfrm>
          <a:prstGeom prst="rect">
            <a:avLst/>
          </a:prstGeom>
          <a:noFill/>
          <a:ln w="9525">
            <a:noFill/>
          </a:ln>
        </p:spPr>
        <p:txBody>
          <a:bodyPr>
            <a:spAutoFit/>
          </a:bodyPr>
          <a:lstStyle/>
          <a:p>
            <a:pPr defTabSz="522605" eaLnBrk="1" hangingPunct="1"/>
            <a:r>
              <a:rPr lang="en-US" altLang="zh-CN" sz="785" dirty="0">
                <a:solidFill>
                  <a:srgbClr val="FFFFFF"/>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785" dirty="0">
              <a:solidFill>
                <a:srgbClr val="FFFFFF"/>
              </a:solidFill>
              <a:latin typeface="Arial" panose="020B0604020202020204" pitchFamily="34" charset="0"/>
              <a:ea typeface="Arial" panose="020B0604020202020204" pitchFamily="34" charset="0"/>
            </a:endParaRPr>
          </a:p>
        </p:txBody>
      </p:sp>
      <p:sp>
        <p:nvSpPr>
          <p:cNvPr id="19477" name="矩形 54"/>
          <p:cNvSpPr/>
          <p:nvPr/>
        </p:nvSpPr>
        <p:spPr>
          <a:xfrm>
            <a:off x="1593233" y="1869776"/>
            <a:ext cx="559435" cy="272415"/>
          </a:xfrm>
          <a:prstGeom prst="rect">
            <a:avLst/>
          </a:prstGeom>
          <a:noFill/>
          <a:ln w="9525">
            <a:noFill/>
          </a:ln>
        </p:spPr>
        <p:txBody>
          <a:bodyPr wrap="none">
            <a:spAutoFit/>
          </a:bodyPr>
          <a:lstStyle/>
          <a:p>
            <a:pPr eaLnBrk="1" hangingPunct="1"/>
            <a:r>
              <a:rPr lang="zh-CN" altLang="en-US" sz="1175" b="1" dirty="0">
                <a:solidFill>
                  <a:schemeClr val="bg1"/>
                </a:solidFill>
                <a:latin typeface="方正兰亭黑_GBK" pitchFamily="2" charset="-122"/>
                <a:ea typeface="方正兰亭黑_GBK" pitchFamily="2" charset="-122"/>
              </a:rPr>
              <a:t>分析</a:t>
            </a:r>
            <a:r>
              <a:rPr lang="en-US" altLang="zh-CN" sz="1175" b="1" dirty="0">
                <a:solidFill>
                  <a:schemeClr val="bg1"/>
                </a:solidFill>
                <a:latin typeface="方正兰亭黑_GBK" pitchFamily="2" charset="-122"/>
                <a:ea typeface="方正兰亭黑_GBK" pitchFamily="2" charset="-122"/>
              </a:rPr>
              <a:t>1</a:t>
            </a:r>
          </a:p>
        </p:txBody>
      </p:sp>
      <p:sp>
        <p:nvSpPr>
          <p:cNvPr id="19478" name="矩形 55"/>
          <p:cNvSpPr/>
          <p:nvPr/>
        </p:nvSpPr>
        <p:spPr>
          <a:xfrm>
            <a:off x="5942562" y="1865110"/>
            <a:ext cx="559435" cy="272415"/>
          </a:xfrm>
          <a:prstGeom prst="rect">
            <a:avLst/>
          </a:prstGeom>
          <a:noFill/>
          <a:ln w="9525">
            <a:noFill/>
          </a:ln>
        </p:spPr>
        <p:txBody>
          <a:bodyPr wrap="none">
            <a:spAutoFit/>
          </a:bodyPr>
          <a:lstStyle/>
          <a:p>
            <a:pPr eaLnBrk="1" hangingPunct="1"/>
            <a:r>
              <a:rPr lang="zh-CN" altLang="en-US" sz="1175" b="1" dirty="0">
                <a:solidFill>
                  <a:schemeClr val="bg1"/>
                </a:solidFill>
                <a:latin typeface="方正兰亭黑_GBK" pitchFamily="2" charset="-122"/>
                <a:ea typeface="方正兰亭黑_GBK" pitchFamily="2" charset="-122"/>
              </a:rPr>
              <a:t>分析</a:t>
            </a:r>
            <a:r>
              <a:rPr lang="en-US" altLang="zh-CN" sz="1175" b="1" dirty="0">
                <a:solidFill>
                  <a:schemeClr val="bg1"/>
                </a:solidFill>
                <a:latin typeface="方正兰亭黑_GBK" pitchFamily="2" charset="-122"/>
                <a:ea typeface="方正兰亭黑_GBK" pitchFamily="2" charset="-122"/>
              </a:rPr>
              <a:t>2</a:t>
            </a:r>
          </a:p>
        </p:txBody>
      </p:sp>
      <p:sp>
        <p:nvSpPr>
          <p:cNvPr id="19479" name="矩形 56"/>
          <p:cNvSpPr/>
          <p:nvPr/>
        </p:nvSpPr>
        <p:spPr>
          <a:xfrm>
            <a:off x="1622788" y="3212220"/>
            <a:ext cx="559435" cy="272415"/>
          </a:xfrm>
          <a:prstGeom prst="rect">
            <a:avLst/>
          </a:prstGeom>
          <a:noFill/>
          <a:ln w="9525">
            <a:noFill/>
          </a:ln>
        </p:spPr>
        <p:txBody>
          <a:bodyPr wrap="none">
            <a:spAutoFit/>
          </a:bodyPr>
          <a:lstStyle/>
          <a:p>
            <a:pPr eaLnBrk="1" hangingPunct="1"/>
            <a:r>
              <a:rPr lang="zh-CN" altLang="en-US" sz="1175" b="1" dirty="0">
                <a:solidFill>
                  <a:schemeClr val="bg1"/>
                </a:solidFill>
                <a:latin typeface="方正兰亭黑_GBK" pitchFamily="2" charset="-122"/>
                <a:ea typeface="方正兰亭黑_GBK" pitchFamily="2" charset="-122"/>
              </a:rPr>
              <a:t>分析</a:t>
            </a:r>
            <a:r>
              <a:rPr lang="en-US" altLang="zh-CN" sz="1175" b="1" dirty="0">
                <a:solidFill>
                  <a:schemeClr val="bg1"/>
                </a:solidFill>
                <a:latin typeface="方正兰亭黑_GBK" pitchFamily="2" charset="-122"/>
                <a:ea typeface="方正兰亭黑_GBK" pitchFamily="2" charset="-122"/>
              </a:rPr>
              <a:t>3</a:t>
            </a:r>
          </a:p>
        </p:txBody>
      </p:sp>
      <p:sp>
        <p:nvSpPr>
          <p:cNvPr id="19480" name="矩形 57"/>
          <p:cNvSpPr/>
          <p:nvPr/>
        </p:nvSpPr>
        <p:spPr>
          <a:xfrm>
            <a:off x="5993894" y="3202886"/>
            <a:ext cx="559435" cy="272415"/>
          </a:xfrm>
          <a:prstGeom prst="rect">
            <a:avLst/>
          </a:prstGeom>
          <a:noFill/>
          <a:ln w="9525">
            <a:noFill/>
          </a:ln>
        </p:spPr>
        <p:txBody>
          <a:bodyPr wrap="none">
            <a:spAutoFit/>
          </a:bodyPr>
          <a:lstStyle/>
          <a:p>
            <a:pPr eaLnBrk="1" hangingPunct="1"/>
            <a:r>
              <a:rPr lang="zh-CN" altLang="en-US" sz="1175" b="1" dirty="0">
                <a:solidFill>
                  <a:schemeClr val="bg1"/>
                </a:solidFill>
                <a:latin typeface="方正兰亭黑_GBK" pitchFamily="2" charset="-122"/>
                <a:ea typeface="方正兰亭黑_GBK" pitchFamily="2" charset="-122"/>
              </a:rPr>
              <a:t>分析</a:t>
            </a:r>
            <a:r>
              <a:rPr lang="en-US" altLang="zh-CN" sz="1175" b="1" dirty="0">
                <a:solidFill>
                  <a:schemeClr val="bg1"/>
                </a:solidFill>
                <a:latin typeface="方正兰亭黑_GBK" pitchFamily="2" charset="-122"/>
                <a:ea typeface="方正兰亭黑_GBK" pitchFamily="2" charset="-122"/>
              </a:rPr>
              <a:t>4</a:t>
            </a:r>
          </a:p>
        </p:txBody>
      </p:sp>
    </p:spTree>
  </p:cSld>
  <p:clrMapOvr>
    <a:masterClrMapping/>
  </p:clrMapOvr>
  <p:transition spd="slow">
    <p:check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文本框 8"/>
          <p:cNvSpPr txBox="1"/>
          <p:nvPr/>
        </p:nvSpPr>
        <p:spPr>
          <a:xfrm>
            <a:off x="3571897" y="297111"/>
            <a:ext cx="1833245" cy="452755"/>
          </a:xfrm>
          <a:prstGeom prst="rect">
            <a:avLst/>
          </a:prstGeom>
          <a:noFill/>
          <a:ln w="9525">
            <a:noFill/>
          </a:ln>
        </p:spPr>
        <p:txBody>
          <a:bodyPr wrap="none">
            <a:spAutoFit/>
          </a:bodyPr>
          <a:lstStyle/>
          <a:p>
            <a:pPr eaLnBrk="1" hangingPunct="1"/>
            <a:r>
              <a:rPr lang="en-US" altLang="zh-CN" sz="2350" b="1" dirty="0">
                <a:solidFill>
                  <a:schemeClr val="bg1"/>
                </a:solidFill>
                <a:latin typeface="方正兰亭黑_GBK" pitchFamily="2" charset="-122"/>
                <a:ea typeface="方正兰亭黑_GBK" pitchFamily="2" charset="-122"/>
              </a:rPr>
              <a:t>3.1</a:t>
            </a:r>
            <a:r>
              <a:rPr lang="zh-CN" altLang="en-US" sz="2350" b="1" dirty="0">
                <a:solidFill>
                  <a:schemeClr val="bg1"/>
                </a:solidFill>
                <a:latin typeface="方正兰亭黑_GBK" pitchFamily="2" charset="-122"/>
                <a:ea typeface="方正兰亭黑_GBK" pitchFamily="2" charset="-122"/>
              </a:rPr>
              <a:t>市场分析</a:t>
            </a:r>
          </a:p>
        </p:txBody>
      </p:sp>
      <p:sp>
        <p:nvSpPr>
          <p:cNvPr id="20483" name="TextBox 46"/>
          <p:cNvSpPr txBox="1"/>
          <p:nvPr/>
        </p:nvSpPr>
        <p:spPr>
          <a:xfrm>
            <a:off x="2495454" y="755999"/>
            <a:ext cx="4689995" cy="333375"/>
          </a:xfrm>
          <a:prstGeom prst="rect">
            <a:avLst/>
          </a:prstGeom>
          <a:noFill/>
          <a:ln w="9525">
            <a:noFill/>
          </a:ln>
        </p:spPr>
        <p:txBody>
          <a:bodyPr>
            <a:spAutoFit/>
          </a:bodyPr>
          <a:lstStyle/>
          <a:p>
            <a:pPr defTabSz="522605" eaLnBrk="1" hangingPunct="1"/>
            <a:r>
              <a:rPr lang="en-US" altLang="zh-CN" sz="785"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785"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cxnSp>
        <p:nvCxnSpPr>
          <p:cNvPr id="14" name="直接连接符 13"/>
          <p:cNvCxnSpPr/>
          <p:nvPr/>
        </p:nvCxnSpPr>
        <p:spPr>
          <a:xfrm>
            <a:off x="243421" y="1171333"/>
            <a:ext cx="8585838" cy="0"/>
          </a:xfrm>
          <a:prstGeom prst="line">
            <a:avLst/>
          </a:prstGeom>
          <a:ln w="3175">
            <a:gradFill flip="none" rotWithShape="1">
              <a:gsLst>
                <a:gs pos="0">
                  <a:srgbClr val="137EEC">
                    <a:alpha val="0"/>
                  </a:srgbClr>
                </a:gs>
                <a:gs pos="56000">
                  <a:srgbClr val="137EEC"/>
                </a:gs>
                <a:gs pos="100000">
                  <a:srgbClr val="137EEC">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20485" name="Group 9"/>
          <p:cNvGrpSpPr/>
          <p:nvPr/>
        </p:nvGrpSpPr>
        <p:grpSpPr>
          <a:xfrm>
            <a:off x="739233" y="1560221"/>
            <a:ext cx="3034886" cy="2465553"/>
            <a:chOff x="0" y="-1"/>
            <a:chExt cx="2823039" cy="2516956"/>
          </a:xfrm>
        </p:grpSpPr>
        <p:sp>
          <p:nvSpPr>
            <p:cNvPr id="38" name="AutoShape 10"/>
            <p:cNvSpPr/>
            <p:nvPr/>
          </p:nvSpPr>
          <p:spPr bwMode="auto">
            <a:xfrm>
              <a:off x="0" y="1630859"/>
              <a:ext cx="2195054" cy="886096"/>
            </a:xfrm>
            <a:custGeom>
              <a:avLst/>
              <a:gdLst>
                <a:gd name="T0" fmla="*/ 1097195 w 21600"/>
                <a:gd name="T1" fmla="*/ 443234 h 21600"/>
                <a:gd name="T2" fmla="*/ 1097195 w 21600"/>
                <a:gd name="T3" fmla="*/ 443234 h 21600"/>
                <a:gd name="T4" fmla="*/ 1097195 w 21600"/>
                <a:gd name="T5" fmla="*/ 443234 h 21600"/>
                <a:gd name="T6" fmla="*/ 1097195 w 21600"/>
                <a:gd name="T7" fmla="*/ 44323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90" y="0"/>
                  </a:moveTo>
                  <a:lnTo>
                    <a:pt x="1332" y="13223"/>
                  </a:lnTo>
                  <a:lnTo>
                    <a:pt x="0" y="21599"/>
                  </a:lnTo>
                  <a:lnTo>
                    <a:pt x="21600" y="8376"/>
                  </a:lnTo>
                  <a:lnTo>
                    <a:pt x="20290" y="0"/>
                  </a:lnTo>
                  <a:close/>
                </a:path>
              </a:pathLst>
            </a:custGeom>
            <a:solidFill>
              <a:srgbClr val="0C5196"/>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880"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sp>
          <p:nvSpPr>
            <p:cNvPr id="39" name="AutoShape 11"/>
            <p:cNvSpPr/>
            <p:nvPr/>
          </p:nvSpPr>
          <p:spPr bwMode="auto">
            <a:xfrm>
              <a:off x="211258" y="1089357"/>
              <a:ext cx="1773985" cy="884507"/>
            </a:xfrm>
            <a:custGeom>
              <a:avLst/>
              <a:gdLst>
                <a:gd name="T0" fmla="*/ 887056 w 21600"/>
                <a:gd name="T1" fmla="*/ 442646 h 21600"/>
                <a:gd name="T2" fmla="*/ 887056 w 21600"/>
                <a:gd name="T3" fmla="*/ 442646 h 21600"/>
                <a:gd name="T4" fmla="*/ 887056 w 21600"/>
                <a:gd name="T5" fmla="*/ 442646 h 21600"/>
                <a:gd name="T6" fmla="*/ 887056 w 21600"/>
                <a:gd name="T7" fmla="*/ 442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966" y="0"/>
                  </a:moveTo>
                  <a:lnTo>
                    <a:pt x="1619" y="13212"/>
                  </a:lnTo>
                  <a:lnTo>
                    <a:pt x="0" y="21600"/>
                  </a:lnTo>
                  <a:lnTo>
                    <a:pt x="21600" y="8329"/>
                  </a:lnTo>
                  <a:lnTo>
                    <a:pt x="19966" y="0"/>
                  </a:lnTo>
                  <a:close/>
                </a:path>
              </a:pathLst>
            </a:custGeom>
            <a:solidFill>
              <a:srgbClr val="0C5196"/>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880"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sp>
          <p:nvSpPr>
            <p:cNvPr id="40" name="AutoShape 12"/>
            <p:cNvSpPr/>
            <p:nvPr/>
          </p:nvSpPr>
          <p:spPr bwMode="auto">
            <a:xfrm>
              <a:off x="422515" y="546266"/>
              <a:ext cx="1351470" cy="884507"/>
            </a:xfrm>
            <a:custGeom>
              <a:avLst/>
              <a:gdLst>
                <a:gd name="T0" fmla="*/ 675741 w 21600"/>
                <a:gd name="T1" fmla="*/ 442057 h 21600"/>
                <a:gd name="T2" fmla="*/ 675741 w 21600"/>
                <a:gd name="T3" fmla="*/ 442057 h 21600"/>
                <a:gd name="T4" fmla="*/ 675741 w 21600"/>
                <a:gd name="T5" fmla="*/ 442057 h 21600"/>
                <a:gd name="T6" fmla="*/ 675741 w 21600"/>
                <a:gd name="T7" fmla="*/ 4420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473" y="0"/>
                  </a:moveTo>
                  <a:lnTo>
                    <a:pt x="2107" y="13259"/>
                  </a:lnTo>
                  <a:lnTo>
                    <a:pt x="0" y="21600"/>
                  </a:lnTo>
                  <a:lnTo>
                    <a:pt x="21600" y="8369"/>
                  </a:lnTo>
                  <a:lnTo>
                    <a:pt x="19473" y="0"/>
                  </a:lnTo>
                  <a:close/>
                </a:path>
              </a:pathLst>
            </a:custGeom>
            <a:solidFill>
              <a:srgbClr val="0C5196"/>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880"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sp>
          <p:nvSpPr>
            <p:cNvPr id="41" name="AutoShape 13"/>
            <p:cNvSpPr/>
            <p:nvPr/>
          </p:nvSpPr>
          <p:spPr bwMode="auto">
            <a:xfrm>
              <a:off x="633773" y="-1"/>
              <a:ext cx="928955" cy="889272"/>
            </a:xfrm>
            <a:custGeom>
              <a:avLst/>
              <a:gdLst>
                <a:gd name="T0" fmla="*/ 464425 w 21600"/>
                <a:gd name="T1" fmla="*/ 444412 h 21600"/>
                <a:gd name="T2" fmla="*/ 464425 w 21600"/>
                <a:gd name="T3" fmla="*/ 444412 h 21600"/>
                <a:gd name="T4" fmla="*/ 464425 w 21600"/>
                <a:gd name="T5" fmla="*/ 444412 h 21600"/>
                <a:gd name="T6" fmla="*/ 464425 w 21600"/>
                <a:gd name="T7" fmla="*/ 44441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479" y="0"/>
                  </a:moveTo>
                  <a:lnTo>
                    <a:pt x="3093" y="13274"/>
                  </a:lnTo>
                  <a:lnTo>
                    <a:pt x="0" y="21600"/>
                  </a:lnTo>
                  <a:lnTo>
                    <a:pt x="21599" y="8411"/>
                  </a:lnTo>
                  <a:lnTo>
                    <a:pt x="18479" y="0"/>
                  </a:lnTo>
                  <a:close/>
                </a:path>
              </a:pathLst>
            </a:custGeom>
            <a:solidFill>
              <a:srgbClr val="0C5196"/>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880"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sp>
          <p:nvSpPr>
            <p:cNvPr id="42" name="AutoShape 14"/>
            <p:cNvSpPr/>
            <p:nvPr/>
          </p:nvSpPr>
          <p:spPr bwMode="auto">
            <a:xfrm>
              <a:off x="211258" y="1630859"/>
              <a:ext cx="1983796" cy="343005"/>
            </a:xfrm>
            <a:custGeom>
              <a:avLst/>
              <a:gdLst>
                <a:gd name="T0" fmla="*/ 991831 w 21600"/>
                <a:gd name="T1" fmla="*/ 171879 h 21600"/>
                <a:gd name="T2" fmla="*/ 991831 w 21600"/>
                <a:gd name="T3" fmla="*/ 171879 h 21600"/>
                <a:gd name="T4" fmla="*/ 991831 w 21600"/>
                <a:gd name="T5" fmla="*/ 171879 h 21600"/>
                <a:gd name="T6" fmla="*/ 991831 w 21600"/>
                <a:gd name="T7" fmla="*/ 17187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21600"/>
                  </a:moveTo>
                  <a:lnTo>
                    <a:pt x="20151" y="0"/>
                  </a:lnTo>
                  <a:lnTo>
                    <a:pt x="1448" y="0"/>
                  </a:lnTo>
                  <a:lnTo>
                    <a:pt x="0" y="21600"/>
                  </a:lnTo>
                  <a:lnTo>
                    <a:pt x="21599" y="21600"/>
                  </a:lnTo>
                  <a:close/>
                </a:path>
              </a:pathLst>
            </a:custGeom>
            <a:solidFill>
              <a:srgbClr val="137EE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880"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sp>
          <p:nvSpPr>
            <p:cNvPr id="43" name="AutoShape 15"/>
            <p:cNvSpPr/>
            <p:nvPr/>
          </p:nvSpPr>
          <p:spPr bwMode="auto">
            <a:xfrm>
              <a:off x="422515" y="1089357"/>
              <a:ext cx="1562728" cy="341416"/>
            </a:xfrm>
            <a:custGeom>
              <a:avLst/>
              <a:gdLst>
                <a:gd name="T0" fmla="*/ 781104 w 21600"/>
                <a:gd name="T1" fmla="*/ 170702 h 21600"/>
                <a:gd name="T2" fmla="*/ 781104 w 21600"/>
                <a:gd name="T3" fmla="*/ 170702 h 21600"/>
                <a:gd name="T4" fmla="*/ 781104 w 21600"/>
                <a:gd name="T5" fmla="*/ 170702 h 21600"/>
                <a:gd name="T6" fmla="*/ 781104 w 21600"/>
                <a:gd name="T7" fmla="*/ 17070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23" y="0"/>
                  </a:moveTo>
                  <a:lnTo>
                    <a:pt x="0" y="21599"/>
                  </a:lnTo>
                  <a:lnTo>
                    <a:pt x="21600" y="21599"/>
                  </a:lnTo>
                  <a:lnTo>
                    <a:pt x="19744" y="0"/>
                  </a:lnTo>
                  <a:lnTo>
                    <a:pt x="1823" y="0"/>
                  </a:lnTo>
                  <a:close/>
                </a:path>
              </a:pathLst>
            </a:custGeom>
            <a:solidFill>
              <a:srgbClr val="137EE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880"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sp>
          <p:nvSpPr>
            <p:cNvPr id="44" name="AutoShape 16"/>
            <p:cNvSpPr/>
            <p:nvPr/>
          </p:nvSpPr>
          <p:spPr bwMode="auto">
            <a:xfrm>
              <a:off x="843584" y="-1"/>
              <a:ext cx="719144" cy="346181"/>
            </a:xfrm>
            <a:custGeom>
              <a:avLst/>
              <a:gdLst>
                <a:gd name="T0" fmla="*/ 359061 w 21600"/>
                <a:gd name="T1" fmla="*/ 173056 h 21600"/>
                <a:gd name="T2" fmla="*/ 359061 w 21600"/>
                <a:gd name="T3" fmla="*/ 173056 h 21600"/>
                <a:gd name="T4" fmla="*/ 359061 w 21600"/>
                <a:gd name="T5" fmla="*/ 173056 h 21600"/>
                <a:gd name="T6" fmla="*/ 359061 w 21600"/>
                <a:gd name="T7" fmla="*/ 1730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21599"/>
                  </a:moveTo>
                  <a:lnTo>
                    <a:pt x="17563" y="0"/>
                  </a:lnTo>
                  <a:lnTo>
                    <a:pt x="4072" y="0"/>
                  </a:lnTo>
                  <a:lnTo>
                    <a:pt x="0" y="21599"/>
                  </a:lnTo>
                  <a:lnTo>
                    <a:pt x="21599" y="21599"/>
                  </a:lnTo>
                  <a:close/>
                </a:path>
              </a:pathLst>
            </a:custGeom>
            <a:solidFill>
              <a:srgbClr val="137EE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880"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sp>
          <p:nvSpPr>
            <p:cNvPr id="55" name="AutoShape 17"/>
            <p:cNvSpPr/>
            <p:nvPr/>
          </p:nvSpPr>
          <p:spPr bwMode="auto">
            <a:xfrm>
              <a:off x="633773" y="546266"/>
              <a:ext cx="1140212" cy="343005"/>
            </a:xfrm>
            <a:custGeom>
              <a:avLst/>
              <a:gdLst>
                <a:gd name="T0" fmla="*/ 570377 w 21600"/>
                <a:gd name="T1" fmla="*/ 171290 h 21600"/>
                <a:gd name="T2" fmla="*/ 570377 w 21600"/>
                <a:gd name="T3" fmla="*/ 171290 h 21600"/>
                <a:gd name="T4" fmla="*/ 570377 w 21600"/>
                <a:gd name="T5" fmla="*/ 171290 h 21600"/>
                <a:gd name="T6" fmla="*/ 570377 w 21600"/>
                <a:gd name="T7" fmla="*/ 1712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518" y="0"/>
                  </a:moveTo>
                  <a:lnTo>
                    <a:pt x="0" y="21600"/>
                  </a:lnTo>
                  <a:lnTo>
                    <a:pt x="21600" y="21600"/>
                  </a:lnTo>
                  <a:lnTo>
                    <a:pt x="19081" y="0"/>
                  </a:lnTo>
                  <a:lnTo>
                    <a:pt x="2518" y="0"/>
                  </a:lnTo>
                  <a:close/>
                </a:path>
              </a:pathLst>
            </a:custGeom>
            <a:solidFill>
              <a:srgbClr val="137EE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880"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sp>
          <p:nvSpPr>
            <p:cNvPr id="56" name="AutoShape 18"/>
            <p:cNvSpPr/>
            <p:nvPr/>
          </p:nvSpPr>
          <p:spPr bwMode="auto">
            <a:xfrm>
              <a:off x="0" y="2173950"/>
              <a:ext cx="2404864" cy="343005"/>
            </a:xfrm>
            <a:custGeom>
              <a:avLst/>
              <a:gdLst>
                <a:gd name="T0" fmla="*/ 1202558 w 21600"/>
                <a:gd name="T1" fmla="*/ 171879 h 21600"/>
                <a:gd name="T2" fmla="*/ 1202558 w 21600"/>
                <a:gd name="T3" fmla="*/ 171879 h 21600"/>
                <a:gd name="T4" fmla="*/ 1202558 w 21600"/>
                <a:gd name="T5" fmla="*/ 171879 h 21600"/>
                <a:gd name="T6" fmla="*/ 1202558 w 21600"/>
                <a:gd name="T7" fmla="*/ 17187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215" y="0"/>
                  </a:moveTo>
                  <a:lnTo>
                    <a:pt x="0" y="21600"/>
                  </a:lnTo>
                  <a:lnTo>
                    <a:pt x="21600" y="21600"/>
                  </a:lnTo>
                  <a:lnTo>
                    <a:pt x="20405" y="0"/>
                  </a:lnTo>
                  <a:lnTo>
                    <a:pt x="1215" y="0"/>
                  </a:lnTo>
                  <a:close/>
                </a:path>
              </a:pathLst>
            </a:custGeom>
            <a:solidFill>
              <a:srgbClr val="137EE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880"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sp>
          <p:nvSpPr>
            <p:cNvPr id="57" name="AutoShape 19"/>
            <p:cNvSpPr/>
            <p:nvPr/>
          </p:nvSpPr>
          <p:spPr bwMode="auto">
            <a:xfrm>
              <a:off x="1562728" y="146094"/>
              <a:ext cx="1260311" cy="53991"/>
            </a:xfrm>
            <a:custGeom>
              <a:avLst/>
              <a:gdLst>
                <a:gd name="T0" fmla="*/ 630417 w 21600"/>
                <a:gd name="T1" fmla="*/ 27078 h 21600"/>
                <a:gd name="T2" fmla="*/ 630417 w 21600"/>
                <a:gd name="T3" fmla="*/ 27078 h 21600"/>
                <a:gd name="T4" fmla="*/ 630417 w 21600"/>
                <a:gd name="T5" fmla="*/ 27078 h 21600"/>
                <a:gd name="T6" fmla="*/ 630417 w 21600"/>
                <a:gd name="T7" fmla="*/ 2707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115" y="0"/>
                  </a:moveTo>
                  <a:cubicBezTo>
                    <a:pt x="20891" y="0"/>
                    <a:pt x="20704" y="3456"/>
                    <a:pt x="20667" y="8640"/>
                  </a:cubicBezTo>
                  <a:cubicBezTo>
                    <a:pt x="0" y="8640"/>
                    <a:pt x="0" y="8640"/>
                    <a:pt x="0" y="8640"/>
                  </a:cubicBezTo>
                  <a:cubicBezTo>
                    <a:pt x="0" y="12960"/>
                    <a:pt x="0" y="12960"/>
                    <a:pt x="0" y="12960"/>
                  </a:cubicBezTo>
                  <a:cubicBezTo>
                    <a:pt x="20667" y="12960"/>
                    <a:pt x="20667" y="12960"/>
                    <a:pt x="20667" y="12960"/>
                  </a:cubicBezTo>
                  <a:cubicBezTo>
                    <a:pt x="20704" y="18144"/>
                    <a:pt x="20891" y="21599"/>
                    <a:pt x="21115" y="21599"/>
                  </a:cubicBezTo>
                  <a:cubicBezTo>
                    <a:pt x="21376" y="21599"/>
                    <a:pt x="21600" y="17280"/>
                    <a:pt x="21600" y="11232"/>
                  </a:cubicBezTo>
                  <a:cubicBezTo>
                    <a:pt x="21600" y="5184"/>
                    <a:pt x="21376" y="0"/>
                    <a:pt x="21115" y="0"/>
                  </a:cubicBezTo>
                  <a:close/>
                </a:path>
              </a:pathLst>
            </a:custGeom>
            <a:solidFill>
              <a:srgbClr val="4D4E4E"/>
            </a:solidFill>
            <a:ln w="9525" cap="flat" cmpd="sng">
              <a:solidFill>
                <a:srgbClr val="D9D9D9"/>
              </a:solidFill>
              <a:prstDash val="solid"/>
              <a:rou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880"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sp>
          <p:nvSpPr>
            <p:cNvPr id="58" name="AutoShape 20"/>
            <p:cNvSpPr/>
            <p:nvPr/>
          </p:nvSpPr>
          <p:spPr bwMode="auto">
            <a:xfrm>
              <a:off x="1763857" y="689185"/>
              <a:ext cx="1059182" cy="57167"/>
            </a:xfrm>
            <a:custGeom>
              <a:avLst/>
              <a:gdLst>
                <a:gd name="T0" fmla="*/ 529762 w 21600"/>
                <a:gd name="T1" fmla="*/ 28254 h 21600"/>
                <a:gd name="T2" fmla="*/ 529762 w 21600"/>
                <a:gd name="T3" fmla="*/ 28254 h 21600"/>
                <a:gd name="T4" fmla="*/ 529762 w 21600"/>
                <a:gd name="T5" fmla="*/ 28254 h 21600"/>
                <a:gd name="T6" fmla="*/ 529762 w 21600"/>
                <a:gd name="T7" fmla="*/ 2825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023" y="0"/>
                  </a:moveTo>
                  <a:cubicBezTo>
                    <a:pt x="20757" y="0"/>
                    <a:pt x="20535" y="3323"/>
                    <a:pt x="20491" y="8307"/>
                  </a:cubicBezTo>
                  <a:cubicBezTo>
                    <a:pt x="0" y="8307"/>
                    <a:pt x="0" y="8307"/>
                    <a:pt x="0" y="8307"/>
                  </a:cubicBezTo>
                  <a:cubicBezTo>
                    <a:pt x="0" y="12461"/>
                    <a:pt x="0" y="12461"/>
                    <a:pt x="0" y="12461"/>
                  </a:cubicBezTo>
                  <a:cubicBezTo>
                    <a:pt x="20491" y="12461"/>
                    <a:pt x="20491" y="12461"/>
                    <a:pt x="20491" y="12461"/>
                  </a:cubicBezTo>
                  <a:cubicBezTo>
                    <a:pt x="20535" y="17446"/>
                    <a:pt x="20757" y="21599"/>
                    <a:pt x="21023" y="21599"/>
                  </a:cubicBezTo>
                  <a:cubicBezTo>
                    <a:pt x="21333" y="21599"/>
                    <a:pt x="21599" y="16615"/>
                    <a:pt x="21599" y="10800"/>
                  </a:cubicBezTo>
                  <a:cubicBezTo>
                    <a:pt x="21599" y="4984"/>
                    <a:pt x="21333" y="0"/>
                    <a:pt x="21023" y="0"/>
                  </a:cubicBezTo>
                  <a:close/>
                </a:path>
              </a:pathLst>
            </a:custGeom>
            <a:solidFill>
              <a:srgbClr val="4D4E4E"/>
            </a:solidFill>
            <a:ln w="9525" cap="flat" cmpd="sng">
              <a:solidFill>
                <a:srgbClr val="D9D9D9"/>
              </a:solidFill>
              <a:prstDash val="solid"/>
              <a:rou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880"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sp>
          <p:nvSpPr>
            <p:cNvPr id="59" name="AutoShape 21"/>
            <p:cNvSpPr/>
            <p:nvPr/>
          </p:nvSpPr>
          <p:spPr bwMode="auto">
            <a:xfrm>
              <a:off x="1985243" y="1232275"/>
              <a:ext cx="837796" cy="57167"/>
            </a:xfrm>
            <a:custGeom>
              <a:avLst/>
              <a:gdLst>
                <a:gd name="T0" fmla="*/ 419101 w 21600"/>
                <a:gd name="T1" fmla="*/ 28254 h 21600"/>
                <a:gd name="T2" fmla="*/ 419101 w 21600"/>
                <a:gd name="T3" fmla="*/ 28254 h 21600"/>
                <a:gd name="T4" fmla="*/ 419101 w 21600"/>
                <a:gd name="T5" fmla="*/ 28254 h 21600"/>
                <a:gd name="T6" fmla="*/ 419101 w 21600"/>
                <a:gd name="T7" fmla="*/ 2825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870" y="0"/>
                  </a:moveTo>
                  <a:cubicBezTo>
                    <a:pt x="20534" y="0"/>
                    <a:pt x="20253" y="3323"/>
                    <a:pt x="20197" y="8307"/>
                  </a:cubicBezTo>
                  <a:cubicBezTo>
                    <a:pt x="0" y="8307"/>
                    <a:pt x="0" y="8307"/>
                    <a:pt x="0" y="8307"/>
                  </a:cubicBezTo>
                  <a:cubicBezTo>
                    <a:pt x="0" y="12461"/>
                    <a:pt x="0" y="12461"/>
                    <a:pt x="0" y="12461"/>
                  </a:cubicBezTo>
                  <a:cubicBezTo>
                    <a:pt x="20197" y="12461"/>
                    <a:pt x="20197" y="12461"/>
                    <a:pt x="20197" y="12461"/>
                  </a:cubicBezTo>
                  <a:cubicBezTo>
                    <a:pt x="20253" y="17446"/>
                    <a:pt x="20534" y="21599"/>
                    <a:pt x="20870" y="21599"/>
                  </a:cubicBezTo>
                  <a:cubicBezTo>
                    <a:pt x="21263" y="21599"/>
                    <a:pt x="21600" y="16615"/>
                    <a:pt x="21600" y="10800"/>
                  </a:cubicBezTo>
                  <a:cubicBezTo>
                    <a:pt x="21600" y="4984"/>
                    <a:pt x="21263" y="0"/>
                    <a:pt x="20870" y="0"/>
                  </a:cubicBezTo>
                  <a:close/>
                </a:path>
              </a:pathLst>
            </a:custGeom>
            <a:solidFill>
              <a:srgbClr val="4D4E4E"/>
            </a:solidFill>
            <a:ln w="9525" cap="flat" cmpd="sng">
              <a:solidFill>
                <a:srgbClr val="D9D9D9"/>
              </a:solidFill>
              <a:prstDash val="solid"/>
              <a:rou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880"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sp>
          <p:nvSpPr>
            <p:cNvPr id="60" name="AutoShape 22"/>
            <p:cNvSpPr/>
            <p:nvPr/>
          </p:nvSpPr>
          <p:spPr bwMode="auto">
            <a:xfrm>
              <a:off x="2209524" y="1773778"/>
              <a:ext cx="613515" cy="57167"/>
            </a:xfrm>
            <a:custGeom>
              <a:avLst/>
              <a:gdLst>
                <a:gd name="T0" fmla="*/ 306673 w 21600"/>
                <a:gd name="T1" fmla="*/ 28254 h 21600"/>
                <a:gd name="T2" fmla="*/ 306673 w 21600"/>
                <a:gd name="T3" fmla="*/ 28254 h 21600"/>
                <a:gd name="T4" fmla="*/ 306673 w 21600"/>
                <a:gd name="T5" fmla="*/ 28254 h 21600"/>
                <a:gd name="T6" fmla="*/ 306673 w 21600"/>
                <a:gd name="T7" fmla="*/ 2825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604" y="0"/>
                  </a:moveTo>
                  <a:cubicBezTo>
                    <a:pt x="20144" y="0"/>
                    <a:pt x="19761" y="3323"/>
                    <a:pt x="19685" y="8307"/>
                  </a:cubicBezTo>
                  <a:cubicBezTo>
                    <a:pt x="0" y="8307"/>
                    <a:pt x="0" y="8307"/>
                    <a:pt x="0" y="8307"/>
                  </a:cubicBezTo>
                  <a:cubicBezTo>
                    <a:pt x="0" y="12461"/>
                    <a:pt x="0" y="12461"/>
                    <a:pt x="0" y="12461"/>
                  </a:cubicBezTo>
                  <a:cubicBezTo>
                    <a:pt x="19685" y="12461"/>
                    <a:pt x="19685" y="12461"/>
                    <a:pt x="19685" y="12461"/>
                  </a:cubicBezTo>
                  <a:cubicBezTo>
                    <a:pt x="19761" y="17446"/>
                    <a:pt x="20144" y="21599"/>
                    <a:pt x="20604" y="21599"/>
                  </a:cubicBezTo>
                  <a:cubicBezTo>
                    <a:pt x="21140" y="21599"/>
                    <a:pt x="21599" y="16615"/>
                    <a:pt x="21599" y="10800"/>
                  </a:cubicBezTo>
                  <a:cubicBezTo>
                    <a:pt x="21599" y="4984"/>
                    <a:pt x="21140" y="0"/>
                    <a:pt x="20604" y="0"/>
                  </a:cubicBezTo>
                  <a:close/>
                </a:path>
              </a:pathLst>
            </a:custGeom>
            <a:solidFill>
              <a:srgbClr val="4D4E4E"/>
            </a:solidFill>
            <a:ln w="9525" cap="flat" cmpd="sng">
              <a:solidFill>
                <a:srgbClr val="D9D9D9"/>
              </a:solidFill>
              <a:prstDash val="solid"/>
              <a:rou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880"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sp>
          <p:nvSpPr>
            <p:cNvPr id="61" name="AutoShape 23"/>
            <p:cNvSpPr/>
            <p:nvPr/>
          </p:nvSpPr>
          <p:spPr bwMode="auto">
            <a:xfrm>
              <a:off x="2430910" y="2316869"/>
              <a:ext cx="392129" cy="57167"/>
            </a:xfrm>
            <a:custGeom>
              <a:avLst/>
              <a:gdLst>
                <a:gd name="T0" fmla="*/ 196012 w 21600"/>
                <a:gd name="T1" fmla="*/ 28254 h 21600"/>
                <a:gd name="T2" fmla="*/ 196012 w 21600"/>
                <a:gd name="T3" fmla="*/ 28254 h 21600"/>
                <a:gd name="T4" fmla="*/ 196012 w 21600"/>
                <a:gd name="T5" fmla="*/ 28254 h 21600"/>
                <a:gd name="T6" fmla="*/ 196012 w 21600"/>
                <a:gd name="T7" fmla="*/ 2825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039" y="0"/>
                  </a:moveTo>
                  <a:cubicBezTo>
                    <a:pt x="19319" y="0"/>
                    <a:pt x="18720" y="4153"/>
                    <a:pt x="18599" y="8307"/>
                  </a:cubicBezTo>
                  <a:cubicBezTo>
                    <a:pt x="0" y="8307"/>
                    <a:pt x="0" y="8307"/>
                    <a:pt x="0" y="8307"/>
                  </a:cubicBezTo>
                  <a:cubicBezTo>
                    <a:pt x="0" y="12461"/>
                    <a:pt x="0" y="12461"/>
                    <a:pt x="0" y="12461"/>
                  </a:cubicBezTo>
                  <a:cubicBezTo>
                    <a:pt x="18599" y="12461"/>
                    <a:pt x="18599" y="12461"/>
                    <a:pt x="18599" y="12461"/>
                  </a:cubicBezTo>
                  <a:cubicBezTo>
                    <a:pt x="18720" y="17446"/>
                    <a:pt x="19319" y="21599"/>
                    <a:pt x="20039" y="21599"/>
                  </a:cubicBezTo>
                  <a:cubicBezTo>
                    <a:pt x="20880" y="21599"/>
                    <a:pt x="21600" y="16615"/>
                    <a:pt x="21600" y="10800"/>
                  </a:cubicBezTo>
                  <a:cubicBezTo>
                    <a:pt x="21600" y="4984"/>
                    <a:pt x="20880" y="0"/>
                    <a:pt x="20039" y="0"/>
                  </a:cubicBezTo>
                  <a:close/>
                </a:path>
              </a:pathLst>
            </a:custGeom>
            <a:solidFill>
              <a:srgbClr val="4D4E4E"/>
            </a:solidFill>
            <a:ln w="9525" cap="flat" cmpd="sng">
              <a:solidFill>
                <a:srgbClr val="D9D9D9"/>
              </a:solidFill>
              <a:prstDash val="solid"/>
              <a:rou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marL="0" marR="0" lvl="0" indent="0" algn="l" defTabSz="914400" rtl="0" eaLnBrk="1" fontAlgn="base" latinLnBrk="0" hangingPunct="0">
                <a:lnSpc>
                  <a:spcPct val="100000"/>
                </a:lnSpc>
                <a:spcBef>
                  <a:spcPct val="0"/>
                </a:spcBef>
                <a:spcAft>
                  <a:spcPct val="0"/>
                </a:spcAft>
                <a:buClrTx/>
                <a:buSzTx/>
                <a:buFontTx/>
                <a:buNone/>
                <a:defRPr/>
              </a:pPr>
              <a:endParaRPr kumimoji="0" lang="zh-CN" altLang="en-US" sz="880" b="0" i="0" u="none" strike="noStrike" kern="1200" cap="none" spc="0" normalizeH="0" baseline="0" noProof="0">
                <a:ln>
                  <a:noFill/>
                </a:ln>
                <a:solidFill>
                  <a:srgbClr val="000000"/>
                </a:solidFill>
                <a:effectLst/>
                <a:uLnTx/>
                <a:uFillTx/>
                <a:latin typeface="+mn-lt"/>
                <a:ea typeface="MS PGothic" panose="020B0600070205080204" pitchFamily="34" charset="-128"/>
                <a:cs typeface="Helvetica"/>
                <a:sym typeface="Calibri" panose="020F0502020204030204" pitchFamily="34" charset="0"/>
              </a:endParaRPr>
            </a:p>
          </p:txBody>
        </p:sp>
      </p:grpSp>
      <p:sp>
        <p:nvSpPr>
          <p:cNvPr id="20486" name="AutoShape 24"/>
          <p:cNvSpPr/>
          <p:nvPr/>
        </p:nvSpPr>
        <p:spPr>
          <a:xfrm>
            <a:off x="3750785" y="1544666"/>
            <a:ext cx="768444" cy="426222"/>
          </a:xfrm>
          <a:custGeom>
            <a:avLst/>
            <a:gdLst>
              <a:gd name="txL" fmla="*/ 0 w 21600"/>
              <a:gd name="txT" fmla="*/ 0 h 21600"/>
              <a:gd name="txR" fmla="*/ 21600 w 21600"/>
              <a:gd name="txB" fmla="*/ 21600 h 21600"/>
            </a:gdLst>
            <a:ahLst/>
            <a:cxnLst>
              <a:cxn ang="0">
                <a:pos x="2147483646" y="2147483646"/>
              </a:cxn>
              <a:cxn ang="0">
                <a:pos x="2147483646" y="2147483646"/>
              </a:cxn>
              <a:cxn ang="0">
                <a:pos x="2147483646" y="2147483646"/>
              </a:cxn>
              <a:cxn ang="0">
                <a:pos x="2147483646" y="2147483646"/>
              </a:cxn>
            </a:cxnLst>
            <a:rect l="txL" t="txT" r="txR" b="txB"/>
            <a:pathLst>
              <a:path w="21600" h="21600">
                <a:moveTo>
                  <a:pt x="0" y="0"/>
                </a:moveTo>
                <a:lnTo>
                  <a:pt x="21600" y="0"/>
                </a:lnTo>
                <a:lnTo>
                  <a:pt x="21600" y="21599"/>
                </a:lnTo>
                <a:lnTo>
                  <a:pt x="0" y="21599"/>
                </a:lnTo>
                <a:lnTo>
                  <a:pt x="0" y="0"/>
                </a:lnTo>
                <a:close/>
              </a:path>
            </a:pathLst>
          </a:custGeom>
          <a:noFill/>
          <a:ln w="9525">
            <a:noFill/>
          </a:ln>
        </p:spPr>
        <p:txBody>
          <a:bodyPr lIns="44798" tIns="44798" rIns="44798" bIns="44798"/>
          <a:lstStyle/>
          <a:p>
            <a:pPr algn="ctr" defTabSz="914400" eaLnBrk="1"/>
            <a:r>
              <a:rPr lang="es-ES" altLang="zh-CN" sz="1765" dirty="0">
                <a:solidFill>
                  <a:schemeClr val="bg1"/>
                </a:solidFill>
                <a:latin typeface="方正兰亭黑_GBK" pitchFamily="2" charset="-122"/>
                <a:ea typeface="方正兰亭黑_GBK" pitchFamily="2" charset="-122"/>
                <a:sym typeface="Open Sans" pitchFamily="34" charset="0"/>
              </a:rPr>
              <a:t>5%</a:t>
            </a:r>
            <a:endParaRPr lang="es-ES" altLang="zh-CN" sz="1570" dirty="0">
              <a:solidFill>
                <a:schemeClr val="bg1"/>
              </a:solidFill>
              <a:latin typeface="方正兰亭黑_GBK" pitchFamily="2" charset="-122"/>
              <a:ea typeface="方正兰亭黑_GBK" pitchFamily="2" charset="-122"/>
              <a:sym typeface="Calibri" panose="020F0502020204030204" pitchFamily="34" charset="0"/>
            </a:endParaRPr>
          </a:p>
        </p:txBody>
      </p:sp>
      <p:sp>
        <p:nvSpPr>
          <p:cNvPr id="20487" name="AutoShape 25"/>
          <p:cNvSpPr/>
          <p:nvPr/>
        </p:nvSpPr>
        <p:spPr>
          <a:xfrm>
            <a:off x="3750785" y="2070443"/>
            <a:ext cx="768444" cy="424666"/>
          </a:xfrm>
          <a:custGeom>
            <a:avLst/>
            <a:gdLst>
              <a:gd name="txL" fmla="*/ 0 w 21600"/>
              <a:gd name="txT" fmla="*/ 0 h 21600"/>
              <a:gd name="txR" fmla="*/ 21600 w 21600"/>
              <a:gd name="txB" fmla="*/ 21600 h 21600"/>
            </a:gdLst>
            <a:ahLst/>
            <a:cxnLst>
              <a:cxn ang="0">
                <a:pos x="2147483646" y="2147483646"/>
              </a:cxn>
              <a:cxn ang="0">
                <a:pos x="2147483646" y="2147483646"/>
              </a:cxn>
              <a:cxn ang="0">
                <a:pos x="2147483646" y="2147483646"/>
              </a:cxn>
              <a:cxn ang="0">
                <a:pos x="2147483646" y="2147483646"/>
              </a:cxn>
            </a:cxnLst>
            <a:rect l="txL" t="txT" r="txR" b="txB"/>
            <a:pathLst>
              <a:path w="21600" h="21600">
                <a:moveTo>
                  <a:pt x="0" y="0"/>
                </a:moveTo>
                <a:lnTo>
                  <a:pt x="21600" y="0"/>
                </a:lnTo>
                <a:lnTo>
                  <a:pt x="21600" y="21599"/>
                </a:lnTo>
                <a:lnTo>
                  <a:pt x="0" y="21599"/>
                </a:lnTo>
                <a:lnTo>
                  <a:pt x="0" y="0"/>
                </a:lnTo>
                <a:close/>
              </a:path>
            </a:pathLst>
          </a:custGeom>
          <a:noFill/>
          <a:ln w="9525">
            <a:noFill/>
          </a:ln>
        </p:spPr>
        <p:txBody>
          <a:bodyPr lIns="44798" tIns="44798" rIns="44798" bIns="44798"/>
          <a:lstStyle/>
          <a:p>
            <a:pPr algn="ctr" defTabSz="914400" eaLnBrk="1"/>
            <a:r>
              <a:rPr lang="es-ES" altLang="zh-CN" sz="1765" dirty="0">
                <a:solidFill>
                  <a:schemeClr val="bg1"/>
                </a:solidFill>
                <a:latin typeface="方正兰亭黑_GBK" pitchFamily="2" charset="-122"/>
                <a:ea typeface="方正兰亭黑_GBK" pitchFamily="2" charset="-122"/>
                <a:sym typeface="Open Sans" pitchFamily="34" charset="0"/>
              </a:rPr>
              <a:t>10%</a:t>
            </a:r>
            <a:endParaRPr lang="es-ES" altLang="zh-CN" sz="1570" dirty="0">
              <a:solidFill>
                <a:schemeClr val="bg1"/>
              </a:solidFill>
              <a:latin typeface="方正兰亭黑_GBK" pitchFamily="2" charset="-122"/>
              <a:ea typeface="方正兰亭黑_GBK" pitchFamily="2" charset="-122"/>
              <a:sym typeface="Calibri" panose="020F0502020204030204" pitchFamily="34" charset="0"/>
            </a:endParaRPr>
          </a:p>
        </p:txBody>
      </p:sp>
      <p:sp>
        <p:nvSpPr>
          <p:cNvPr id="20488" name="AutoShape 26"/>
          <p:cNvSpPr/>
          <p:nvPr/>
        </p:nvSpPr>
        <p:spPr>
          <a:xfrm>
            <a:off x="3772563" y="2593109"/>
            <a:ext cx="768444" cy="424666"/>
          </a:xfrm>
          <a:custGeom>
            <a:avLst/>
            <a:gdLst>
              <a:gd name="txL" fmla="*/ 0 w 21600"/>
              <a:gd name="txT" fmla="*/ 0 h 21600"/>
              <a:gd name="txR" fmla="*/ 21600 w 21600"/>
              <a:gd name="txB" fmla="*/ 21600 h 21600"/>
            </a:gdLst>
            <a:ahLst/>
            <a:cxnLst>
              <a:cxn ang="0">
                <a:pos x="2147483646" y="2147483646"/>
              </a:cxn>
              <a:cxn ang="0">
                <a:pos x="2147483646" y="2147483646"/>
              </a:cxn>
              <a:cxn ang="0">
                <a:pos x="2147483646" y="2147483646"/>
              </a:cxn>
              <a:cxn ang="0">
                <a:pos x="2147483646" y="2147483646"/>
              </a:cxn>
            </a:cxnLst>
            <a:rect l="txL" t="txT" r="txR" b="txB"/>
            <a:pathLst>
              <a:path w="21600" h="21600">
                <a:moveTo>
                  <a:pt x="0" y="0"/>
                </a:moveTo>
                <a:lnTo>
                  <a:pt x="21600" y="0"/>
                </a:lnTo>
                <a:lnTo>
                  <a:pt x="21600" y="21599"/>
                </a:lnTo>
                <a:lnTo>
                  <a:pt x="0" y="21599"/>
                </a:lnTo>
                <a:lnTo>
                  <a:pt x="0" y="0"/>
                </a:lnTo>
                <a:close/>
              </a:path>
            </a:pathLst>
          </a:custGeom>
          <a:noFill/>
          <a:ln w="9525">
            <a:noFill/>
          </a:ln>
        </p:spPr>
        <p:txBody>
          <a:bodyPr lIns="44798" tIns="44798" rIns="44798" bIns="44798"/>
          <a:lstStyle/>
          <a:p>
            <a:pPr algn="ctr" defTabSz="914400" eaLnBrk="1"/>
            <a:r>
              <a:rPr lang="es-ES" altLang="zh-CN" sz="1765" dirty="0">
                <a:solidFill>
                  <a:schemeClr val="bg1"/>
                </a:solidFill>
                <a:latin typeface="方正兰亭黑_GBK" pitchFamily="2" charset="-122"/>
                <a:ea typeface="方正兰亭黑_GBK" pitchFamily="2" charset="-122"/>
                <a:sym typeface="Open Sans" pitchFamily="34" charset="0"/>
              </a:rPr>
              <a:t>15%</a:t>
            </a:r>
            <a:endParaRPr lang="es-ES" altLang="zh-CN" sz="1570" dirty="0">
              <a:solidFill>
                <a:schemeClr val="bg1"/>
              </a:solidFill>
              <a:latin typeface="方正兰亭黑_GBK" pitchFamily="2" charset="-122"/>
              <a:ea typeface="方正兰亭黑_GBK" pitchFamily="2" charset="-122"/>
              <a:sym typeface="Calibri" panose="020F0502020204030204" pitchFamily="34" charset="0"/>
            </a:endParaRPr>
          </a:p>
        </p:txBody>
      </p:sp>
      <p:sp>
        <p:nvSpPr>
          <p:cNvPr id="20489" name="AutoShape 27"/>
          <p:cNvSpPr/>
          <p:nvPr/>
        </p:nvSpPr>
        <p:spPr>
          <a:xfrm>
            <a:off x="3772563" y="3134442"/>
            <a:ext cx="768444" cy="424666"/>
          </a:xfrm>
          <a:custGeom>
            <a:avLst/>
            <a:gdLst>
              <a:gd name="txL" fmla="*/ 0 w 21600"/>
              <a:gd name="txT" fmla="*/ 0 h 21600"/>
              <a:gd name="txR" fmla="*/ 21600 w 21600"/>
              <a:gd name="txB" fmla="*/ 21600 h 21600"/>
            </a:gdLst>
            <a:ahLst/>
            <a:cxnLst>
              <a:cxn ang="0">
                <a:pos x="2147483646" y="2147483646"/>
              </a:cxn>
              <a:cxn ang="0">
                <a:pos x="2147483646" y="2147483646"/>
              </a:cxn>
              <a:cxn ang="0">
                <a:pos x="2147483646" y="2147483646"/>
              </a:cxn>
              <a:cxn ang="0">
                <a:pos x="2147483646" y="2147483646"/>
              </a:cxn>
            </a:cxnLst>
            <a:rect l="txL" t="txT" r="txR" b="txB"/>
            <a:pathLst>
              <a:path w="21600" h="21600">
                <a:moveTo>
                  <a:pt x="0" y="0"/>
                </a:moveTo>
                <a:lnTo>
                  <a:pt x="21600" y="0"/>
                </a:lnTo>
                <a:lnTo>
                  <a:pt x="21600" y="21599"/>
                </a:lnTo>
                <a:lnTo>
                  <a:pt x="0" y="21599"/>
                </a:lnTo>
                <a:lnTo>
                  <a:pt x="0" y="0"/>
                </a:lnTo>
                <a:close/>
              </a:path>
            </a:pathLst>
          </a:custGeom>
          <a:noFill/>
          <a:ln w="9525">
            <a:noFill/>
          </a:ln>
        </p:spPr>
        <p:txBody>
          <a:bodyPr lIns="44798" tIns="44798" rIns="44798" bIns="44798"/>
          <a:lstStyle/>
          <a:p>
            <a:pPr algn="ctr" defTabSz="914400" eaLnBrk="1"/>
            <a:r>
              <a:rPr lang="es-ES" altLang="zh-CN" sz="1765" dirty="0">
                <a:solidFill>
                  <a:schemeClr val="bg1"/>
                </a:solidFill>
                <a:latin typeface="方正兰亭黑_GBK" pitchFamily="2" charset="-122"/>
                <a:ea typeface="方正兰亭黑_GBK" pitchFamily="2" charset="-122"/>
                <a:sym typeface="Open Sans" pitchFamily="34" charset="0"/>
              </a:rPr>
              <a:t>20%</a:t>
            </a:r>
            <a:endParaRPr lang="es-ES" altLang="zh-CN" sz="1570" dirty="0">
              <a:solidFill>
                <a:schemeClr val="bg1"/>
              </a:solidFill>
              <a:latin typeface="方正兰亭黑_GBK" pitchFamily="2" charset="-122"/>
              <a:ea typeface="方正兰亭黑_GBK" pitchFamily="2" charset="-122"/>
              <a:sym typeface="Calibri" panose="020F0502020204030204" pitchFamily="34" charset="0"/>
            </a:endParaRPr>
          </a:p>
        </p:txBody>
      </p:sp>
      <p:sp>
        <p:nvSpPr>
          <p:cNvPr id="20490" name="AutoShape 28"/>
          <p:cNvSpPr/>
          <p:nvPr/>
        </p:nvSpPr>
        <p:spPr>
          <a:xfrm>
            <a:off x="3772563" y="3655552"/>
            <a:ext cx="768444" cy="426222"/>
          </a:xfrm>
          <a:custGeom>
            <a:avLst/>
            <a:gdLst>
              <a:gd name="txL" fmla="*/ 0 w 21600"/>
              <a:gd name="txT" fmla="*/ 0 h 21600"/>
              <a:gd name="txR" fmla="*/ 21600 w 21600"/>
              <a:gd name="txB" fmla="*/ 21600 h 21600"/>
            </a:gdLst>
            <a:ahLst/>
            <a:cxnLst>
              <a:cxn ang="0">
                <a:pos x="2147483646" y="2147483646"/>
              </a:cxn>
              <a:cxn ang="0">
                <a:pos x="2147483646" y="2147483646"/>
              </a:cxn>
              <a:cxn ang="0">
                <a:pos x="2147483646" y="2147483646"/>
              </a:cxn>
              <a:cxn ang="0">
                <a:pos x="2147483646" y="2147483646"/>
              </a:cxn>
            </a:cxnLst>
            <a:rect l="txL" t="txT" r="txR" b="txB"/>
            <a:pathLst>
              <a:path w="21600" h="21600">
                <a:moveTo>
                  <a:pt x="0" y="0"/>
                </a:moveTo>
                <a:lnTo>
                  <a:pt x="21600" y="0"/>
                </a:lnTo>
                <a:lnTo>
                  <a:pt x="21600" y="21599"/>
                </a:lnTo>
                <a:lnTo>
                  <a:pt x="0" y="21599"/>
                </a:lnTo>
                <a:lnTo>
                  <a:pt x="0" y="0"/>
                </a:lnTo>
                <a:close/>
              </a:path>
            </a:pathLst>
          </a:custGeom>
          <a:noFill/>
          <a:ln w="9525">
            <a:noFill/>
          </a:ln>
        </p:spPr>
        <p:txBody>
          <a:bodyPr lIns="44798" tIns="44798" rIns="44798" bIns="44798"/>
          <a:lstStyle/>
          <a:p>
            <a:pPr algn="ctr" defTabSz="914400" eaLnBrk="1"/>
            <a:r>
              <a:rPr lang="es-ES" altLang="zh-CN" sz="1765" dirty="0">
                <a:solidFill>
                  <a:schemeClr val="bg1"/>
                </a:solidFill>
                <a:latin typeface="方正兰亭黑_GBK" pitchFamily="2" charset="-122"/>
                <a:ea typeface="方正兰亭黑_GBK" pitchFamily="2" charset="-122"/>
                <a:sym typeface="Open Sans" pitchFamily="34" charset="0"/>
              </a:rPr>
              <a:t>40%</a:t>
            </a:r>
            <a:endParaRPr lang="es-ES" altLang="zh-CN" sz="1570" dirty="0">
              <a:solidFill>
                <a:schemeClr val="bg1"/>
              </a:solidFill>
              <a:latin typeface="方正兰亭黑_GBK" pitchFamily="2" charset="-122"/>
              <a:ea typeface="方正兰亭黑_GBK" pitchFamily="2" charset="-122"/>
              <a:sym typeface="Calibri" panose="020F0502020204030204" pitchFamily="34" charset="0"/>
            </a:endParaRPr>
          </a:p>
        </p:txBody>
      </p:sp>
      <p:sp>
        <p:nvSpPr>
          <p:cNvPr id="20491" name="AutoShape 29"/>
          <p:cNvSpPr/>
          <p:nvPr/>
        </p:nvSpPr>
        <p:spPr>
          <a:xfrm>
            <a:off x="1456344" y="3739552"/>
            <a:ext cx="1343999" cy="264444"/>
          </a:xfrm>
          <a:custGeom>
            <a:avLst/>
            <a:gdLst/>
            <a:ahLst/>
            <a:cxnLst>
              <a:cxn ang="0">
                <a:pos x="2147483646" y="2147483646"/>
              </a:cxn>
              <a:cxn ang="0">
                <a:pos x="2147483646" y="2147483646"/>
              </a:cxn>
              <a:cxn ang="0">
                <a:pos x="2147483646" y="2147483646"/>
              </a:cxn>
              <a:cxn ang="0">
                <a:pos x="2147483646" y="2147483646"/>
              </a:cxn>
            </a:cxnLst>
            <a:rect l="0" t="0" r="0" b="0"/>
            <a:pathLst>
              <a:path w="21600" h="21600">
                <a:moveTo>
                  <a:pt x="0" y="0"/>
                </a:moveTo>
                <a:lnTo>
                  <a:pt x="21599" y="0"/>
                </a:lnTo>
                <a:lnTo>
                  <a:pt x="21599" y="21599"/>
                </a:lnTo>
                <a:lnTo>
                  <a:pt x="0" y="21599"/>
                </a:lnTo>
                <a:lnTo>
                  <a:pt x="0" y="0"/>
                </a:lnTo>
                <a:close/>
              </a:path>
            </a:pathLst>
          </a:custGeom>
          <a:noFill/>
          <a:ln w="9525">
            <a:noFill/>
          </a:ln>
        </p:spPr>
        <p:txBody>
          <a:bodyPr/>
          <a:lstStyle/>
          <a:p>
            <a:endParaRPr lang="zh-CN" altLang="en-US" sz="100"/>
          </a:p>
        </p:txBody>
      </p:sp>
      <p:sp>
        <p:nvSpPr>
          <p:cNvPr id="20492" name="AutoShape 30"/>
          <p:cNvSpPr/>
          <p:nvPr/>
        </p:nvSpPr>
        <p:spPr>
          <a:xfrm>
            <a:off x="1425233" y="3196664"/>
            <a:ext cx="1342443" cy="262888"/>
          </a:xfrm>
          <a:custGeom>
            <a:avLst/>
            <a:gdLst/>
            <a:ahLst/>
            <a:cxnLst>
              <a:cxn ang="0">
                <a:pos x="2147483646" y="2147483646"/>
              </a:cxn>
              <a:cxn ang="0">
                <a:pos x="2147483646" y="2147483646"/>
              </a:cxn>
              <a:cxn ang="0">
                <a:pos x="2147483646" y="2147483646"/>
              </a:cxn>
              <a:cxn ang="0">
                <a:pos x="2147483646" y="2147483646"/>
              </a:cxn>
            </a:cxnLst>
            <a:rect l="0" t="0" r="0" b="0"/>
            <a:pathLst>
              <a:path w="21600" h="21600">
                <a:moveTo>
                  <a:pt x="0" y="0"/>
                </a:moveTo>
                <a:lnTo>
                  <a:pt x="21599" y="0"/>
                </a:lnTo>
                <a:lnTo>
                  <a:pt x="21599" y="21599"/>
                </a:lnTo>
                <a:lnTo>
                  <a:pt x="0" y="21599"/>
                </a:lnTo>
                <a:lnTo>
                  <a:pt x="0" y="0"/>
                </a:lnTo>
                <a:close/>
              </a:path>
            </a:pathLst>
          </a:custGeom>
          <a:noFill/>
          <a:ln w="9525">
            <a:noFill/>
          </a:ln>
        </p:spPr>
        <p:txBody>
          <a:bodyPr/>
          <a:lstStyle/>
          <a:p>
            <a:endParaRPr lang="zh-CN" altLang="en-US" sz="100"/>
          </a:p>
        </p:txBody>
      </p:sp>
      <p:sp>
        <p:nvSpPr>
          <p:cNvPr id="20493" name="AutoShape 31"/>
          <p:cNvSpPr/>
          <p:nvPr/>
        </p:nvSpPr>
        <p:spPr>
          <a:xfrm>
            <a:off x="1456344" y="2673998"/>
            <a:ext cx="1343999" cy="262888"/>
          </a:xfrm>
          <a:custGeom>
            <a:avLst/>
            <a:gdLst/>
            <a:ahLst/>
            <a:cxnLst>
              <a:cxn ang="0">
                <a:pos x="2147483646" y="2147483646"/>
              </a:cxn>
              <a:cxn ang="0">
                <a:pos x="2147483646" y="2147483646"/>
              </a:cxn>
              <a:cxn ang="0">
                <a:pos x="2147483646" y="2147483646"/>
              </a:cxn>
              <a:cxn ang="0">
                <a:pos x="2147483646" y="2147483646"/>
              </a:cxn>
            </a:cxnLst>
            <a:rect l="0" t="0" r="0" b="0"/>
            <a:pathLst>
              <a:path w="21600" h="21600">
                <a:moveTo>
                  <a:pt x="0" y="0"/>
                </a:moveTo>
                <a:lnTo>
                  <a:pt x="21599" y="0"/>
                </a:lnTo>
                <a:lnTo>
                  <a:pt x="21599" y="21599"/>
                </a:lnTo>
                <a:lnTo>
                  <a:pt x="0" y="21599"/>
                </a:lnTo>
                <a:lnTo>
                  <a:pt x="0" y="0"/>
                </a:lnTo>
                <a:close/>
              </a:path>
            </a:pathLst>
          </a:custGeom>
          <a:noFill/>
          <a:ln w="9525">
            <a:noFill/>
          </a:ln>
        </p:spPr>
        <p:txBody>
          <a:bodyPr/>
          <a:lstStyle/>
          <a:p>
            <a:endParaRPr lang="zh-CN" altLang="en-US" sz="100"/>
          </a:p>
        </p:txBody>
      </p:sp>
      <p:sp>
        <p:nvSpPr>
          <p:cNvPr id="20494" name="AutoShape 32"/>
          <p:cNvSpPr/>
          <p:nvPr/>
        </p:nvSpPr>
        <p:spPr>
          <a:xfrm>
            <a:off x="1381677" y="2151332"/>
            <a:ext cx="1343999" cy="262888"/>
          </a:xfrm>
          <a:custGeom>
            <a:avLst/>
            <a:gdLst/>
            <a:ahLst/>
            <a:cxnLst>
              <a:cxn ang="0">
                <a:pos x="2147483646" y="2147483646"/>
              </a:cxn>
              <a:cxn ang="0">
                <a:pos x="2147483646" y="2147483646"/>
              </a:cxn>
              <a:cxn ang="0">
                <a:pos x="2147483646" y="2147483646"/>
              </a:cxn>
              <a:cxn ang="0">
                <a:pos x="2147483646" y="2147483646"/>
              </a:cxn>
            </a:cxnLst>
            <a:rect l="0" t="0" r="0" b="0"/>
            <a:pathLst>
              <a:path w="21600" h="21600">
                <a:moveTo>
                  <a:pt x="0" y="0"/>
                </a:moveTo>
                <a:lnTo>
                  <a:pt x="21599" y="0"/>
                </a:lnTo>
                <a:lnTo>
                  <a:pt x="21599" y="21599"/>
                </a:lnTo>
                <a:lnTo>
                  <a:pt x="0" y="21599"/>
                </a:lnTo>
                <a:lnTo>
                  <a:pt x="0" y="0"/>
                </a:lnTo>
                <a:close/>
              </a:path>
            </a:pathLst>
          </a:custGeom>
          <a:noFill/>
          <a:ln w="9525">
            <a:noFill/>
          </a:ln>
        </p:spPr>
        <p:txBody>
          <a:bodyPr/>
          <a:lstStyle/>
          <a:p>
            <a:endParaRPr lang="zh-CN" altLang="en-US" sz="100"/>
          </a:p>
        </p:txBody>
      </p:sp>
      <p:sp>
        <p:nvSpPr>
          <p:cNvPr id="20495" name="矩形 61"/>
          <p:cNvSpPr/>
          <p:nvPr/>
        </p:nvSpPr>
        <p:spPr>
          <a:xfrm>
            <a:off x="1669454" y="2152887"/>
            <a:ext cx="791845" cy="212090"/>
          </a:xfrm>
          <a:prstGeom prst="rect">
            <a:avLst/>
          </a:prstGeom>
          <a:noFill/>
          <a:ln w="9525">
            <a:noFill/>
          </a:ln>
        </p:spPr>
        <p:txBody>
          <a:bodyPr wrap="none">
            <a:spAutoFit/>
          </a:bodyPr>
          <a:lstStyle/>
          <a:p>
            <a:pPr eaLnBrk="1" hangingPunct="1"/>
            <a:r>
              <a:rPr lang="en-US" altLang="zh-CN" sz="785" dirty="0">
                <a:solidFill>
                  <a:srgbClr val="FFFFFF"/>
                </a:solidFill>
                <a:latin typeface="Arial" panose="020B0604020202020204" pitchFamily="34" charset="0"/>
                <a:cs typeface="Arial" panose="020B0604020202020204" pitchFamily="34" charset="0"/>
              </a:rPr>
              <a:t>Lorem ipsum </a:t>
            </a:r>
            <a:endParaRPr lang="zh-CN" altLang="en-US" sz="785" dirty="0">
              <a:latin typeface="Calibri" panose="020F0502020204030204" pitchFamily="34" charset="0"/>
            </a:endParaRPr>
          </a:p>
        </p:txBody>
      </p:sp>
      <p:sp>
        <p:nvSpPr>
          <p:cNvPr id="20496" name="矩形 62"/>
          <p:cNvSpPr/>
          <p:nvPr/>
        </p:nvSpPr>
        <p:spPr>
          <a:xfrm>
            <a:off x="1669454" y="2672442"/>
            <a:ext cx="791845" cy="212090"/>
          </a:xfrm>
          <a:prstGeom prst="rect">
            <a:avLst/>
          </a:prstGeom>
          <a:noFill/>
          <a:ln w="9525">
            <a:noFill/>
          </a:ln>
        </p:spPr>
        <p:txBody>
          <a:bodyPr wrap="none">
            <a:spAutoFit/>
          </a:bodyPr>
          <a:lstStyle/>
          <a:p>
            <a:pPr eaLnBrk="1" hangingPunct="1"/>
            <a:r>
              <a:rPr lang="en-US" altLang="zh-CN" sz="785" dirty="0">
                <a:solidFill>
                  <a:srgbClr val="FFFFFF"/>
                </a:solidFill>
                <a:latin typeface="Arial" panose="020B0604020202020204" pitchFamily="34" charset="0"/>
                <a:cs typeface="Arial" panose="020B0604020202020204" pitchFamily="34" charset="0"/>
              </a:rPr>
              <a:t>Lorem ipsum </a:t>
            </a:r>
            <a:endParaRPr lang="zh-CN" altLang="en-US" sz="785" dirty="0">
              <a:latin typeface="Calibri" panose="020F0502020204030204" pitchFamily="34" charset="0"/>
            </a:endParaRPr>
          </a:p>
        </p:txBody>
      </p:sp>
      <p:sp>
        <p:nvSpPr>
          <p:cNvPr id="20497" name="矩形 63"/>
          <p:cNvSpPr/>
          <p:nvPr/>
        </p:nvSpPr>
        <p:spPr>
          <a:xfrm>
            <a:off x="1669454" y="3202886"/>
            <a:ext cx="791845" cy="212090"/>
          </a:xfrm>
          <a:prstGeom prst="rect">
            <a:avLst/>
          </a:prstGeom>
          <a:noFill/>
          <a:ln w="9525">
            <a:noFill/>
          </a:ln>
        </p:spPr>
        <p:txBody>
          <a:bodyPr wrap="none">
            <a:spAutoFit/>
          </a:bodyPr>
          <a:lstStyle/>
          <a:p>
            <a:pPr eaLnBrk="1" hangingPunct="1"/>
            <a:r>
              <a:rPr lang="en-US" altLang="zh-CN" sz="785" dirty="0">
                <a:solidFill>
                  <a:srgbClr val="FFFFFF"/>
                </a:solidFill>
                <a:latin typeface="Arial" panose="020B0604020202020204" pitchFamily="34" charset="0"/>
                <a:cs typeface="Arial" panose="020B0604020202020204" pitchFamily="34" charset="0"/>
              </a:rPr>
              <a:t>Lorem ipsum </a:t>
            </a:r>
            <a:endParaRPr lang="zh-CN" altLang="en-US" sz="785" dirty="0">
              <a:latin typeface="Calibri" panose="020F0502020204030204" pitchFamily="34" charset="0"/>
            </a:endParaRPr>
          </a:p>
        </p:txBody>
      </p:sp>
      <p:sp>
        <p:nvSpPr>
          <p:cNvPr id="20498" name="矩形 64"/>
          <p:cNvSpPr/>
          <p:nvPr/>
        </p:nvSpPr>
        <p:spPr>
          <a:xfrm>
            <a:off x="1669454" y="3741108"/>
            <a:ext cx="791845" cy="212090"/>
          </a:xfrm>
          <a:prstGeom prst="rect">
            <a:avLst/>
          </a:prstGeom>
          <a:noFill/>
          <a:ln w="9525">
            <a:noFill/>
          </a:ln>
        </p:spPr>
        <p:txBody>
          <a:bodyPr wrap="none">
            <a:spAutoFit/>
          </a:bodyPr>
          <a:lstStyle/>
          <a:p>
            <a:pPr eaLnBrk="1" hangingPunct="1"/>
            <a:r>
              <a:rPr lang="en-US" altLang="zh-CN" sz="785" dirty="0">
                <a:solidFill>
                  <a:srgbClr val="FFFFFF"/>
                </a:solidFill>
                <a:latin typeface="Arial" panose="020B0604020202020204" pitchFamily="34" charset="0"/>
                <a:cs typeface="Arial" panose="020B0604020202020204" pitchFamily="34" charset="0"/>
              </a:rPr>
              <a:t>Lorem ipsum </a:t>
            </a:r>
            <a:endParaRPr lang="zh-CN" altLang="en-US" sz="785" dirty="0">
              <a:latin typeface="Calibri" panose="020F0502020204030204" pitchFamily="34" charset="0"/>
            </a:endParaRPr>
          </a:p>
        </p:txBody>
      </p:sp>
      <p:sp>
        <p:nvSpPr>
          <p:cNvPr id="20499" name="矩形 65"/>
          <p:cNvSpPr/>
          <p:nvPr/>
        </p:nvSpPr>
        <p:spPr>
          <a:xfrm>
            <a:off x="1669454" y="1606888"/>
            <a:ext cx="791845" cy="212090"/>
          </a:xfrm>
          <a:prstGeom prst="rect">
            <a:avLst/>
          </a:prstGeom>
          <a:noFill/>
          <a:ln w="9525">
            <a:noFill/>
          </a:ln>
        </p:spPr>
        <p:txBody>
          <a:bodyPr wrap="none">
            <a:spAutoFit/>
          </a:bodyPr>
          <a:lstStyle/>
          <a:p>
            <a:pPr eaLnBrk="1" hangingPunct="1"/>
            <a:r>
              <a:rPr lang="en-US" altLang="zh-CN" sz="785" dirty="0">
                <a:solidFill>
                  <a:srgbClr val="FFFFFF"/>
                </a:solidFill>
                <a:latin typeface="Arial" panose="020B0604020202020204" pitchFamily="34" charset="0"/>
                <a:cs typeface="Arial" panose="020B0604020202020204" pitchFamily="34" charset="0"/>
              </a:rPr>
              <a:t>Lorem ipsum </a:t>
            </a:r>
            <a:endParaRPr lang="zh-CN" altLang="en-US" sz="785" dirty="0">
              <a:latin typeface="Calibri" panose="020F0502020204030204" pitchFamily="34" charset="0"/>
            </a:endParaRPr>
          </a:p>
        </p:txBody>
      </p:sp>
      <p:sp>
        <p:nvSpPr>
          <p:cNvPr id="20500" name="矩形 66"/>
          <p:cNvSpPr/>
          <p:nvPr/>
        </p:nvSpPr>
        <p:spPr>
          <a:xfrm>
            <a:off x="4455452" y="1606888"/>
            <a:ext cx="3103330" cy="333375"/>
          </a:xfrm>
          <a:prstGeom prst="rect">
            <a:avLst/>
          </a:prstGeom>
          <a:noFill/>
          <a:ln w="9525">
            <a:noFill/>
          </a:ln>
        </p:spPr>
        <p:txBody>
          <a:bodyPr>
            <a:spAutoFit/>
          </a:bodyPr>
          <a:lstStyle/>
          <a:p>
            <a:pPr eaLnBrk="1" hangingPunct="1"/>
            <a:r>
              <a:rPr lang="en-US" altLang="zh-CN" sz="785"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785" dirty="0">
              <a:solidFill>
                <a:schemeClr val="bg1"/>
              </a:solidFill>
              <a:latin typeface="Arial" panose="020B0604020202020204" pitchFamily="34" charset="0"/>
              <a:ea typeface="Arial" panose="020B0604020202020204" pitchFamily="34" charset="0"/>
            </a:endParaRPr>
          </a:p>
        </p:txBody>
      </p:sp>
      <p:sp>
        <p:nvSpPr>
          <p:cNvPr id="20501" name="矩形 67"/>
          <p:cNvSpPr/>
          <p:nvPr/>
        </p:nvSpPr>
        <p:spPr>
          <a:xfrm>
            <a:off x="4455452" y="2127998"/>
            <a:ext cx="3103330" cy="333375"/>
          </a:xfrm>
          <a:prstGeom prst="rect">
            <a:avLst/>
          </a:prstGeom>
          <a:noFill/>
          <a:ln w="9525">
            <a:noFill/>
          </a:ln>
        </p:spPr>
        <p:txBody>
          <a:bodyPr>
            <a:spAutoFit/>
          </a:bodyPr>
          <a:lstStyle/>
          <a:p>
            <a:pPr eaLnBrk="1" hangingPunct="1"/>
            <a:r>
              <a:rPr lang="en-US" altLang="zh-CN" sz="785"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785" dirty="0">
              <a:solidFill>
                <a:schemeClr val="bg1"/>
              </a:solidFill>
              <a:latin typeface="Arial" panose="020B0604020202020204" pitchFamily="34" charset="0"/>
              <a:ea typeface="Arial" panose="020B0604020202020204" pitchFamily="34" charset="0"/>
            </a:endParaRPr>
          </a:p>
        </p:txBody>
      </p:sp>
      <p:sp>
        <p:nvSpPr>
          <p:cNvPr id="20502" name="矩形 68"/>
          <p:cNvSpPr/>
          <p:nvPr/>
        </p:nvSpPr>
        <p:spPr>
          <a:xfrm>
            <a:off x="4455452" y="2647553"/>
            <a:ext cx="3103330" cy="333375"/>
          </a:xfrm>
          <a:prstGeom prst="rect">
            <a:avLst/>
          </a:prstGeom>
          <a:noFill/>
          <a:ln w="9525">
            <a:noFill/>
          </a:ln>
        </p:spPr>
        <p:txBody>
          <a:bodyPr>
            <a:spAutoFit/>
          </a:bodyPr>
          <a:lstStyle/>
          <a:p>
            <a:pPr eaLnBrk="1" hangingPunct="1"/>
            <a:r>
              <a:rPr lang="en-US" altLang="zh-CN" sz="785"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785" dirty="0">
              <a:solidFill>
                <a:schemeClr val="bg1"/>
              </a:solidFill>
              <a:latin typeface="Arial" panose="020B0604020202020204" pitchFamily="34" charset="0"/>
              <a:ea typeface="Arial" panose="020B0604020202020204" pitchFamily="34" charset="0"/>
            </a:endParaRPr>
          </a:p>
        </p:txBody>
      </p:sp>
      <p:sp>
        <p:nvSpPr>
          <p:cNvPr id="20503" name="矩形 69"/>
          <p:cNvSpPr/>
          <p:nvPr/>
        </p:nvSpPr>
        <p:spPr>
          <a:xfrm>
            <a:off x="4455452" y="3168664"/>
            <a:ext cx="3103330" cy="333375"/>
          </a:xfrm>
          <a:prstGeom prst="rect">
            <a:avLst/>
          </a:prstGeom>
          <a:noFill/>
          <a:ln w="9525">
            <a:noFill/>
          </a:ln>
        </p:spPr>
        <p:txBody>
          <a:bodyPr>
            <a:spAutoFit/>
          </a:bodyPr>
          <a:lstStyle/>
          <a:p>
            <a:pPr eaLnBrk="1" hangingPunct="1"/>
            <a:r>
              <a:rPr lang="en-US" altLang="zh-CN" sz="785"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785" dirty="0">
              <a:solidFill>
                <a:schemeClr val="bg1"/>
              </a:solidFill>
              <a:latin typeface="Arial" panose="020B0604020202020204" pitchFamily="34" charset="0"/>
              <a:ea typeface="Arial" panose="020B0604020202020204" pitchFamily="34" charset="0"/>
            </a:endParaRPr>
          </a:p>
        </p:txBody>
      </p:sp>
      <p:sp>
        <p:nvSpPr>
          <p:cNvPr id="20504" name="矩形 70"/>
          <p:cNvSpPr/>
          <p:nvPr/>
        </p:nvSpPr>
        <p:spPr>
          <a:xfrm>
            <a:off x="4455452" y="3689774"/>
            <a:ext cx="3103330" cy="333375"/>
          </a:xfrm>
          <a:prstGeom prst="rect">
            <a:avLst/>
          </a:prstGeom>
          <a:noFill/>
          <a:ln w="9525">
            <a:noFill/>
          </a:ln>
        </p:spPr>
        <p:txBody>
          <a:bodyPr>
            <a:spAutoFit/>
          </a:bodyPr>
          <a:lstStyle/>
          <a:p>
            <a:pPr eaLnBrk="1" hangingPunct="1"/>
            <a:r>
              <a:rPr lang="en-US" altLang="zh-CN" sz="785"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785" dirty="0">
              <a:solidFill>
                <a:schemeClr val="bg1"/>
              </a:solidFill>
              <a:latin typeface="Arial" panose="020B0604020202020204" pitchFamily="34" charset="0"/>
              <a:ea typeface="Arial" panose="020B0604020202020204" pitchFamily="34" charset="0"/>
            </a:endParaRPr>
          </a:p>
        </p:txBody>
      </p:sp>
      <p:sp>
        <p:nvSpPr>
          <p:cNvPr id="20505" name="TextBox 46"/>
          <p:cNvSpPr txBox="1"/>
          <p:nvPr/>
        </p:nvSpPr>
        <p:spPr>
          <a:xfrm>
            <a:off x="628789" y="4161107"/>
            <a:ext cx="7020215" cy="454660"/>
          </a:xfrm>
          <a:prstGeom prst="rect">
            <a:avLst/>
          </a:prstGeom>
          <a:noFill/>
          <a:ln w="9525">
            <a:noFill/>
          </a:ln>
        </p:spPr>
        <p:txBody>
          <a:bodyPr>
            <a:spAutoFit/>
          </a:bodyPr>
          <a:lstStyle/>
          <a:p>
            <a:pPr defTabSz="522605" eaLnBrk="1" hangingPunct="1"/>
            <a:r>
              <a:rPr lang="en-US" altLang="zh-CN" sz="785" dirty="0">
                <a:solidFill>
                  <a:srgbClr val="FFFFFF"/>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Lorem ipsum dolor sit amet, consectetuer adipiscing elit. Aenean commodo ligula eget dolor. Aenean massa. Cum sociis natoque penatibus et magnis dis parturient montes, nascetur ridiculus mus. </a:t>
            </a:r>
            <a:endParaRPr lang="en-US" altLang="zh-CN" sz="785" dirty="0">
              <a:solidFill>
                <a:srgbClr val="FFFFFF"/>
              </a:solidFill>
              <a:latin typeface="Arial" panose="020B0604020202020204" pitchFamily="34" charset="0"/>
              <a:ea typeface="Arial" panose="020B0604020202020204" pitchFamily="34" charset="0"/>
            </a:endParaRPr>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95376">
            <a:off x="3231895" y="-3391568"/>
            <a:ext cx="12281658" cy="6783135"/>
          </a:xfrm>
          <a:prstGeom prst="rect">
            <a:avLst/>
          </a:prstGeom>
        </p:spPr>
      </p:pic>
      <p:sp>
        <p:nvSpPr>
          <p:cNvPr id="6" name="TextBox 10"/>
          <p:cNvSpPr txBox="1"/>
          <p:nvPr/>
        </p:nvSpPr>
        <p:spPr>
          <a:xfrm>
            <a:off x="1188194" y="3005020"/>
            <a:ext cx="1757680" cy="521970"/>
          </a:xfrm>
          <a:prstGeom prst="rect">
            <a:avLst/>
          </a:prstGeom>
          <a:noFill/>
        </p:spPr>
        <p:txBody>
          <a:bodyPr wrap="none" rtlCol="0">
            <a:spAutoFit/>
          </a:bodyPr>
          <a:lstStyle/>
          <a:p>
            <a:r>
              <a:rPr lang="zh-CN" altLang="en-US" sz="2800" spc="300" dirty="0">
                <a:solidFill>
                  <a:schemeClr val="bg1"/>
                </a:solidFill>
                <a:latin typeface="黑体" panose="02010609060101010101" charset="-122"/>
                <a:ea typeface="黑体" panose="02010609060101010101" charset="-122"/>
              </a:rPr>
              <a:t>投资回报</a:t>
            </a:r>
          </a:p>
        </p:txBody>
      </p:sp>
      <p:sp>
        <p:nvSpPr>
          <p:cNvPr id="7" name="TextBox 11"/>
          <p:cNvSpPr txBox="1"/>
          <p:nvPr/>
        </p:nvSpPr>
        <p:spPr>
          <a:xfrm>
            <a:off x="1260292" y="3564725"/>
            <a:ext cx="3025187" cy="430887"/>
          </a:xfrm>
          <a:prstGeom prst="rect">
            <a:avLst/>
          </a:prstGeom>
          <a:noFill/>
        </p:spPr>
        <p:txBody>
          <a:bodyPr wrap="none" rtlCol="0">
            <a:spAutoFit/>
          </a:bodyPr>
          <a:lstStyle/>
          <a:p>
            <a:r>
              <a:rPr lang="en-US" altLang="zh-CN" sz="1100" dirty="0">
                <a:solidFill>
                  <a:schemeClr val="bg1"/>
                </a:solidFill>
                <a:latin typeface="汉仪细等线" panose="01010104010101010101" pitchFamily="2" charset="-122"/>
                <a:ea typeface="汉仪细等线" panose="01010104010101010101" pitchFamily="2" charset="-122"/>
              </a:rPr>
              <a:t>Please click enter to Please click enter add</a:t>
            </a:r>
          </a:p>
          <a:p>
            <a:r>
              <a:rPr lang="en-US" altLang="zh-CN" sz="1100" dirty="0">
                <a:solidFill>
                  <a:schemeClr val="bg1"/>
                </a:solidFill>
                <a:latin typeface="汉仪细等线" panose="01010104010101010101" pitchFamily="2" charset="-122"/>
                <a:ea typeface="汉仪细等线" panose="01010104010101010101" pitchFamily="2" charset="-122"/>
              </a:rPr>
              <a:t>text content Please click enter </a:t>
            </a:r>
            <a:endParaRPr lang="zh-CN" altLang="en-US" sz="1100" dirty="0">
              <a:solidFill>
                <a:schemeClr val="bg1"/>
              </a:solidFill>
              <a:latin typeface="汉仪细等线" panose="01010104010101010101" pitchFamily="2" charset="-122"/>
              <a:ea typeface="汉仪细等线" panose="01010104010101010101" pitchFamily="2" charset="-122"/>
            </a:endParaRPr>
          </a:p>
        </p:txBody>
      </p:sp>
      <p:sp>
        <p:nvSpPr>
          <p:cNvPr id="8" name="TextBox 21"/>
          <p:cNvSpPr txBox="1"/>
          <p:nvPr/>
        </p:nvSpPr>
        <p:spPr>
          <a:xfrm>
            <a:off x="1188194" y="1306180"/>
            <a:ext cx="2512226" cy="1862048"/>
          </a:xfrm>
          <a:prstGeom prst="rect">
            <a:avLst/>
          </a:prstGeom>
          <a:noFill/>
        </p:spPr>
        <p:txBody>
          <a:bodyPr wrap="none" rtlCol="0">
            <a:spAutoFit/>
          </a:bodyPr>
          <a:lstStyle/>
          <a:p>
            <a:r>
              <a:rPr lang="en-US" altLang="zh-CN" sz="11500" spc="300" dirty="0">
                <a:solidFill>
                  <a:schemeClr val="bg1"/>
                </a:solidFill>
                <a:latin typeface="黑体" panose="02010609060101010101" charset="-122"/>
                <a:ea typeface="黑体" panose="02010609060101010101" charset="-122"/>
              </a:rPr>
              <a:t>04.</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35" presetClass="emph" presetSubtype="0" fill="hold" grpId="0" nodeType="afterEffect">
                                  <p:stCondLst>
                                    <p:cond delay="0"/>
                                  </p:stCondLst>
                                  <p:childTnLst>
                                    <p:anim calcmode="discrete" valueType="str">
                                      <p:cBhvr>
                                        <p:cTn id="10" dur="1000" fill="hold"/>
                                        <p:tgtEl>
                                          <p:spTgt spid="8"/>
                                        </p:tgtEl>
                                        <p:attrNameLst>
                                          <p:attrName>style.visibility</p:attrName>
                                        </p:attrNameLst>
                                      </p:cBhvr>
                                      <p:tavLst>
                                        <p:tav tm="0">
                                          <p:val>
                                            <p:strVal val="hidden"/>
                                          </p:val>
                                        </p:tav>
                                        <p:tav tm="50000">
                                          <p:val>
                                            <p:strVal val="visible"/>
                                          </p:val>
                                        </p:tav>
                                      </p:tavLst>
                                    </p:anim>
                                  </p:childTnLst>
                                </p:cTn>
                              </p:par>
                            </p:childTnLst>
                          </p:cTn>
                        </p:par>
                        <p:par>
                          <p:cTn id="11" fill="hold">
                            <p:stCondLst>
                              <p:cond delay="1500"/>
                            </p:stCondLst>
                            <p:childTnLst>
                              <p:par>
                                <p:cTn id="12" presetID="35" presetClass="emph" presetSubtype="0" fill="hold" grpId="1" nodeType="afterEffect">
                                  <p:stCondLst>
                                    <p:cond delay="0"/>
                                  </p:stCondLst>
                                  <p:childTnLst>
                                    <p:anim calcmode="discrete" valueType="str">
                                      <p:cBhvr>
                                        <p:cTn id="13" dur="1000" fill="hold"/>
                                        <p:tgtEl>
                                          <p:spTgt spid="8"/>
                                        </p:tgtEl>
                                        <p:attrNameLst>
                                          <p:attrName>style.visibility</p:attrName>
                                        </p:attrNameLst>
                                      </p:cBhvr>
                                      <p:tavLst>
                                        <p:tav tm="0">
                                          <p:val>
                                            <p:strVal val="hidden"/>
                                          </p:val>
                                        </p:tav>
                                        <p:tav tm="50000">
                                          <p:val>
                                            <p:strVal val="visible"/>
                                          </p:val>
                                        </p:tav>
                                      </p:tavLst>
                                    </p:anim>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3000"/>
                            </p:stCondLst>
                            <p:childTnLst>
                              <p:par>
                                <p:cTn id="19" presetID="26" presetClass="emph" presetSubtype="0" fill="hold" grpId="1" nodeType="afterEffect">
                                  <p:stCondLst>
                                    <p:cond delay="0"/>
                                  </p:stCondLst>
                                  <p:childTnLst>
                                    <p:animEffect transition="out" filter="fade">
                                      <p:cBhvr>
                                        <p:cTn id="20" dur="500" tmFilter="0, 0; .2, .5; .8, .5; 1, 0"/>
                                        <p:tgtEl>
                                          <p:spTgt spid="6"/>
                                        </p:tgtEl>
                                      </p:cBhvr>
                                    </p:animEffect>
                                    <p:animScale>
                                      <p:cBhvr>
                                        <p:cTn id="21" dur="250" autoRev="1" fill="hold"/>
                                        <p:tgtEl>
                                          <p:spTgt spid="6"/>
                                        </p:tgtEl>
                                      </p:cBhvr>
                                      <p:by x="105000" y="105000"/>
                                    </p:animScale>
                                  </p:childTnLst>
                                </p:cTn>
                              </p:par>
                            </p:childTnLst>
                          </p:cTn>
                        </p:par>
                        <p:par>
                          <p:cTn id="22" fill="hold">
                            <p:stCondLst>
                              <p:cond delay="3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7"/>
                                        </p:tgtEl>
                                        <p:attrNameLst>
                                          <p:attrName>style.visibility</p:attrName>
                                        </p:attrNameLst>
                                      </p:cBhvr>
                                      <p:to>
                                        <p:strVal val="visible"/>
                                      </p:to>
                                    </p:set>
                                    <p:anim calcmode="lin" valueType="num">
                                      <p:cBhvr>
                                        <p:cTn id="25" dur="2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6" dur="200" fill="hold"/>
                                        <p:tgtEl>
                                          <p:spTgt spid="7"/>
                                        </p:tgtEl>
                                        <p:attrNameLst>
                                          <p:attrName>ppt_y</p:attrName>
                                        </p:attrNameLst>
                                      </p:cBhvr>
                                      <p:tavLst>
                                        <p:tav tm="0">
                                          <p:val>
                                            <p:strVal val="#ppt_y"/>
                                          </p:val>
                                        </p:tav>
                                        <p:tav tm="100000">
                                          <p:val>
                                            <p:strVal val="#ppt_y"/>
                                          </p:val>
                                        </p:tav>
                                      </p:tavLst>
                                    </p:anim>
                                    <p:anim calcmode="lin" valueType="num">
                                      <p:cBhvr>
                                        <p:cTn id="27" dur="2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8" dur="2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9" dur="2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8" grpId="0"/>
      <p:bldP spid="8" grpId="1"/>
      <p:bldP spid="8"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文本框 8"/>
          <p:cNvSpPr txBox="1"/>
          <p:nvPr/>
        </p:nvSpPr>
        <p:spPr>
          <a:xfrm>
            <a:off x="3571897" y="297111"/>
            <a:ext cx="1833245" cy="452755"/>
          </a:xfrm>
          <a:prstGeom prst="rect">
            <a:avLst/>
          </a:prstGeom>
          <a:noFill/>
          <a:ln w="9525">
            <a:noFill/>
          </a:ln>
        </p:spPr>
        <p:txBody>
          <a:bodyPr wrap="none">
            <a:spAutoFit/>
          </a:bodyPr>
          <a:lstStyle/>
          <a:p>
            <a:pPr eaLnBrk="1" hangingPunct="1"/>
            <a:r>
              <a:rPr lang="en-US" altLang="zh-CN" sz="2350" b="1" dirty="0">
                <a:solidFill>
                  <a:schemeClr val="bg1"/>
                </a:solidFill>
                <a:latin typeface="方正兰亭黑_GBK" pitchFamily="2" charset="-122"/>
                <a:ea typeface="方正兰亭黑_GBK" pitchFamily="2" charset="-122"/>
              </a:rPr>
              <a:t>4.1</a:t>
            </a:r>
            <a:r>
              <a:rPr lang="zh-CN" altLang="en-US" sz="2350" b="1" dirty="0">
                <a:solidFill>
                  <a:schemeClr val="bg1"/>
                </a:solidFill>
                <a:latin typeface="方正兰亭黑_GBK" pitchFamily="2" charset="-122"/>
                <a:ea typeface="方正兰亭黑_GBK" pitchFamily="2" charset="-122"/>
              </a:rPr>
              <a:t>融资需求</a:t>
            </a:r>
          </a:p>
        </p:txBody>
      </p:sp>
      <p:sp>
        <p:nvSpPr>
          <p:cNvPr id="22531" name="TextBox 46"/>
          <p:cNvSpPr txBox="1"/>
          <p:nvPr/>
        </p:nvSpPr>
        <p:spPr>
          <a:xfrm>
            <a:off x="2495454" y="755999"/>
            <a:ext cx="4689995" cy="333375"/>
          </a:xfrm>
          <a:prstGeom prst="rect">
            <a:avLst/>
          </a:prstGeom>
          <a:noFill/>
          <a:ln w="9525">
            <a:noFill/>
          </a:ln>
        </p:spPr>
        <p:txBody>
          <a:bodyPr>
            <a:spAutoFit/>
          </a:bodyPr>
          <a:lstStyle/>
          <a:p>
            <a:pPr defTabSz="522605" eaLnBrk="1" hangingPunct="1"/>
            <a:r>
              <a:rPr lang="en-US" altLang="zh-CN" sz="785"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785"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cxnSp>
        <p:nvCxnSpPr>
          <p:cNvPr id="14" name="直接连接符 13"/>
          <p:cNvCxnSpPr/>
          <p:nvPr/>
        </p:nvCxnSpPr>
        <p:spPr>
          <a:xfrm>
            <a:off x="243421" y="1171333"/>
            <a:ext cx="8585838" cy="0"/>
          </a:xfrm>
          <a:prstGeom prst="line">
            <a:avLst/>
          </a:prstGeom>
          <a:ln w="3175">
            <a:gradFill flip="none" rotWithShape="1">
              <a:gsLst>
                <a:gs pos="0">
                  <a:srgbClr val="137EEC">
                    <a:alpha val="0"/>
                  </a:srgbClr>
                </a:gs>
                <a:gs pos="56000">
                  <a:srgbClr val="137EEC"/>
                </a:gs>
                <a:gs pos="100000">
                  <a:srgbClr val="137EEC">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2533" name="AutoShape 9"/>
          <p:cNvSpPr/>
          <p:nvPr/>
        </p:nvSpPr>
        <p:spPr>
          <a:xfrm>
            <a:off x="3828563" y="2235332"/>
            <a:ext cx="1342444" cy="1343999"/>
          </a:xfrm>
          <a:custGeom>
            <a:avLst/>
            <a:gdLst/>
            <a:ahLst/>
            <a:cxnLst>
              <a:cxn ang="0">
                <a:pos x="2147483646" y="2147483646"/>
              </a:cxn>
              <a:cxn ang="0">
                <a:pos x="2147483646" y="2147483646"/>
              </a:cxn>
              <a:cxn ang="0">
                <a:pos x="2147483646" y="2147483646"/>
              </a:cxn>
              <a:cxn ang="0">
                <a:pos x="2147483646" y="2147483646"/>
              </a:cxn>
            </a:cxnLst>
            <a:rect l="0" t="0" r="0" b="0"/>
            <a:pathLst>
              <a:path w="19679" h="19679">
                <a:moveTo>
                  <a:pt x="16796" y="2882"/>
                </a:moveTo>
                <a:cubicBezTo>
                  <a:pt x="20639" y="6724"/>
                  <a:pt x="20639" y="12954"/>
                  <a:pt x="16796" y="16796"/>
                </a:cubicBezTo>
                <a:cubicBezTo>
                  <a:pt x="12954" y="20638"/>
                  <a:pt x="6723" y="20638"/>
                  <a:pt x="2881" y="16796"/>
                </a:cubicBezTo>
                <a:cubicBezTo>
                  <a:pt x="-961" y="12954"/>
                  <a:pt x="-961" y="6724"/>
                  <a:pt x="2881" y="2882"/>
                </a:cubicBezTo>
                <a:cubicBezTo>
                  <a:pt x="6723" y="-961"/>
                  <a:pt x="12954" y="-961"/>
                  <a:pt x="16796" y="2882"/>
                </a:cubicBezTo>
                <a:close/>
              </a:path>
            </a:pathLst>
          </a:custGeom>
          <a:solidFill>
            <a:schemeClr val="bg1">
              <a:alpha val="100000"/>
            </a:schemeClr>
          </a:solidFill>
          <a:ln w="9525">
            <a:noFill/>
          </a:ln>
        </p:spPr>
        <p:txBody>
          <a:bodyPr/>
          <a:lstStyle/>
          <a:p>
            <a:endParaRPr lang="zh-CN" altLang="en-US" sz="100">
              <a:solidFill>
                <a:schemeClr val="bg1"/>
              </a:solidFill>
            </a:endParaRPr>
          </a:p>
        </p:txBody>
      </p:sp>
      <p:grpSp>
        <p:nvGrpSpPr>
          <p:cNvPr id="22534" name="组合 3"/>
          <p:cNvGrpSpPr/>
          <p:nvPr/>
        </p:nvGrpSpPr>
        <p:grpSpPr>
          <a:xfrm>
            <a:off x="3397675" y="1614665"/>
            <a:ext cx="1054666" cy="902221"/>
            <a:chOff x="3446149" y="1648522"/>
            <a:chExt cx="1077397" cy="920633"/>
          </a:xfrm>
        </p:grpSpPr>
        <p:sp>
          <p:nvSpPr>
            <p:cNvPr id="22563" name="AutoShape 1"/>
            <p:cNvSpPr/>
            <p:nvPr/>
          </p:nvSpPr>
          <p:spPr>
            <a:xfrm>
              <a:off x="3446149" y="1648522"/>
              <a:ext cx="1077397" cy="920633"/>
            </a:xfrm>
            <a:custGeom>
              <a:avLst/>
              <a:gdLst/>
              <a:ahLst/>
              <a:cxnLst>
                <a:cxn ang="0">
                  <a:pos x="2147483646" y="2147483646"/>
                </a:cxn>
                <a:cxn ang="0">
                  <a:pos x="2147483646" y="2147483646"/>
                </a:cxn>
                <a:cxn ang="0">
                  <a:pos x="2147483646" y="2147483646"/>
                </a:cxn>
                <a:cxn ang="0">
                  <a:pos x="2147483646" y="2147483646"/>
                </a:cxn>
              </a:cxnLst>
              <a:rect l="0" t="0" r="0" b="0"/>
              <a:pathLst>
                <a:path w="21600" h="21600">
                  <a:moveTo>
                    <a:pt x="9599" y="21600"/>
                  </a:moveTo>
                  <a:cubicBezTo>
                    <a:pt x="0" y="14675"/>
                    <a:pt x="0" y="14675"/>
                    <a:pt x="0" y="14675"/>
                  </a:cubicBezTo>
                  <a:cubicBezTo>
                    <a:pt x="4518" y="6100"/>
                    <a:pt x="12282" y="576"/>
                    <a:pt x="20893" y="0"/>
                  </a:cubicBezTo>
                  <a:cubicBezTo>
                    <a:pt x="21599" y="13191"/>
                    <a:pt x="21599" y="13191"/>
                    <a:pt x="21599" y="13191"/>
                  </a:cubicBezTo>
                  <a:cubicBezTo>
                    <a:pt x="16518" y="13521"/>
                    <a:pt x="12140" y="16817"/>
                    <a:pt x="9599" y="21600"/>
                  </a:cubicBezTo>
                  <a:close/>
                </a:path>
              </a:pathLst>
            </a:custGeom>
            <a:solidFill>
              <a:srgbClr val="0C5196">
                <a:alpha val="100000"/>
              </a:srgbClr>
            </a:solidFill>
            <a:ln w="9525">
              <a:noFill/>
            </a:ln>
          </p:spPr>
          <p:txBody>
            <a:bodyPr/>
            <a:lstStyle/>
            <a:p>
              <a:endParaRPr lang="zh-CN" altLang="en-US" sz="100">
                <a:solidFill>
                  <a:schemeClr val="bg1"/>
                </a:solidFill>
              </a:endParaRPr>
            </a:p>
          </p:txBody>
        </p:sp>
        <p:grpSp>
          <p:nvGrpSpPr>
            <p:cNvPr id="53" name="组合 52"/>
            <p:cNvGrpSpPr/>
            <p:nvPr/>
          </p:nvGrpSpPr>
          <p:grpSpPr>
            <a:xfrm>
              <a:off x="3863359" y="1919653"/>
              <a:ext cx="312455" cy="361626"/>
              <a:chOff x="2579233" y="5573718"/>
              <a:chExt cx="194871" cy="225538"/>
            </a:xfrm>
            <a:solidFill>
              <a:schemeClr val="bg1"/>
            </a:solidFill>
          </p:grpSpPr>
          <p:sp>
            <p:nvSpPr>
              <p:cNvPr id="54" name="Freeform 341"/>
              <p:cNvSpPr/>
              <p:nvPr/>
            </p:nvSpPr>
            <p:spPr bwMode="auto">
              <a:xfrm>
                <a:off x="2579233" y="5689189"/>
                <a:ext cx="88414" cy="110067"/>
              </a:xfrm>
              <a:custGeom>
                <a:avLst/>
                <a:gdLst>
                  <a:gd name="T0" fmla="*/ 89 w 98"/>
                  <a:gd name="T1" fmla="*/ 36 h 123"/>
                  <a:gd name="T2" fmla="*/ 89 w 98"/>
                  <a:gd name="T3" fmla="*/ 36 h 123"/>
                  <a:gd name="T4" fmla="*/ 89 w 98"/>
                  <a:gd name="T5" fmla="*/ 32 h 123"/>
                  <a:gd name="T6" fmla="*/ 91 w 98"/>
                  <a:gd name="T7" fmla="*/ 27 h 123"/>
                  <a:gd name="T8" fmla="*/ 93 w 98"/>
                  <a:gd name="T9" fmla="*/ 23 h 123"/>
                  <a:gd name="T10" fmla="*/ 97 w 98"/>
                  <a:gd name="T11" fmla="*/ 21 h 123"/>
                  <a:gd name="T12" fmla="*/ 97 w 98"/>
                  <a:gd name="T13" fmla="*/ 21 h 123"/>
                  <a:gd name="T14" fmla="*/ 97 w 98"/>
                  <a:gd name="T15" fmla="*/ 19 h 123"/>
                  <a:gd name="T16" fmla="*/ 97 w 98"/>
                  <a:gd name="T17" fmla="*/ 18 h 123"/>
                  <a:gd name="T18" fmla="*/ 97 w 98"/>
                  <a:gd name="T19" fmla="*/ 18 h 123"/>
                  <a:gd name="T20" fmla="*/ 97 w 98"/>
                  <a:gd name="T21" fmla="*/ 17 h 123"/>
                  <a:gd name="T22" fmla="*/ 95 w 98"/>
                  <a:gd name="T23" fmla="*/ 15 h 123"/>
                  <a:gd name="T24" fmla="*/ 95 w 98"/>
                  <a:gd name="T25" fmla="*/ 15 h 123"/>
                  <a:gd name="T26" fmla="*/ 87 w 98"/>
                  <a:gd name="T27" fmla="*/ 14 h 123"/>
                  <a:gd name="T28" fmla="*/ 79 w 98"/>
                  <a:gd name="T29" fmla="*/ 10 h 123"/>
                  <a:gd name="T30" fmla="*/ 72 w 98"/>
                  <a:gd name="T31" fmla="*/ 6 h 123"/>
                  <a:gd name="T32" fmla="*/ 65 w 98"/>
                  <a:gd name="T33" fmla="*/ 2 h 123"/>
                  <a:gd name="T34" fmla="*/ 65 w 98"/>
                  <a:gd name="T35" fmla="*/ 2 h 123"/>
                  <a:gd name="T36" fmla="*/ 64 w 98"/>
                  <a:gd name="T37" fmla="*/ 0 h 123"/>
                  <a:gd name="T38" fmla="*/ 63 w 98"/>
                  <a:gd name="T39" fmla="*/ 2 h 123"/>
                  <a:gd name="T40" fmla="*/ 63 w 98"/>
                  <a:gd name="T41" fmla="*/ 2 h 123"/>
                  <a:gd name="T42" fmla="*/ 49 w 98"/>
                  <a:gd name="T43" fmla="*/ 10 h 123"/>
                  <a:gd name="T44" fmla="*/ 37 w 98"/>
                  <a:gd name="T45" fmla="*/ 21 h 123"/>
                  <a:gd name="T46" fmla="*/ 27 w 98"/>
                  <a:gd name="T47" fmla="*/ 33 h 123"/>
                  <a:gd name="T48" fmla="*/ 18 w 98"/>
                  <a:gd name="T49" fmla="*/ 48 h 123"/>
                  <a:gd name="T50" fmla="*/ 11 w 98"/>
                  <a:gd name="T51" fmla="*/ 63 h 123"/>
                  <a:gd name="T52" fmla="*/ 5 w 98"/>
                  <a:gd name="T53" fmla="*/ 81 h 123"/>
                  <a:gd name="T54" fmla="*/ 1 w 98"/>
                  <a:gd name="T55" fmla="*/ 100 h 123"/>
                  <a:gd name="T56" fmla="*/ 0 w 98"/>
                  <a:gd name="T57" fmla="*/ 120 h 123"/>
                  <a:gd name="T58" fmla="*/ 0 w 98"/>
                  <a:gd name="T59" fmla="*/ 120 h 123"/>
                  <a:gd name="T60" fmla="*/ 1 w 98"/>
                  <a:gd name="T61" fmla="*/ 123 h 123"/>
                  <a:gd name="T62" fmla="*/ 1 w 98"/>
                  <a:gd name="T63" fmla="*/ 123 h 123"/>
                  <a:gd name="T64" fmla="*/ 3 w 98"/>
                  <a:gd name="T65" fmla="*/ 123 h 123"/>
                  <a:gd name="T66" fmla="*/ 85 w 98"/>
                  <a:gd name="T67" fmla="*/ 123 h 123"/>
                  <a:gd name="T68" fmla="*/ 85 w 98"/>
                  <a:gd name="T69" fmla="*/ 123 h 123"/>
                  <a:gd name="T70" fmla="*/ 86 w 98"/>
                  <a:gd name="T71" fmla="*/ 123 h 123"/>
                  <a:gd name="T72" fmla="*/ 87 w 98"/>
                  <a:gd name="T73" fmla="*/ 122 h 123"/>
                  <a:gd name="T74" fmla="*/ 98 w 98"/>
                  <a:gd name="T75" fmla="*/ 55 h 123"/>
                  <a:gd name="T76" fmla="*/ 98 w 98"/>
                  <a:gd name="T77" fmla="*/ 55 h 123"/>
                  <a:gd name="T78" fmla="*/ 98 w 98"/>
                  <a:gd name="T79" fmla="*/ 53 h 123"/>
                  <a:gd name="T80" fmla="*/ 97 w 98"/>
                  <a:gd name="T81" fmla="*/ 52 h 123"/>
                  <a:gd name="T82" fmla="*/ 97 w 98"/>
                  <a:gd name="T83" fmla="*/ 52 h 123"/>
                  <a:gd name="T84" fmla="*/ 94 w 98"/>
                  <a:gd name="T85" fmla="*/ 49 h 123"/>
                  <a:gd name="T86" fmla="*/ 91 w 98"/>
                  <a:gd name="T87" fmla="*/ 45 h 123"/>
                  <a:gd name="T88" fmla="*/ 90 w 98"/>
                  <a:gd name="T89" fmla="*/ 41 h 123"/>
                  <a:gd name="T90" fmla="*/ 89 w 98"/>
                  <a:gd name="T91" fmla="*/ 36 h 123"/>
                  <a:gd name="T92" fmla="*/ 89 w 98"/>
                  <a:gd name="T93" fmla="*/ 3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8" h="123">
                    <a:moveTo>
                      <a:pt x="89" y="36"/>
                    </a:moveTo>
                    <a:lnTo>
                      <a:pt x="89" y="36"/>
                    </a:lnTo>
                    <a:lnTo>
                      <a:pt x="89" y="32"/>
                    </a:lnTo>
                    <a:lnTo>
                      <a:pt x="91" y="27"/>
                    </a:lnTo>
                    <a:lnTo>
                      <a:pt x="93" y="23"/>
                    </a:lnTo>
                    <a:lnTo>
                      <a:pt x="97" y="21"/>
                    </a:lnTo>
                    <a:lnTo>
                      <a:pt x="97" y="21"/>
                    </a:lnTo>
                    <a:lnTo>
                      <a:pt x="97" y="19"/>
                    </a:lnTo>
                    <a:lnTo>
                      <a:pt x="97" y="18"/>
                    </a:lnTo>
                    <a:lnTo>
                      <a:pt x="97" y="18"/>
                    </a:lnTo>
                    <a:lnTo>
                      <a:pt x="97" y="17"/>
                    </a:lnTo>
                    <a:lnTo>
                      <a:pt x="95" y="15"/>
                    </a:lnTo>
                    <a:lnTo>
                      <a:pt x="95" y="15"/>
                    </a:lnTo>
                    <a:lnTo>
                      <a:pt x="87" y="14"/>
                    </a:lnTo>
                    <a:lnTo>
                      <a:pt x="79" y="10"/>
                    </a:lnTo>
                    <a:lnTo>
                      <a:pt x="72" y="6"/>
                    </a:lnTo>
                    <a:lnTo>
                      <a:pt x="65" y="2"/>
                    </a:lnTo>
                    <a:lnTo>
                      <a:pt x="65" y="2"/>
                    </a:lnTo>
                    <a:lnTo>
                      <a:pt x="64" y="0"/>
                    </a:lnTo>
                    <a:lnTo>
                      <a:pt x="63" y="2"/>
                    </a:lnTo>
                    <a:lnTo>
                      <a:pt x="63" y="2"/>
                    </a:lnTo>
                    <a:lnTo>
                      <a:pt x="49" y="10"/>
                    </a:lnTo>
                    <a:lnTo>
                      <a:pt x="37" y="21"/>
                    </a:lnTo>
                    <a:lnTo>
                      <a:pt x="27" y="33"/>
                    </a:lnTo>
                    <a:lnTo>
                      <a:pt x="18" y="48"/>
                    </a:lnTo>
                    <a:lnTo>
                      <a:pt x="11" y="63"/>
                    </a:lnTo>
                    <a:lnTo>
                      <a:pt x="5" y="81"/>
                    </a:lnTo>
                    <a:lnTo>
                      <a:pt x="1" y="100"/>
                    </a:lnTo>
                    <a:lnTo>
                      <a:pt x="0" y="120"/>
                    </a:lnTo>
                    <a:lnTo>
                      <a:pt x="0" y="120"/>
                    </a:lnTo>
                    <a:lnTo>
                      <a:pt x="1" y="123"/>
                    </a:lnTo>
                    <a:lnTo>
                      <a:pt x="1" y="123"/>
                    </a:lnTo>
                    <a:lnTo>
                      <a:pt x="3" y="123"/>
                    </a:lnTo>
                    <a:lnTo>
                      <a:pt x="85" y="123"/>
                    </a:lnTo>
                    <a:lnTo>
                      <a:pt x="85" y="123"/>
                    </a:lnTo>
                    <a:lnTo>
                      <a:pt x="86" y="123"/>
                    </a:lnTo>
                    <a:lnTo>
                      <a:pt x="87" y="122"/>
                    </a:lnTo>
                    <a:lnTo>
                      <a:pt x="98" y="55"/>
                    </a:lnTo>
                    <a:lnTo>
                      <a:pt x="98" y="55"/>
                    </a:lnTo>
                    <a:lnTo>
                      <a:pt x="98" y="53"/>
                    </a:lnTo>
                    <a:lnTo>
                      <a:pt x="97" y="52"/>
                    </a:lnTo>
                    <a:lnTo>
                      <a:pt x="97" y="52"/>
                    </a:lnTo>
                    <a:lnTo>
                      <a:pt x="94" y="49"/>
                    </a:lnTo>
                    <a:lnTo>
                      <a:pt x="91" y="45"/>
                    </a:lnTo>
                    <a:lnTo>
                      <a:pt x="90" y="41"/>
                    </a:lnTo>
                    <a:lnTo>
                      <a:pt x="89" y="36"/>
                    </a:lnTo>
                    <a:lnTo>
                      <a:pt x="89"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bg1"/>
                  </a:solidFill>
                  <a:effectLst/>
                  <a:uLnTx/>
                  <a:uFillTx/>
                  <a:latin typeface="+mn-lt"/>
                  <a:ea typeface="+mn-ea"/>
                  <a:cs typeface="+mn-cs"/>
                </a:endParaRPr>
              </a:p>
            </p:txBody>
          </p:sp>
          <p:sp>
            <p:nvSpPr>
              <p:cNvPr id="73" name="Freeform 342"/>
              <p:cNvSpPr/>
              <p:nvPr/>
            </p:nvSpPr>
            <p:spPr bwMode="auto">
              <a:xfrm>
                <a:off x="2685690" y="5689189"/>
                <a:ext cx="88414" cy="110067"/>
              </a:xfrm>
              <a:custGeom>
                <a:avLst/>
                <a:gdLst>
                  <a:gd name="T0" fmla="*/ 35 w 97"/>
                  <a:gd name="T1" fmla="*/ 2 h 123"/>
                  <a:gd name="T2" fmla="*/ 35 w 97"/>
                  <a:gd name="T3" fmla="*/ 2 h 123"/>
                  <a:gd name="T4" fmla="*/ 34 w 97"/>
                  <a:gd name="T5" fmla="*/ 0 h 123"/>
                  <a:gd name="T6" fmla="*/ 32 w 97"/>
                  <a:gd name="T7" fmla="*/ 2 h 123"/>
                  <a:gd name="T8" fmla="*/ 32 w 97"/>
                  <a:gd name="T9" fmla="*/ 2 h 123"/>
                  <a:gd name="T10" fmla="*/ 26 w 97"/>
                  <a:gd name="T11" fmla="*/ 6 h 123"/>
                  <a:gd name="T12" fmla="*/ 17 w 97"/>
                  <a:gd name="T13" fmla="*/ 10 h 123"/>
                  <a:gd name="T14" fmla="*/ 11 w 97"/>
                  <a:gd name="T15" fmla="*/ 14 h 123"/>
                  <a:gd name="T16" fmla="*/ 2 w 97"/>
                  <a:gd name="T17" fmla="*/ 15 h 123"/>
                  <a:gd name="T18" fmla="*/ 2 w 97"/>
                  <a:gd name="T19" fmla="*/ 15 h 123"/>
                  <a:gd name="T20" fmla="*/ 1 w 97"/>
                  <a:gd name="T21" fmla="*/ 17 h 123"/>
                  <a:gd name="T22" fmla="*/ 1 w 97"/>
                  <a:gd name="T23" fmla="*/ 18 h 123"/>
                  <a:gd name="T24" fmla="*/ 1 w 97"/>
                  <a:gd name="T25" fmla="*/ 18 h 123"/>
                  <a:gd name="T26" fmla="*/ 1 w 97"/>
                  <a:gd name="T27" fmla="*/ 19 h 123"/>
                  <a:gd name="T28" fmla="*/ 1 w 97"/>
                  <a:gd name="T29" fmla="*/ 21 h 123"/>
                  <a:gd name="T30" fmla="*/ 1 w 97"/>
                  <a:gd name="T31" fmla="*/ 21 h 123"/>
                  <a:gd name="T32" fmla="*/ 5 w 97"/>
                  <a:gd name="T33" fmla="*/ 23 h 123"/>
                  <a:gd name="T34" fmla="*/ 7 w 97"/>
                  <a:gd name="T35" fmla="*/ 27 h 123"/>
                  <a:gd name="T36" fmla="*/ 8 w 97"/>
                  <a:gd name="T37" fmla="*/ 32 h 123"/>
                  <a:gd name="T38" fmla="*/ 9 w 97"/>
                  <a:gd name="T39" fmla="*/ 36 h 123"/>
                  <a:gd name="T40" fmla="*/ 9 w 97"/>
                  <a:gd name="T41" fmla="*/ 36 h 123"/>
                  <a:gd name="T42" fmla="*/ 8 w 97"/>
                  <a:gd name="T43" fmla="*/ 41 h 123"/>
                  <a:gd name="T44" fmla="*/ 7 w 97"/>
                  <a:gd name="T45" fmla="*/ 45 h 123"/>
                  <a:gd name="T46" fmla="*/ 4 w 97"/>
                  <a:gd name="T47" fmla="*/ 49 h 123"/>
                  <a:gd name="T48" fmla="*/ 1 w 97"/>
                  <a:gd name="T49" fmla="*/ 52 h 123"/>
                  <a:gd name="T50" fmla="*/ 1 w 97"/>
                  <a:gd name="T51" fmla="*/ 52 h 123"/>
                  <a:gd name="T52" fmla="*/ 0 w 97"/>
                  <a:gd name="T53" fmla="*/ 53 h 123"/>
                  <a:gd name="T54" fmla="*/ 0 w 97"/>
                  <a:gd name="T55" fmla="*/ 55 h 123"/>
                  <a:gd name="T56" fmla="*/ 11 w 97"/>
                  <a:gd name="T57" fmla="*/ 122 h 123"/>
                  <a:gd name="T58" fmla="*/ 11 w 97"/>
                  <a:gd name="T59" fmla="*/ 122 h 123"/>
                  <a:gd name="T60" fmla="*/ 12 w 97"/>
                  <a:gd name="T61" fmla="*/ 123 h 123"/>
                  <a:gd name="T62" fmla="*/ 13 w 97"/>
                  <a:gd name="T63" fmla="*/ 123 h 123"/>
                  <a:gd name="T64" fmla="*/ 94 w 97"/>
                  <a:gd name="T65" fmla="*/ 123 h 123"/>
                  <a:gd name="T66" fmla="*/ 94 w 97"/>
                  <a:gd name="T67" fmla="*/ 123 h 123"/>
                  <a:gd name="T68" fmla="*/ 97 w 97"/>
                  <a:gd name="T69" fmla="*/ 123 h 123"/>
                  <a:gd name="T70" fmla="*/ 97 w 97"/>
                  <a:gd name="T71" fmla="*/ 123 h 123"/>
                  <a:gd name="T72" fmla="*/ 97 w 97"/>
                  <a:gd name="T73" fmla="*/ 120 h 123"/>
                  <a:gd name="T74" fmla="*/ 97 w 97"/>
                  <a:gd name="T75" fmla="*/ 120 h 123"/>
                  <a:gd name="T76" fmla="*/ 95 w 97"/>
                  <a:gd name="T77" fmla="*/ 100 h 123"/>
                  <a:gd name="T78" fmla="*/ 92 w 97"/>
                  <a:gd name="T79" fmla="*/ 81 h 123"/>
                  <a:gd name="T80" fmla="*/ 87 w 97"/>
                  <a:gd name="T81" fmla="*/ 63 h 123"/>
                  <a:gd name="T82" fmla="*/ 80 w 97"/>
                  <a:gd name="T83" fmla="*/ 48 h 123"/>
                  <a:gd name="T84" fmla="*/ 71 w 97"/>
                  <a:gd name="T85" fmla="*/ 33 h 123"/>
                  <a:gd name="T86" fmla="*/ 60 w 97"/>
                  <a:gd name="T87" fmla="*/ 21 h 123"/>
                  <a:gd name="T88" fmla="*/ 49 w 97"/>
                  <a:gd name="T89" fmla="*/ 10 h 123"/>
                  <a:gd name="T90" fmla="*/ 35 w 97"/>
                  <a:gd name="T91" fmla="*/ 2 h 123"/>
                  <a:gd name="T92" fmla="*/ 35 w 97"/>
                  <a:gd name="T93" fmla="*/ 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7" h="123">
                    <a:moveTo>
                      <a:pt x="35" y="2"/>
                    </a:moveTo>
                    <a:lnTo>
                      <a:pt x="35" y="2"/>
                    </a:lnTo>
                    <a:lnTo>
                      <a:pt x="34" y="0"/>
                    </a:lnTo>
                    <a:lnTo>
                      <a:pt x="32" y="2"/>
                    </a:lnTo>
                    <a:lnTo>
                      <a:pt x="32" y="2"/>
                    </a:lnTo>
                    <a:lnTo>
                      <a:pt x="26" y="6"/>
                    </a:lnTo>
                    <a:lnTo>
                      <a:pt x="17" y="10"/>
                    </a:lnTo>
                    <a:lnTo>
                      <a:pt x="11" y="14"/>
                    </a:lnTo>
                    <a:lnTo>
                      <a:pt x="2" y="15"/>
                    </a:lnTo>
                    <a:lnTo>
                      <a:pt x="2" y="15"/>
                    </a:lnTo>
                    <a:lnTo>
                      <a:pt x="1" y="17"/>
                    </a:lnTo>
                    <a:lnTo>
                      <a:pt x="1" y="18"/>
                    </a:lnTo>
                    <a:lnTo>
                      <a:pt x="1" y="18"/>
                    </a:lnTo>
                    <a:lnTo>
                      <a:pt x="1" y="19"/>
                    </a:lnTo>
                    <a:lnTo>
                      <a:pt x="1" y="21"/>
                    </a:lnTo>
                    <a:lnTo>
                      <a:pt x="1" y="21"/>
                    </a:lnTo>
                    <a:lnTo>
                      <a:pt x="5" y="23"/>
                    </a:lnTo>
                    <a:lnTo>
                      <a:pt x="7" y="27"/>
                    </a:lnTo>
                    <a:lnTo>
                      <a:pt x="8" y="32"/>
                    </a:lnTo>
                    <a:lnTo>
                      <a:pt x="9" y="36"/>
                    </a:lnTo>
                    <a:lnTo>
                      <a:pt x="9" y="36"/>
                    </a:lnTo>
                    <a:lnTo>
                      <a:pt x="8" y="41"/>
                    </a:lnTo>
                    <a:lnTo>
                      <a:pt x="7" y="45"/>
                    </a:lnTo>
                    <a:lnTo>
                      <a:pt x="4" y="49"/>
                    </a:lnTo>
                    <a:lnTo>
                      <a:pt x="1" y="52"/>
                    </a:lnTo>
                    <a:lnTo>
                      <a:pt x="1" y="52"/>
                    </a:lnTo>
                    <a:lnTo>
                      <a:pt x="0" y="53"/>
                    </a:lnTo>
                    <a:lnTo>
                      <a:pt x="0" y="55"/>
                    </a:lnTo>
                    <a:lnTo>
                      <a:pt x="11" y="122"/>
                    </a:lnTo>
                    <a:lnTo>
                      <a:pt x="11" y="122"/>
                    </a:lnTo>
                    <a:lnTo>
                      <a:pt x="12" y="123"/>
                    </a:lnTo>
                    <a:lnTo>
                      <a:pt x="13" y="123"/>
                    </a:lnTo>
                    <a:lnTo>
                      <a:pt x="94" y="123"/>
                    </a:lnTo>
                    <a:lnTo>
                      <a:pt x="94" y="123"/>
                    </a:lnTo>
                    <a:lnTo>
                      <a:pt x="97" y="123"/>
                    </a:lnTo>
                    <a:lnTo>
                      <a:pt x="97" y="123"/>
                    </a:lnTo>
                    <a:lnTo>
                      <a:pt x="97" y="120"/>
                    </a:lnTo>
                    <a:lnTo>
                      <a:pt x="97" y="120"/>
                    </a:lnTo>
                    <a:lnTo>
                      <a:pt x="95" y="100"/>
                    </a:lnTo>
                    <a:lnTo>
                      <a:pt x="92" y="81"/>
                    </a:lnTo>
                    <a:lnTo>
                      <a:pt x="87" y="63"/>
                    </a:lnTo>
                    <a:lnTo>
                      <a:pt x="80" y="48"/>
                    </a:lnTo>
                    <a:lnTo>
                      <a:pt x="71" y="33"/>
                    </a:lnTo>
                    <a:lnTo>
                      <a:pt x="60" y="21"/>
                    </a:lnTo>
                    <a:lnTo>
                      <a:pt x="49" y="10"/>
                    </a:lnTo>
                    <a:lnTo>
                      <a:pt x="35" y="2"/>
                    </a:lnTo>
                    <a:lnTo>
                      <a:pt x="35"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bg1"/>
                  </a:solidFill>
                  <a:effectLst/>
                  <a:uLnTx/>
                  <a:uFillTx/>
                  <a:latin typeface="+mn-lt"/>
                  <a:ea typeface="+mn-ea"/>
                  <a:cs typeface="+mn-cs"/>
                </a:endParaRPr>
              </a:p>
            </p:txBody>
          </p:sp>
          <p:sp>
            <p:nvSpPr>
              <p:cNvPr id="74" name="Freeform 343"/>
              <p:cNvSpPr>
                <a:spLocks noEditPoints="1"/>
              </p:cNvSpPr>
              <p:nvPr/>
            </p:nvSpPr>
            <p:spPr bwMode="auto">
              <a:xfrm>
                <a:off x="2618931" y="5573718"/>
                <a:ext cx="113675" cy="115479"/>
              </a:xfrm>
              <a:custGeom>
                <a:avLst/>
                <a:gdLst>
                  <a:gd name="T0" fmla="*/ 126 w 126"/>
                  <a:gd name="T1" fmla="*/ 64 h 128"/>
                  <a:gd name="T2" fmla="*/ 121 w 126"/>
                  <a:gd name="T3" fmla="*/ 39 h 128"/>
                  <a:gd name="T4" fmla="*/ 108 w 126"/>
                  <a:gd name="T5" fmla="*/ 19 h 128"/>
                  <a:gd name="T6" fmla="*/ 87 w 126"/>
                  <a:gd name="T7" fmla="*/ 5 h 128"/>
                  <a:gd name="T8" fmla="*/ 63 w 126"/>
                  <a:gd name="T9" fmla="*/ 0 h 128"/>
                  <a:gd name="T10" fmla="*/ 56 w 126"/>
                  <a:gd name="T11" fmla="*/ 1 h 128"/>
                  <a:gd name="T12" fmla="*/ 42 w 126"/>
                  <a:gd name="T13" fmla="*/ 4 h 128"/>
                  <a:gd name="T14" fmla="*/ 23 w 126"/>
                  <a:gd name="T15" fmla="*/ 15 h 128"/>
                  <a:gd name="T16" fmla="*/ 14 w 126"/>
                  <a:gd name="T17" fmla="*/ 26 h 128"/>
                  <a:gd name="T18" fmla="*/ 12 w 126"/>
                  <a:gd name="T19" fmla="*/ 26 h 128"/>
                  <a:gd name="T20" fmla="*/ 12 w 126"/>
                  <a:gd name="T21" fmla="*/ 29 h 128"/>
                  <a:gd name="T22" fmla="*/ 4 w 126"/>
                  <a:gd name="T23" fmla="*/ 45 h 128"/>
                  <a:gd name="T24" fmla="*/ 0 w 126"/>
                  <a:gd name="T25" fmla="*/ 64 h 128"/>
                  <a:gd name="T26" fmla="*/ 1 w 126"/>
                  <a:gd name="T27" fmla="*/ 78 h 128"/>
                  <a:gd name="T28" fmla="*/ 11 w 126"/>
                  <a:gd name="T29" fmla="*/ 101 h 128"/>
                  <a:gd name="T30" fmla="*/ 29 w 126"/>
                  <a:gd name="T31" fmla="*/ 117 h 128"/>
                  <a:gd name="T32" fmla="*/ 50 w 126"/>
                  <a:gd name="T33" fmla="*/ 127 h 128"/>
                  <a:gd name="T34" fmla="*/ 63 w 126"/>
                  <a:gd name="T35" fmla="*/ 128 h 128"/>
                  <a:gd name="T36" fmla="*/ 87 w 126"/>
                  <a:gd name="T37" fmla="*/ 124 h 128"/>
                  <a:gd name="T38" fmla="*/ 108 w 126"/>
                  <a:gd name="T39" fmla="*/ 110 h 128"/>
                  <a:gd name="T40" fmla="*/ 121 w 126"/>
                  <a:gd name="T41" fmla="*/ 90 h 128"/>
                  <a:gd name="T42" fmla="*/ 126 w 126"/>
                  <a:gd name="T43" fmla="*/ 64 h 128"/>
                  <a:gd name="T44" fmla="*/ 63 w 126"/>
                  <a:gd name="T45" fmla="*/ 14 h 128"/>
                  <a:gd name="T46" fmla="*/ 71 w 126"/>
                  <a:gd name="T47" fmla="*/ 15 h 128"/>
                  <a:gd name="T48" fmla="*/ 85 w 126"/>
                  <a:gd name="T49" fmla="*/ 19 h 128"/>
                  <a:gd name="T50" fmla="*/ 90 w 126"/>
                  <a:gd name="T51" fmla="*/ 22 h 128"/>
                  <a:gd name="T52" fmla="*/ 78 w 126"/>
                  <a:gd name="T53" fmla="*/ 26 h 128"/>
                  <a:gd name="T54" fmla="*/ 61 w 126"/>
                  <a:gd name="T55" fmla="*/ 34 h 128"/>
                  <a:gd name="T56" fmla="*/ 52 w 126"/>
                  <a:gd name="T57" fmla="*/ 37 h 128"/>
                  <a:gd name="T58" fmla="*/ 34 w 126"/>
                  <a:gd name="T59" fmla="*/ 34 h 128"/>
                  <a:gd name="T60" fmla="*/ 27 w 126"/>
                  <a:gd name="T61" fmla="*/ 30 h 128"/>
                  <a:gd name="T62" fmla="*/ 44 w 126"/>
                  <a:gd name="T63" fmla="*/ 19 h 128"/>
                  <a:gd name="T64" fmla="*/ 63 w 126"/>
                  <a:gd name="T65" fmla="*/ 14 h 128"/>
                  <a:gd name="T66" fmla="*/ 63 w 126"/>
                  <a:gd name="T67" fmla="*/ 115 h 128"/>
                  <a:gd name="T68" fmla="*/ 53 w 126"/>
                  <a:gd name="T69" fmla="*/ 115 h 128"/>
                  <a:gd name="T70" fmla="*/ 35 w 126"/>
                  <a:gd name="T71" fmla="*/ 106 h 128"/>
                  <a:gd name="T72" fmla="*/ 23 w 126"/>
                  <a:gd name="T73" fmla="*/ 93 h 128"/>
                  <a:gd name="T74" fmla="*/ 15 w 126"/>
                  <a:gd name="T75" fmla="*/ 75 h 128"/>
                  <a:gd name="T76" fmla="*/ 14 w 126"/>
                  <a:gd name="T77" fmla="*/ 64 h 128"/>
                  <a:gd name="T78" fmla="*/ 16 w 126"/>
                  <a:gd name="T79" fmla="*/ 52 h 128"/>
                  <a:gd name="T80" fmla="*/ 20 w 126"/>
                  <a:gd name="T81" fmla="*/ 39 h 128"/>
                  <a:gd name="T82" fmla="*/ 33 w 126"/>
                  <a:gd name="T83" fmla="*/ 45 h 128"/>
                  <a:gd name="T84" fmla="*/ 48 w 126"/>
                  <a:gd name="T85" fmla="*/ 48 h 128"/>
                  <a:gd name="T86" fmla="*/ 57 w 126"/>
                  <a:gd name="T87" fmla="*/ 46 h 128"/>
                  <a:gd name="T88" fmla="*/ 67 w 126"/>
                  <a:gd name="T89" fmla="*/ 44 h 128"/>
                  <a:gd name="T90" fmla="*/ 90 w 126"/>
                  <a:gd name="T91" fmla="*/ 33 h 128"/>
                  <a:gd name="T92" fmla="*/ 102 w 126"/>
                  <a:gd name="T93" fmla="*/ 35 h 128"/>
                  <a:gd name="T94" fmla="*/ 104 w 126"/>
                  <a:gd name="T95" fmla="*/ 35 h 128"/>
                  <a:gd name="T96" fmla="*/ 108 w 126"/>
                  <a:gd name="T97" fmla="*/ 42 h 128"/>
                  <a:gd name="T98" fmla="*/ 112 w 126"/>
                  <a:gd name="T99" fmla="*/ 57 h 128"/>
                  <a:gd name="T100" fmla="*/ 112 w 126"/>
                  <a:gd name="T101" fmla="*/ 64 h 128"/>
                  <a:gd name="T102" fmla="*/ 109 w 126"/>
                  <a:gd name="T103" fmla="*/ 85 h 128"/>
                  <a:gd name="T104" fmla="*/ 98 w 126"/>
                  <a:gd name="T105" fmla="*/ 101 h 128"/>
                  <a:gd name="T106" fmla="*/ 82 w 126"/>
                  <a:gd name="T107" fmla="*/ 110 h 128"/>
                  <a:gd name="T108" fmla="*/ 63 w 126"/>
                  <a:gd name="T109" fmla="*/ 1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6" h="128">
                    <a:moveTo>
                      <a:pt x="126" y="64"/>
                    </a:moveTo>
                    <a:lnTo>
                      <a:pt x="126" y="64"/>
                    </a:lnTo>
                    <a:lnTo>
                      <a:pt x="124" y="52"/>
                    </a:lnTo>
                    <a:lnTo>
                      <a:pt x="121" y="39"/>
                    </a:lnTo>
                    <a:lnTo>
                      <a:pt x="116" y="29"/>
                    </a:lnTo>
                    <a:lnTo>
                      <a:pt x="108" y="19"/>
                    </a:lnTo>
                    <a:lnTo>
                      <a:pt x="98" y="11"/>
                    </a:lnTo>
                    <a:lnTo>
                      <a:pt x="87" y="5"/>
                    </a:lnTo>
                    <a:lnTo>
                      <a:pt x="76" y="1"/>
                    </a:lnTo>
                    <a:lnTo>
                      <a:pt x="63" y="0"/>
                    </a:lnTo>
                    <a:lnTo>
                      <a:pt x="63" y="0"/>
                    </a:lnTo>
                    <a:lnTo>
                      <a:pt x="56" y="1"/>
                    </a:lnTo>
                    <a:lnTo>
                      <a:pt x="49" y="3"/>
                    </a:lnTo>
                    <a:lnTo>
                      <a:pt x="42" y="4"/>
                    </a:lnTo>
                    <a:lnTo>
                      <a:pt x="35" y="7"/>
                    </a:lnTo>
                    <a:lnTo>
                      <a:pt x="23" y="15"/>
                    </a:lnTo>
                    <a:lnTo>
                      <a:pt x="14" y="26"/>
                    </a:lnTo>
                    <a:lnTo>
                      <a:pt x="14" y="26"/>
                    </a:lnTo>
                    <a:lnTo>
                      <a:pt x="12" y="26"/>
                    </a:lnTo>
                    <a:lnTo>
                      <a:pt x="12" y="26"/>
                    </a:lnTo>
                    <a:lnTo>
                      <a:pt x="12" y="29"/>
                    </a:lnTo>
                    <a:lnTo>
                      <a:pt x="12" y="29"/>
                    </a:lnTo>
                    <a:lnTo>
                      <a:pt x="7" y="37"/>
                    </a:lnTo>
                    <a:lnTo>
                      <a:pt x="4" y="45"/>
                    </a:lnTo>
                    <a:lnTo>
                      <a:pt x="1" y="54"/>
                    </a:lnTo>
                    <a:lnTo>
                      <a:pt x="0" y="64"/>
                    </a:lnTo>
                    <a:lnTo>
                      <a:pt x="0" y="64"/>
                    </a:lnTo>
                    <a:lnTo>
                      <a:pt x="1" y="78"/>
                    </a:lnTo>
                    <a:lnTo>
                      <a:pt x="5" y="90"/>
                    </a:lnTo>
                    <a:lnTo>
                      <a:pt x="11" y="101"/>
                    </a:lnTo>
                    <a:lnTo>
                      <a:pt x="19" y="110"/>
                    </a:lnTo>
                    <a:lnTo>
                      <a:pt x="29" y="117"/>
                    </a:lnTo>
                    <a:lnTo>
                      <a:pt x="40" y="124"/>
                    </a:lnTo>
                    <a:lnTo>
                      <a:pt x="50" y="127"/>
                    </a:lnTo>
                    <a:lnTo>
                      <a:pt x="63" y="128"/>
                    </a:lnTo>
                    <a:lnTo>
                      <a:pt x="63" y="128"/>
                    </a:lnTo>
                    <a:lnTo>
                      <a:pt x="76" y="127"/>
                    </a:lnTo>
                    <a:lnTo>
                      <a:pt x="87" y="124"/>
                    </a:lnTo>
                    <a:lnTo>
                      <a:pt x="98" y="117"/>
                    </a:lnTo>
                    <a:lnTo>
                      <a:pt x="108" y="110"/>
                    </a:lnTo>
                    <a:lnTo>
                      <a:pt x="116" y="101"/>
                    </a:lnTo>
                    <a:lnTo>
                      <a:pt x="121" y="90"/>
                    </a:lnTo>
                    <a:lnTo>
                      <a:pt x="124" y="78"/>
                    </a:lnTo>
                    <a:lnTo>
                      <a:pt x="126" y="64"/>
                    </a:lnTo>
                    <a:lnTo>
                      <a:pt x="126" y="64"/>
                    </a:lnTo>
                    <a:close/>
                    <a:moveTo>
                      <a:pt x="63" y="14"/>
                    </a:moveTo>
                    <a:lnTo>
                      <a:pt x="63" y="14"/>
                    </a:lnTo>
                    <a:lnTo>
                      <a:pt x="71" y="15"/>
                    </a:lnTo>
                    <a:lnTo>
                      <a:pt x="78" y="16"/>
                    </a:lnTo>
                    <a:lnTo>
                      <a:pt x="85" y="19"/>
                    </a:lnTo>
                    <a:lnTo>
                      <a:pt x="90" y="22"/>
                    </a:lnTo>
                    <a:lnTo>
                      <a:pt x="90" y="22"/>
                    </a:lnTo>
                    <a:lnTo>
                      <a:pt x="85" y="23"/>
                    </a:lnTo>
                    <a:lnTo>
                      <a:pt x="78" y="26"/>
                    </a:lnTo>
                    <a:lnTo>
                      <a:pt x="61" y="34"/>
                    </a:lnTo>
                    <a:lnTo>
                      <a:pt x="61" y="34"/>
                    </a:lnTo>
                    <a:lnTo>
                      <a:pt x="56" y="35"/>
                    </a:lnTo>
                    <a:lnTo>
                      <a:pt x="52" y="37"/>
                    </a:lnTo>
                    <a:lnTo>
                      <a:pt x="42" y="35"/>
                    </a:lnTo>
                    <a:lnTo>
                      <a:pt x="34" y="34"/>
                    </a:lnTo>
                    <a:lnTo>
                      <a:pt x="27" y="30"/>
                    </a:lnTo>
                    <a:lnTo>
                      <a:pt x="27" y="30"/>
                    </a:lnTo>
                    <a:lnTo>
                      <a:pt x="34" y="23"/>
                    </a:lnTo>
                    <a:lnTo>
                      <a:pt x="44" y="19"/>
                    </a:lnTo>
                    <a:lnTo>
                      <a:pt x="53" y="15"/>
                    </a:lnTo>
                    <a:lnTo>
                      <a:pt x="63" y="14"/>
                    </a:lnTo>
                    <a:lnTo>
                      <a:pt x="63" y="14"/>
                    </a:lnTo>
                    <a:close/>
                    <a:moveTo>
                      <a:pt x="63" y="115"/>
                    </a:moveTo>
                    <a:lnTo>
                      <a:pt x="63" y="115"/>
                    </a:lnTo>
                    <a:lnTo>
                      <a:pt x="53" y="115"/>
                    </a:lnTo>
                    <a:lnTo>
                      <a:pt x="44" y="110"/>
                    </a:lnTo>
                    <a:lnTo>
                      <a:pt x="35" y="106"/>
                    </a:lnTo>
                    <a:lnTo>
                      <a:pt x="29" y="101"/>
                    </a:lnTo>
                    <a:lnTo>
                      <a:pt x="23" y="93"/>
                    </a:lnTo>
                    <a:lnTo>
                      <a:pt x="18" y="85"/>
                    </a:lnTo>
                    <a:lnTo>
                      <a:pt x="15" y="75"/>
                    </a:lnTo>
                    <a:lnTo>
                      <a:pt x="14" y="64"/>
                    </a:lnTo>
                    <a:lnTo>
                      <a:pt x="14" y="64"/>
                    </a:lnTo>
                    <a:lnTo>
                      <a:pt x="15" y="57"/>
                    </a:lnTo>
                    <a:lnTo>
                      <a:pt x="16" y="52"/>
                    </a:lnTo>
                    <a:lnTo>
                      <a:pt x="18" y="45"/>
                    </a:lnTo>
                    <a:lnTo>
                      <a:pt x="20" y="39"/>
                    </a:lnTo>
                    <a:lnTo>
                      <a:pt x="20" y="39"/>
                    </a:lnTo>
                    <a:lnTo>
                      <a:pt x="33" y="45"/>
                    </a:lnTo>
                    <a:lnTo>
                      <a:pt x="41" y="46"/>
                    </a:lnTo>
                    <a:lnTo>
                      <a:pt x="48" y="48"/>
                    </a:lnTo>
                    <a:lnTo>
                      <a:pt x="48" y="48"/>
                    </a:lnTo>
                    <a:lnTo>
                      <a:pt x="57" y="46"/>
                    </a:lnTo>
                    <a:lnTo>
                      <a:pt x="67" y="44"/>
                    </a:lnTo>
                    <a:lnTo>
                      <a:pt x="67" y="44"/>
                    </a:lnTo>
                    <a:lnTo>
                      <a:pt x="81" y="37"/>
                    </a:lnTo>
                    <a:lnTo>
                      <a:pt x="90" y="33"/>
                    </a:lnTo>
                    <a:lnTo>
                      <a:pt x="97" y="33"/>
                    </a:lnTo>
                    <a:lnTo>
                      <a:pt x="102" y="35"/>
                    </a:lnTo>
                    <a:lnTo>
                      <a:pt x="102" y="35"/>
                    </a:lnTo>
                    <a:lnTo>
                      <a:pt x="104" y="35"/>
                    </a:lnTo>
                    <a:lnTo>
                      <a:pt x="104" y="35"/>
                    </a:lnTo>
                    <a:lnTo>
                      <a:pt x="108" y="42"/>
                    </a:lnTo>
                    <a:lnTo>
                      <a:pt x="111" y="49"/>
                    </a:lnTo>
                    <a:lnTo>
                      <a:pt x="112" y="57"/>
                    </a:lnTo>
                    <a:lnTo>
                      <a:pt x="112" y="64"/>
                    </a:lnTo>
                    <a:lnTo>
                      <a:pt x="112" y="64"/>
                    </a:lnTo>
                    <a:lnTo>
                      <a:pt x="112" y="75"/>
                    </a:lnTo>
                    <a:lnTo>
                      <a:pt x="109" y="85"/>
                    </a:lnTo>
                    <a:lnTo>
                      <a:pt x="104" y="93"/>
                    </a:lnTo>
                    <a:lnTo>
                      <a:pt x="98" y="101"/>
                    </a:lnTo>
                    <a:lnTo>
                      <a:pt x="90" y="106"/>
                    </a:lnTo>
                    <a:lnTo>
                      <a:pt x="82" y="110"/>
                    </a:lnTo>
                    <a:lnTo>
                      <a:pt x="74" y="115"/>
                    </a:lnTo>
                    <a:lnTo>
                      <a:pt x="63" y="115"/>
                    </a:lnTo>
                    <a:lnTo>
                      <a:pt x="63"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bg1"/>
                  </a:solidFill>
                  <a:effectLst/>
                  <a:uLnTx/>
                  <a:uFillTx/>
                  <a:latin typeface="+mn-lt"/>
                  <a:ea typeface="+mn-ea"/>
                  <a:cs typeface="+mn-cs"/>
                </a:endParaRPr>
              </a:p>
            </p:txBody>
          </p:sp>
        </p:grpSp>
      </p:grpSp>
      <p:grpSp>
        <p:nvGrpSpPr>
          <p:cNvPr id="22535" name="组合 8"/>
          <p:cNvGrpSpPr/>
          <p:nvPr/>
        </p:nvGrpSpPr>
        <p:grpSpPr>
          <a:xfrm>
            <a:off x="4539452" y="1614665"/>
            <a:ext cx="1059332" cy="897555"/>
            <a:chOff x="4611904" y="1648522"/>
            <a:chExt cx="1080247" cy="914932"/>
          </a:xfrm>
        </p:grpSpPr>
        <p:sp>
          <p:nvSpPr>
            <p:cNvPr id="22561" name="AutoShape 5"/>
            <p:cNvSpPr/>
            <p:nvPr/>
          </p:nvSpPr>
          <p:spPr>
            <a:xfrm>
              <a:off x="4611904" y="1648522"/>
              <a:ext cx="1080247" cy="914932"/>
            </a:xfrm>
            <a:custGeom>
              <a:avLst/>
              <a:gdLst/>
              <a:ahLst/>
              <a:cxnLst>
                <a:cxn ang="0">
                  <a:pos x="2147483646" y="2147483646"/>
                </a:cxn>
                <a:cxn ang="0">
                  <a:pos x="2147483646" y="2147483646"/>
                </a:cxn>
                <a:cxn ang="0">
                  <a:pos x="2147483646" y="2147483646"/>
                </a:cxn>
                <a:cxn ang="0">
                  <a:pos x="2147483646" y="2147483646"/>
                </a:cxn>
              </a:cxnLst>
              <a:rect l="0" t="0" r="0" b="0"/>
              <a:pathLst>
                <a:path w="21600" h="21600">
                  <a:moveTo>
                    <a:pt x="0" y="13292"/>
                  </a:moveTo>
                  <a:cubicBezTo>
                    <a:pt x="562" y="0"/>
                    <a:pt x="562" y="0"/>
                    <a:pt x="562" y="0"/>
                  </a:cubicBezTo>
                  <a:cubicBezTo>
                    <a:pt x="9217" y="497"/>
                    <a:pt x="17027" y="5981"/>
                    <a:pt x="21600" y="14538"/>
                  </a:cubicBezTo>
                  <a:cubicBezTo>
                    <a:pt x="12030" y="21600"/>
                    <a:pt x="12030" y="21600"/>
                    <a:pt x="12030" y="21600"/>
                  </a:cubicBezTo>
                  <a:cubicBezTo>
                    <a:pt x="9498" y="16865"/>
                    <a:pt x="5065" y="13624"/>
                    <a:pt x="0" y="13292"/>
                  </a:cubicBezTo>
                  <a:close/>
                </a:path>
              </a:pathLst>
            </a:custGeom>
            <a:solidFill>
              <a:srgbClr val="37B9FC">
                <a:alpha val="100000"/>
              </a:srgbClr>
            </a:solidFill>
            <a:ln w="9525">
              <a:noFill/>
            </a:ln>
          </p:spPr>
          <p:txBody>
            <a:bodyPr/>
            <a:lstStyle/>
            <a:p>
              <a:endParaRPr lang="zh-CN" altLang="en-US" sz="100">
                <a:solidFill>
                  <a:schemeClr val="bg1"/>
                </a:solidFill>
              </a:endParaRPr>
            </a:p>
          </p:txBody>
        </p:sp>
        <p:grpSp>
          <p:nvGrpSpPr>
            <p:cNvPr id="75" name="组合 74"/>
            <p:cNvGrpSpPr/>
            <p:nvPr/>
          </p:nvGrpSpPr>
          <p:grpSpPr>
            <a:xfrm>
              <a:off x="4918474" y="1925710"/>
              <a:ext cx="321102" cy="299864"/>
              <a:chOff x="5513141" y="5082923"/>
              <a:chExt cx="245393" cy="229163"/>
            </a:xfrm>
            <a:solidFill>
              <a:schemeClr val="bg1"/>
            </a:solidFill>
          </p:grpSpPr>
          <p:sp>
            <p:nvSpPr>
              <p:cNvPr id="76" name="Freeform 322"/>
              <p:cNvSpPr/>
              <p:nvPr/>
            </p:nvSpPr>
            <p:spPr bwMode="auto">
              <a:xfrm>
                <a:off x="5541999" y="5192992"/>
                <a:ext cx="45110" cy="81197"/>
              </a:xfrm>
              <a:custGeom>
                <a:avLst/>
                <a:gdLst>
                  <a:gd name="T0" fmla="*/ 14 w 49"/>
                  <a:gd name="T1" fmla="*/ 0 h 90"/>
                  <a:gd name="T2" fmla="*/ 14 w 49"/>
                  <a:gd name="T3" fmla="*/ 0 h 90"/>
                  <a:gd name="T4" fmla="*/ 8 w 49"/>
                  <a:gd name="T5" fmla="*/ 2 h 90"/>
                  <a:gd name="T6" fmla="*/ 4 w 49"/>
                  <a:gd name="T7" fmla="*/ 4 h 90"/>
                  <a:gd name="T8" fmla="*/ 1 w 49"/>
                  <a:gd name="T9" fmla="*/ 8 h 90"/>
                  <a:gd name="T10" fmla="*/ 0 w 49"/>
                  <a:gd name="T11" fmla="*/ 14 h 90"/>
                  <a:gd name="T12" fmla="*/ 0 w 49"/>
                  <a:gd name="T13" fmla="*/ 78 h 90"/>
                  <a:gd name="T14" fmla="*/ 0 w 49"/>
                  <a:gd name="T15" fmla="*/ 78 h 90"/>
                  <a:gd name="T16" fmla="*/ 1 w 49"/>
                  <a:gd name="T17" fmla="*/ 84 h 90"/>
                  <a:gd name="T18" fmla="*/ 4 w 49"/>
                  <a:gd name="T19" fmla="*/ 88 h 90"/>
                  <a:gd name="T20" fmla="*/ 8 w 49"/>
                  <a:gd name="T21" fmla="*/ 90 h 90"/>
                  <a:gd name="T22" fmla="*/ 14 w 49"/>
                  <a:gd name="T23" fmla="*/ 90 h 90"/>
                  <a:gd name="T24" fmla="*/ 35 w 49"/>
                  <a:gd name="T25" fmla="*/ 90 h 90"/>
                  <a:gd name="T26" fmla="*/ 35 w 49"/>
                  <a:gd name="T27" fmla="*/ 90 h 90"/>
                  <a:gd name="T28" fmla="*/ 41 w 49"/>
                  <a:gd name="T29" fmla="*/ 90 h 90"/>
                  <a:gd name="T30" fmla="*/ 45 w 49"/>
                  <a:gd name="T31" fmla="*/ 88 h 90"/>
                  <a:gd name="T32" fmla="*/ 48 w 49"/>
                  <a:gd name="T33" fmla="*/ 84 h 90"/>
                  <a:gd name="T34" fmla="*/ 49 w 49"/>
                  <a:gd name="T35" fmla="*/ 78 h 90"/>
                  <a:gd name="T36" fmla="*/ 49 w 49"/>
                  <a:gd name="T37" fmla="*/ 14 h 90"/>
                  <a:gd name="T38" fmla="*/ 49 w 49"/>
                  <a:gd name="T39" fmla="*/ 14 h 90"/>
                  <a:gd name="T40" fmla="*/ 48 w 49"/>
                  <a:gd name="T41" fmla="*/ 8 h 90"/>
                  <a:gd name="T42" fmla="*/ 45 w 49"/>
                  <a:gd name="T43" fmla="*/ 4 h 90"/>
                  <a:gd name="T44" fmla="*/ 41 w 49"/>
                  <a:gd name="T45" fmla="*/ 2 h 90"/>
                  <a:gd name="T46" fmla="*/ 35 w 49"/>
                  <a:gd name="T47" fmla="*/ 0 h 90"/>
                  <a:gd name="T48" fmla="*/ 14 w 49"/>
                  <a:gd name="T4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90">
                    <a:moveTo>
                      <a:pt x="14" y="0"/>
                    </a:moveTo>
                    <a:lnTo>
                      <a:pt x="14" y="0"/>
                    </a:lnTo>
                    <a:lnTo>
                      <a:pt x="8" y="2"/>
                    </a:lnTo>
                    <a:lnTo>
                      <a:pt x="4" y="4"/>
                    </a:lnTo>
                    <a:lnTo>
                      <a:pt x="1" y="8"/>
                    </a:lnTo>
                    <a:lnTo>
                      <a:pt x="0" y="14"/>
                    </a:lnTo>
                    <a:lnTo>
                      <a:pt x="0" y="78"/>
                    </a:lnTo>
                    <a:lnTo>
                      <a:pt x="0" y="78"/>
                    </a:lnTo>
                    <a:lnTo>
                      <a:pt x="1" y="84"/>
                    </a:lnTo>
                    <a:lnTo>
                      <a:pt x="4" y="88"/>
                    </a:lnTo>
                    <a:lnTo>
                      <a:pt x="8" y="90"/>
                    </a:lnTo>
                    <a:lnTo>
                      <a:pt x="14" y="90"/>
                    </a:lnTo>
                    <a:lnTo>
                      <a:pt x="35" y="90"/>
                    </a:lnTo>
                    <a:lnTo>
                      <a:pt x="35" y="90"/>
                    </a:lnTo>
                    <a:lnTo>
                      <a:pt x="41" y="90"/>
                    </a:lnTo>
                    <a:lnTo>
                      <a:pt x="45" y="88"/>
                    </a:lnTo>
                    <a:lnTo>
                      <a:pt x="48" y="84"/>
                    </a:lnTo>
                    <a:lnTo>
                      <a:pt x="49" y="78"/>
                    </a:lnTo>
                    <a:lnTo>
                      <a:pt x="49" y="14"/>
                    </a:lnTo>
                    <a:lnTo>
                      <a:pt x="49" y="14"/>
                    </a:lnTo>
                    <a:lnTo>
                      <a:pt x="48" y="8"/>
                    </a:lnTo>
                    <a:lnTo>
                      <a:pt x="45" y="4"/>
                    </a:lnTo>
                    <a:lnTo>
                      <a:pt x="41" y="2"/>
                    </a:lnTo>
                    <a:lnTo>
                      <a:pt x="35" y="0"/>
                    </a:ln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bg1"/>
                  </a:solidFill>
                  <a:effectLst/>
                  <a:uLnTx/>
                  <a:uFillTx/>
                  <a:latin typeface="+mn-lt"/>
                  <a:ea typeface="+mn-ea"/>
                  <a:cs typeface="+mn-cs"/>
                </a:endParaRPr>
              </a:p>
            </p:txBody>
          </p:sp>
          <p:sp>
            <p:nvSpPr>
              <p:cNvPr id="77" name="Freeform 323"/>
              <p:cNvSpPr/>
              <p:nvPr/>
            </p:nvSpPr>
            <p:spPr bwMode="auto">
              <a:xfrm>
                <a:off x="5610565" y="5223665"/>
                <a:ext cx="45110" cy="50523"/>
              </a:xfrm>
              <a:custGeom>
                <a:avLst/>
                <a:gdLst>
                  <a:gd name="T0" fmla="*/ 14 w 49"/>
                  <a:gd name="T1" fmla="*/ 0 h 57"/>
                  <a:gd name="T2" fmla="*/ 14 w 49"/>
                  <a:gd name="T3" fmla="*/ 0 h 57"/>
                  <a:gd name="T4" fmla="*/ 9 w 49"/>
                  <a:gd name="T5" fmla="*/ 1 h 57"/>
                  <a:gd name="T6" fmla="*/ 4 w 49"/>
                  <a:gd name="T7" fmla="*/ 4 h 57"/>
                  <a:gd name="T8" fmla="*/ 2 w 49"/>
                  <a:gd name="T9" fmla="*/ 8 h 57"/>
                  <a:gd name="T10" fmla="*/ 0 w 49"/>
                  <a:gd name="T11" fmla="*/ 14 h 57"/>
                  <a:gd name="T12" fmla="*/ 0 w 49"/>
                  <a:gd name="T13" fmla="*/ 45 h 57"/>
                  <a:gd name="T14" fmla="*/ 0 w 49"/>
                  <a:gd name="T15" fmla="*/ 45 h 57"/>
                  <a:gd name="T16" fmla="*/ 2 w 49"/>
                  <a:gd name="T17" fmla="*/ 51 h 57"/>
                  <a:gd name="T18" fmla="*/ 4 w 49"/>
                  <a:gd name="T19" fmla="*/ 55 h 57"/>
                  <a:gd name="T20" fmla="*/ 9 w 49"/>
                  <a:gd name="T21" fmla="*/ 57 h 57"/>
                  <a:gd name="T22" fmla="*/ 14 w 49"/>
                  <a:gd name="T23" fmla="*/ 57 h 57"/>
                  <a:gd name="T24" fmla="*/ 36 w 49"/>
                  <a:gd name="T25" fmla="*/ 57 h 57"/>
                  <a:gd name="T26" fmla="*/ 36 w 49"/>
                  <a:gd name="T27" fmla="*/ 57 h 57"/>
                  <a:gd name="T28" fmla="*/ 41 w 49"/>
                  <a:gd name="T29" fmla="*/ 57 h 57"/>
                  <a:gd name="T30" fmla="*/ 45 w 49"/>
                  <a:gd name="T31" fmla="*/ 55 h 57"/>
                  <a:gd name="T32" fmla="*/ 48 w 49"/>
                  <a:gd name="T33" fmla="*/ 51 h 57"/>
                  <a:gd name="T34" fmla="*/ 49 w 49"/>
                  <a:gd name="T35" fmla="*/ 45 h 57"/>
                  <a:gd name="T36" fmla="*/ 49 w 49"/>
                  <a:gd name="T37" fmla="*/ 14 h 57"/>
                  <a:gd name="T38" fmla="*/ 49 w 49"/>
                  <a:gd name="T39" fmla="*/ 14 h 57"/>
                  <a:gd name="T40" fmla="*/ 48 w 49"/>
                  <a:gd name="T41" fmla="*/ 8 h 57"/>
                  <a:gd name="T42" fmla="*/ 45 w 49"/>
                  <a:gd name="T43" fmla="*/ 4 h 57"/>
                  <a:gd name="T44" fmla="*/ 41 w 49"/>
                  <a:gd name="T45" fmla="*/ 1 h 57"/>
                  <a:gd name="T46" fmla="*/ 36 w 49"/>
                  <a:gd name="T47" fmla="*/ 0 h 57"/>
                  <a:gd name="T48" fmla="*/ 14 w 49"/>
                  <a:gd name="T4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57">
                    <a:moveTo>
                      <a:pt x="14" y="0"/>
                    </a:moveTo>
                    <a:lnTo>
                      <a:pt x="14" y="0"/>
                    </a:lnTo>
                    <a:lnTo>
                      <a:pt x="9" y="1"/>
                    </a:lnTo>
                    <a:lnTo>
                      <a:pt x="4" y="4"/>
                    </a:lnTo>
                    <a:lnTo>
                      <a:pt x="2" y="8"/>
                    </a:lnTo>
                    <a:lnTo>
                      <a:pt x="0" y="14"/>
                    </a:lnTo>
                    <a:lnTo>
                      <a:pt x="0" y="45"/>
                    </a:lnTo>
                    <a:lnTo>
                      <a:pt x="0" y="45"/>
                    </a:lnTo>
                    <a:lnTo>
                      <a:pt x="2" y="51"/>
                    </a:lnTo>
                    <a:lnTo>
                      <a:pt x="4" y="55"/>
                    </a:lnTo>
                    <a:lnTo>
                      <a:pt x="9" y="57"/>
                    </a:lnTo>
                    <a:lnTo>
                      <a:pt x="14" y="57"/>
                    </a:lnTo>
                    <a:lnTo>
                      <a:pt x="36" y="57"/>
                    </a:lnTo>
                    <a:lnTo>
                      <a:pt x="36" y="57"/>
                    </a:lnTo>
                    <a:lnTo>
                      <a:pt x="41" y="57"/>
                    </a:lnTo>
                    <a:lnTo>
                      <a:pt x="45" y="55"/>
                    </a:lnTo>
                    <a:lnTo>
                      <a:pt x="48" y="51"/>
                    </a:lnTo>
                    <a:lnTo>
                      <a:pt x="49" y="45"/>
                    </a:lnTo>
                    <a:lnTo>
                      <a:pt x="49" y="14"/>
                    </a:lnTo>
                    <a:lnTo>
                      <a:pt x="49" y="14"/>
                    </a:lnTo>
                    <a:lnTo>
                      <a:pt x="48" y="8"/>
                    </a:lnTo>
                    <a:lnTo>
                      <a:pt x="45" y="4"/>
                    </a:lnTo>
                    <a:lnTo>
                      <a:pt x="41" y="1"/>
                    </a:lnTo>
                    <a:lnTo>
                      <a:pt x="36" y="0"/>
                    </a:ln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bg1"/>
                  </a:solidFill>
                  <a:effectLst/>
                  <a:uLnTx/>
                  <a:uFillTx/>
                  <a:latin typeface="+mn-lt"/>
                  <a:ea typeface="+mn-ea"/>
                  <a:cs typeface="+mn-cs"/>
                </a:endParaRPr>
              </a:p>
            </p:txBody>
          </p:sp>
          <p:sp>
            <p:nvSpPr>
              <p:cNvPr id="78" name="Freeform 324"/>
              <p:cNvSpPr/>
              <p:nvPr/>
            </p:nvSpPr>
            <p:spPr bwMode="auto">
              <a:xfrm>
                <a:off x="5679131" y="5158714"/>
                <a:ext cx="45110" cy="115479"/>
              </a:xfrm>
              <a:custGeom>
                <a:avLst/>
                <a:gdLst>
                  <a:gd name="T0" fmla="*/ 35 w 49"/>
                  <a:gd name="T1" fmla="*/ 0 h 128"/>
                  <a:gd name="T2" fmla="*/ 13 w 49"/>
                  <a:gd name="T3" fmla="*/ 0 h 128"/>
                  <a:gd name="T4" fmla="*/ 13 w 49"/>
                  <a:gd name="T5" fmla="*/ 0 h 128"/>
                  <a:gd name="T6" fmla="*/ 8 w 49"/>
                  <a:gd name="T7" fmla="*/ 1 h 128"/>
                  <a:gd name="T8" fmla="*/ 4 w 49"/>
                  <a:gd name="T9" fmla="*/ 4 h 128"/>
                  <a:gd name="T10" fmla="*/ 1 w 49"/>
                  <a:gd name="T11" fmla="*/ 8 h 128"/>
                  <a:gd name="T12" fmla="*/ 0 w 49"/>
                  <a:gd name="T13" fmla="*/ 14 h 128"/>
                  <a:gd name="T14" fmla="*/ 0 w 49"/>
                  <a:gd name="T15" fmla="*/ 116 h 128"/>
                  <a:gd name="T16" fmla="*/ 0 w 49"/>
                  <a:gd name="T17" fmla="*/ 116 h 128"/>
                  <a:gd name="T18" fmla="*/ 1 w 49"/>
                  <a:gd name="T19" fmla="*/ 122 h 128"/>
                  <a:gd name="T20" fmla="*/ 4 w 49"/>
                  <a:gd name="T21" fmla="*/ 126 h 128"/>
                  <a:gd name="T22" fmla="*/ 8 w 49"/>
                  <a:gd name="T23" fmla="*/ 128 h 128"/>
                  <a:gd name="T24" fmla="*/ 13 w 49"/>
                  <a:gd name="T25" fmla="*/ 128 h 128"/>
                  <a:gd name="T26" fmla="*/ 35 w 49"/>
                  <a:gd name="T27" fmla="*/ 128 h 128"/>
                  <a:gd name="T28" fmla="*/ 35 w 49"/>
                  <a:gd name="T29" fmla="*/ 128 h 128"/>
                  <a:gd name="T30" fmla="*/ 41 w 49"/>
                  <a:gd name="T31" fmla="*/ 128 h 128"/>
                  <a:gd name="T32" fmla="*/ 45 w 49"/>
                  <a:gd name="T33" fmla="*/ 126 h 128"/>
                  <a:gd name="T34" fmla="*/ 48 w 49"/>
                  <a:gd name="T35" fmla="*/ 122 h 128"/>
                  <a:gd name="T36" fmla="*/ 49 w 49"/>
                  <a:gd name="T37" fmla="*/ 116 h 128"/>
                  <a:gd name="T38" fmla="*/ 49 w 49"/>
                  <a:gd name="T39" fmla="*/ 14 h 128"/>
                  <a:gd name="T40" fmla="*/ 49 w 49"/>
                  <a:gd name="T41" fmla="*/ 14 h 128"/>
                  <a:gd name="T42" fmla="*/ 48 w 49"/>
                  <a:gd name="T43" fmla="*/ 8 h 128"/>
                  <a:gd name="T44" fmla="*/ 45 w 49"/>
                  <a:gd name="T45" fmla="*/ 4 h 128"/>
                  <a:gd name="T46" fmla="*/ 41 w 49"/>
                  <a:gd name="T47" fmla="*/ 1 h 128"/>
                  <a:gd name="T48" fmla="*/ 35 w 49"/>
                  <a:gd name="T49" fmla="*/ 0 h 128"/>
                  <a:gd name="T50" fmla="*/ 35 w 49"/>
                  <a:gd name="T5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128">
                    <a:moveTo>
                      <a:pt x="35" y="0"/>
                    </a:moveTo>
                    <a:lnTo>
                      <a:pt x="13" y="0"/>
                    </a:lnTo>
                    <a:lnTo>
                      <a:pt x="13" y="0"/>
                    </a:lnTo>
                    <a:lnTo>
                      <a:pt x="8" y="1"/>
                    </a:lnTo>
                    <a:lnTo>
                      <a:pt x="4" y="4"/>
                    </a:lnTo>
                    <a:lnTo>
                      <a:pt x="1" y="8"/>
                    </a:lnTo>
                    <a:lnTo>
                      <a:pt x="0" y="14"/>
                    </a:lnTo>
                    <a:lnTo>
                      <a:pt x="0" y="116"/>
                    </a:lnTo>
                    <a:lnTo>
                      <a:pt x="0" y="116"/>
                    </a:lnTo>
                    <a:lnTo>
                      <a:pt x="1" y="122"/>
                    </a:lnTo>
                    <a:lnTo>
                      <a:pt x="4" y="126"/>
                    </a:lnTo>
                    <a:lnTo>
                      <a:pt x="8" y="128"/>
                    </a:lnTo>
                    <a:lnTo>
                      <a:pt x="13" y="128"/>
                    </a:lnTo>
                    <a:lnTo>
                      <a:pt x="35" y="128"/>
                    </a:lnTo>
                    <a:lnTo>
                      <a:pt x="35" y="128"/>
                    </a:lnTo>
                    <a:lnTo>
                      <a:pt x="41" y="128"/>
                    </a:lnTo>
                    <a:lnTo>
                      <a:pt x="45" y="126"/>
                    </a:lnTo>
                    <a:lnTo>
                      <a:pt x="48" y="122"/>
                    </a:lnTo>
                    <a:lnTo>
                      <a:pt x="49" y="116"/>
                    </a:lnTo>
                    <a:lnTo>
                      <a:pt x="49" y="14"/>
                    </a:lnTo>
                    <a:lnTo>
                      <a:pt x="49" y="14"/>
                    </a:lnTo>
                    <a:lnTo>
                      <a:pt x="48" y="8"/>
                    </a:lnTo>
                    <a:lnTo>
                      <a:pt x="45" y="4"/>
                    </a:lnTo>
                    <a:lnTo>
                      <a:pt x="41" y="1"/>
                    </a:lnTo>
                    <a:lnTo>
                      <a:pt x="35" y="0"/>
                    </a:lnTo>
                    <a:lnTo>
                      <a:pt x="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bg1"/>
                  </a:solidFill>
                  <a:effectLst/>
                  <a:uLnTx/>
                  <a:uFillTx/>
                  <a:latin typeface="+mn-lt"/>
                  <a:ea typeface="+mn-ea"/>
                  <a:cs typeface="+mn-cs"/>
                </a:endParaRPr>
              </a:p>
            </p:txBody>
          </p:sp>
          <p:sp>
            <p:nvSpPr>
              <p:cNvPr id="79" name="Freeform 325"/>
              <p:cNvSpPr/>
              <p:nvPr/>
            </p:nvSpPr>
            <p:spPr bwMode="auto">
              <a:xfrm>
                <a:off x="5513141" y="5292237"/>
                <a:ext cx="245393" cy="19849"/>
              </a:xfrm>
              <a:custGeom>
                <a:avLst/>
                <a:gdLst>
                  <a:gd name="T0" fmla="*/ 262 w 273"/>
                  <a:gd name="T1" fmla="*/ 0 h 22"/>
                  <a:gd name="T2" fmla="*/ 11 w 273"/>
                  <a:gd name="T3" fmla="*/ 0 h 22"/>
                  <a:gd name="T4" fmla="*/ 11 w 273"/>
                  <a:gd name="T5" fmla="*/ 0 h 22"/>
                  <a:gd name="T6" fmla="*/ 7 w 273"/>
                  <a:gd name="T7" fmla="*/ 0 h 22"/>
                  <a:gd name="T8" fmla="*/ 3 w 273"/>
                  <a:gd name="T9" fmla="*/ 3 h 22"/>
                  <a:gd name="T10" fmla="*/ 1 w 273"/>
                  <a:gd name="T11" fmla="*/ 6 h 22"/>
                  <a:gd name="T12" fmla="*/ 0 w 273"/>
                  <a:gd name="T13" fmla="*/ 11 h 22"/>
                  <a:gd name="T14" fmla="*/ 0 w 273"/>
                  <a:gd name="T15" fmla="*/ 11 h 22"/>
                  <a:gd name="T16" fmla="*/ 0 w 273"/>
                  <a:gd name="T17" fmla="*/ 11 h 22"/>
                  <a:gd name="T18" fmla="*/ 1 w 273"/>
                  <a:gd name="T19" fmla="*/ 15 h 22"/>
                  <a:gd name="T20" fmla="*/ 3 w 273"/>
                  <a:gd name="T21" fmla="*/ 20 h 22"/>
                  <a:gd name="T22" fmla="*/ 7 w 273"/>
                  <a:gd name="T23" fmla="*/ 22 h 22"/>
                  <a:gd name="T24" fmla="*/ 11 w 273"/>
                  <a:gd name="T25" fmla="*/ 22 h 22"/>
                  <a:gd name="T26" fmla="*/ 262 w 273"/>
                  <a:gd name="T27" fmla="*/ 22 h 22"/>
                  <a:gd name="T28" fmla="*/ 262 w 273"/>
                  <a:gd name="T29" fmla="*/ 22 h 22"/>
                  <a:gd name="T30" fmla="*/ 266 w 273"/>
                  <a:gd name="T31" fmla="*/ 22 h 22"/>
                  <a:gd name="T32" fmla="*/ 269 w 273"/>
                  <a:gd name="T33" fmla="*/ 20 h 22"/>
                  <a:gd name="T34" fmla="*/ 272 w 273"/>
                  <a:gd name="T35" fmla="*/ 15 h 22"/>
                  <a:gd name="T36" fmla="*/ 273 w 273"/>
                  <a:gd name="T37" fmla="*/ 11 h 22"/>
                  <a:gd name="T38" fmla="*/ 273 w 273"/>
                  <a:gd name="T39" fmla="*/ 11 h 22"/>
                  <a:gd name="T40" fmla="*/ 273 w 273"/>
                  <a:gd name="T41" fmla="*/ 11 h 22"/>
                  <a:gd name="T42" fmla="*/ 272 w 273"/>
                  <a:gd name="T43" fmla="*/ 6 h 22"/>
                  <a:gd name="T44" fmla="*/ 269 w 273"/>
                  <a:gd name="T45" fmla="*/ 3 h 22"/>
                  <a:gd name="T46" fmla="*/ 266 w 273"/>
                  <a:gd name="T47" fmla="*/ 0 h 22"/>
                  <a:gd name="T48" fmla="*/ 262 w 273"/>
                  <a:gd name="T49" fmla="*/ 0 h 22"/>
                  <a:gd name="T50" fmla="*/ 262 w 273"/>
                  <a:gd name="T5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 h="22">
                    <a:moveTo>
                      <a:pt x="262" y="0"/>
                    </a:moveTo>
                    <a:lnTo>
                      <a:pt x="11" y="0"/>
                    </a:lnTo>
                    <a:lnTo>
                      <a:pt x="11" y="0"/>
                    </a:lnTo>
                    <a:lnTo>
                      <a:pt x="7" y="0"/>
                    </a:lnTo>
                    <a:lnTo>
                      <a:pt x="3" y="3"/>
                    </a:lnTo>
                    <a:lnTo>
                      <a:pt x="1" y="6"/>
                    </a:lnTo>
                    <a:lnTo>
                      <a:pt x="0" y="11"/>
                    </a:lnTo>
                    <a:lnTo>
                      <a:pt x="0" y="11"/>
                    </a:lnTo>
                    <a:lnTo>
                      <a:pt x="0" y="11"/>
                    </a:lnTo>
                    <a:lnTo>
                      <a:pt x="1" y="15"/>
                    </a:lnTo>
                    <a:lnTo>
                      <a:pt x="3" y="20"/>
                    </a:lnTo>
                    <a:lnTo>
                      <a:pt x="7" y="22"/>
                    </a:lnTo>
                    <a:lnTo>
                      <a:pt x="11" y="22"/>
                    </a:lnTo>
                    <a:lnTo>
                      <a:pt x="262" y="22"/>
                    </a:lnTo>
                    <a:lnTo>
                      <a:pt x="262" y="22"/>
                    </a:lnTo>
                    <a:lnTo>
                      <a:pt x="266" y="22"/>
                    </a:lnTo>
                    <a:lnTo>
                      <a:pt x="269" y="20"/>
                    </a:lnTo>
                    <a:lnTo>
                      <a:pt x="272" y="15"/>
                    </a:lnTo>
                    <a:lnTo>
                      <a:pt x="273" y="11"/>
                    </a:lnTo>
                    <a:lnTo>
                      <a:pt x="273" y="11"/>
                    </a:lnTo>
                    <a:lnTo>
                      <a:pt x="273" y="11"/>
                    </a:lnTo>
                    <a:lnTo>
                      <a:pt x="272" y="6"/>
                    </a:lnTo>
                    <a:lnTo>
                      <a:pt x="269" y="3"/>
                    </a:lnTo>
                    <a:lnTo>
                      <a:pt x="266" y="0"/>
                    </a:lnTo>
                    <a:lnTo>
                      <a:pt x="262" y="0"/>
                    </a:lnTo>
                    <a:lnTo>
                      <a:pt x="26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bg1"/>
                  </a:solidFill>
                  <a:effectLst/>
                  <a:uLnTx/>
                  <a:uFillTx/>
                  <a:latin typeface="+mn-lt"/>
                  <a:ea typeface="+mn-ea"/>
                  <a:cs typeface="+mn-cs"/>
                </a:endParaRPr>
              </a:p>
            </p:txBody>
          </p:sp>
          <p:sp>
            <p:nvSpPr>
              <p:cNvPr id="80" name="Freeform 326"/>
              <p:cNvSpPr/>
              <p:nvPr/>
            </p:nvSpPr>
            <p:spPr bwMode="auto">
              <a:xfrm>
                <a:off x="5529368" y="5082923"/>
                <a:ext cx="203894" cy="95632"/>
              </a:xfrm>
              <a:custGeom>
                <a:avLst/>
                <a:gdLst>
                  <a:gd name="T0" fmla="*/ 10 w 227"/>
                  <a:gd name="T1" fmla="*/ 93 h 107"/>
                  <a:gd name="T2" fmla="*/ 38 w 227"/>
                  <a:gd name="T3" fmla="*/ 66 h 107"/>
                  <a:gd name="T4" fmla="*/ 112 w 227"/>
                  <a:gd name="T5" fmla="*/ 106 h 107"/>
                  <a:gd name="T6" fmla="*/ 112 w 227"/>
                  <a:gd name="T7" fmla="*/ 106 h 107"/>
                  <a:gd name="T8" fmla="*/ 114 w 227"/>
                  <a:gd name="T9" fmla="*/ 107 h 107"/>
                  <a:gd name="T10" fmla="*/ 114 w 227"/>
                  <a:gd name="T11" fmla="*/ 107 h 107"/>
                  <a:gd name="T12" fmla="*/ 118 w 227"/>
                  <a:gd name="T13" fmla="*/ 106 h 107"/>
                  <a:gd name="T14" fmla="*/ 202 w 227"/>
                  <a:gd name="T15" fmla="*/ 30 h 107"/>
                  <a:gd name="T16" fmla="*/ 210 w 227"/>
                  <a:gd name="T17" fmla="*/ 39 h 107"/>
                  <a:gd name="T18" fmla="*/ 210 w 227"/>
                  <a:gd name="T19" fmla="*/ 39 h 107"/>
                  <a:gd name="T20" fmla="*/ 210 w 227"/>
                  <a:gd name="T21" fmla="*/ 39 h 107"/>
                  <a:gd name="T22" fmla="*/ 210 w 227"/>
                  <a:gd name="T23" fmla="*/ 39 h 107"/>
                  <a:gd name="T24" fmla="*/ 213 w 227"/>
                  <a:gd name="T25" fmla="*/ 39 h 107"/>
                  <a:gd name="T26" fmla="*/ 213 w 227"/>
                  <a:gd name="T27" fmla="*/ 39 h 107"/>
                  <a:gd name="T28" fmla="*/ 215 w 227"/>
                  <a:gd name="T29" fmla="*/ 35 h 107"/>
                  <a:gd name="T30" fmla="*/ 215 w 227"/>
                  <a:gd name="T31" fmla="*/ 35 h 107"/>
                  <a:gd name="T32" fmla="*/ 227 w 227"/>
                  <a:gd name="T33" fmla="*/ 3 h 107"/>
                  <a:gd name="T34" fmla="*/ 227 w 227"/>
                  <a:gd name="T35" fmla="*/ 3 h 107"/>
                  <a:gd name="T36" fmla="*/ 227 w 227"/>
                  <a:gd name="T37" fmla="*/ 0 h 107"/>
                  <a:gd name="T38" fmla="*/ 227 w 227"/>
                  <a:gd name="T39" fmla="*/ 0 h 107"/>
                  <a:gd name="T40" fmla="*/ 224 w 227"/>
                  <a:gd name="T41" fmla="*/ 0 h 107"/>
                  <a:gd name="T42" fmla="*/ 224 w 227"/>
                  <a:gd name="T43" fmla="*/ 0 h 107"/>
                  <a:gd name="T44" fmla="*/ 224 w 227"/>
                  <a:gd name="T45" fmla="*/ 0 h 107"/>
                  <a:gd name="T46" fmla="*/ 191 w 227"/>
                  <a:gd name="T47" fmla="*/ 13 h 107"/>
                  <a:gd name="T48" fmla="*/ 191 w 227"/>
                  <a:gd name="T49" fmla="*/ 13 h 107"/>
                  <a:gd name="T50" fmla="*/ 189 w 227"/>
                  <a:gd name="T51" fmla="*/ 14 h 107"/>
                  <a:gd name="T52" fmla="*/ 189 w 227"/>
                  <a:gd name="T53" fmla="*/ 14 h 107"/>
                  <a:gd name="T54" fmla="*/ 187 w 227"/>
                  <a:gd name="T55" fmla="*/ 15 h 107"/>
                  <a:gd name="T56" fmla="*/ 187 w 227"/>
                  <a:gd name="T57" fmla="*/ 17 h 107"/>
                  <a:gd name="T58" fmla="*/ 187 w 227"/>
                  <a:gd name="T59" fmla="*/ 17 h 107"/>
                  <a:gd name="T60" fmla="*/ 189 w 227"/>
                  <a:gd name="T61" fmla="*/ 18 h 107"/>
                  <a:gd name="T62" fmla="*/ 194 w 227"/>
                  <a:gd name="T63" fmla="*/ 24 h 107"/>
                  <a:gd name="T64" fmla="*/ 114 w 227"/>
                  <a:gd name="T65" fmla="*/ 95 h 107"/>
                  <a:gd name="T66" fmla="*/ 40 w 227"/>
                  <a:gd name="T67" fmla="*/ 55 h 107"/>
                  <a:gd name="T68" fmla="*/ 40 w 227"/>
                  <a:gd name="T69" fmla="*/ 55 h 107"/>
                  <a:gd name="T70" fmla="*/ 36 w 227"/>
                  <a:gd name="T71" fmla="*/ 54 h 107"/>
                  <a:gd name="T72" fmla="*/ 33 w 227"/>
                  <a:gd name="T73" fmla="*/ 55 h 107"/>
                  <a:gd name="T74" fmla="*/ 3 w 227"/>
                  <a:gd name="T75" fmla="*/ 85 h 107"/>
                  <a:gd name="T76" fmla="*/ 3 w 227"/>
                  <a:gd name="T77" fmla="*/ 85 h 107"/>
                  <a:gd name="T78" fmla="*/ 2 w 227"/>
                  <a:gd name="T79" fmla="*/ 88 h 107"/>
                  <a:gd name="T80" fmla="*/ 0 w 227"/>
                  <a:gd name="T81" fmla="*/ 89 h 107"/>
                  <a:gd name="T82" fmla="*/ 2 w 227"/>
                  <a:gd name="T83" fmla="*/ 92 h 107"/>
                  <a:gd name="T84" fmla="*/ 2 w 227"/>
                  <a:gd name="T85" fmla="*/ 93 h 107"/>
                  <a:gd name="T86" fmla="*/ 2 w 227"/>
                  <a:gd name="T87" fmla="*/ 93 h 107"/>
                  <a:gd name="T88" fmla="*/ 4 w 227"/>
                  <a:gd name="T89" fmla="*/ 95 h 107"/>
                  <a:gd name="T90" fmla="*/ 6 w 227"/>
                  <a:gd name="T91" fmla="*/ 95 h 107"/>
                  <a:gd name="T92" fmla="*/ 8 w 227"/>
                  <a:gd name="T93" fmla="*/ 95 h 107"/>
                  <a:gd name="T94" fmla="*/ 10 w 227"/>
                  <a:gd name="T95" fmla="*/ 93 h 107"/>
                  <a:gd name="T96" fmla="*/ 10 w 227"/>
                  <a:gd name="T97" fmla="*/ 9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7" h="107">
                    <a:moveTo>
                      <a:pt x="10" y="93"/>
                    </a:moveTo>
                    <a:lnTo>
                      <a:pt x="38" y="66"/>
                    </a:lnTo>
                    <a:lnTo>
                      <a:pt x="112" y="106"/>
                    </a:lnTo>
                    <a:lnTo>
                      <a:pt x="112" y="106"/>
                    </a:lnTo>
                    <a:lnTo>
                      <a:pt x="114" y="107"/>
                    </a:lnTo>
                    <a:lnTo>
                      <a:pt x="114" y="107"/>
                    </a:lnTo>
                    <a:lnTo>
                      <a:pt x="118" y="106"/>
                    </a:lnTo>
                    <a:lnTo>
                      <a:pt x="202" y="30"/>
                    </a:lnTo>
                    <a:lnTo>
                      <a:pt x="210" y="39"/>
                    </a:lnTo>
                    <a:lnTo>
                      <a:pt x="210" y="39"/>
                    </a:lnTo>
                    <a:lnTo>
                      <a:pt x="210" y="39"/>
                    </a:lnTo>
                    <a:lnTo>
                      <a:pt x="210" y="39"/>
                    </a:lnTo>
                    <a:lnTo>
                      <a:pt x="213" y="39"/>
                    </a:lnTo>
                    <a:lnTo>
                      <a:pt x="213" y="39"/>
                    </a:lnTo>
                    <a:lnTo>
                      <a:pt x="215" y="35"/>
                    </a:lnTo>
                    <a:lnTo>
                      <a:pt x="215" y="35"/>
                    </a:lnTo>
                    <a:lnTo>
                      <a:pt x="227" y="3"/>
                    </a:lnTo>
                    <a:lnTo>
                      <a:pt x="227" y="3"/>
                    </a:lnTo>
                    <a:lnTo>
                      <a:pt x="227" y="0"/>
                    </a:lnTo>
                    <a:lnTo>
                      <a:pt x="227" y="0"/>
                    </a:lnTo>
                    <a:lnTo>
                      <a:pt x="224" y="0"/>
                    </a:lnTo>
                    <a:lnTo>
                      <a:pt x="224" y="0"/>
                    </a:lnTo>
                    <a:lnTo>
                      <a:pt x="224" y="0"/>
                    </a:lnTo>
                    <a:lnTo>
                      <a:pt x="191" y="13"/>
                    </a:lnTo>
                    <a:lnTo>
                      <a:pt x="191" y="13"/>
                    </a:lnTo>
                    <a:lnTo>
                      <a:pt x="189" y="14"/>
                    </a:lnTo>
                    <a:lnTo>
                      <a:pt x="189" y="14"/>
                    </a:lnTo>
                    <a:lnTo>
                      <a:pt x="187" y="15"/>
                    </a:lnTo>
                    <a:lnTo>
                      <a:pt x="187" y="17"/>
                    </a:lnTo>
                    <a:lnTo>
                      <a:pt x="187" y="17"/>
                    </a:lnTo>
                    <a:lnTo>
                      <a:pt x="189" y="18"/>
                    </a:lnTo>
                    <a:lnTo>
                      <a:pt x="194" y="24"/>
                    </a:lnTo>
                    <a:lnTo>
                      <a:pt x="114" y="95"/>
                    </a:lnTo>
                    <a:lnTo>
                      <a:pt x="40" y="55"/>
                    </a:lnTo>
                    <a:lnTo>
                      <a:pt x="40" y="55"/>
                    </a:lnTo>
                    <a:lnTo>
                      <a:pt x="36" y="54"/>
                    </a:lnTo>
                    <a:lnTo>
                      <a:pt x="33" y="55"/>
                    </a:lnTo>
                    <a:lnTo>
                      <a:pt x="3" y="85"/>
                    </a:lnTo>
                    <a:lnTo>
                      <a:pt x="3" y="85"/>
                    </a:lnTo>
                    <a:lnTo>
                      <a:pt x="2" y="88"/>
                    </a:lnTo>
                    <a:lnTo>
                      <a:pt x="0" y="89"/>
                    </a:lnTo>
                    <a:lnTo>
                      <a:pt x="2" y="92"/>
                    </a:lnTo>
                    <a:lnTo>
                      <a:pt x="2" y="93"/>
                    </a:lnTo>
                    <a:lnTo>
                      <a:pt x="2" y="93"/>
                    </a:lnTo>
                    <a:lnTo>
                      <a:pt x="4" y="95"/>
                    </a:lnTo>
                    <a:lnTo>
                      <a:pt x="6" y="95"/>
                    </a:lnTo>
                    <a:lnTo>
                      <a:pt x="8" y="95"/>
                    </a:lnTo>
                    <a:lnTo>
                      <a:pt x="10" y="93"/>
                    </a:lnTo>
                    <a:lnTo>
                      <a:pt x="1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bg1"/>
                  </a:solidFill>
                  <a:effectLst/>
                  <a:uLnTx/>
                  <a:uFillTx/>
                  <a:latin typeface="+mn-lt"/>
                  <a:ea typeface="+mn-ea"/>
                  <a:cs typeface="+mn-cs"/>
                </a:endParaRPr>
              </a:p>
            </p:txBody>
          </p:sp>
        </p:grpSp>
      </p:grpSp>
      <p:grpSp>
        <p:nvGrpSpPr>
          <p:cNvPr id="22536" name="组合 7"/>
          <p:cNvGrpSpPr/>
          <p:nvPr/>
        </p:nvGrpSpPr>
        <p:grpSpPr>
          <a:xfrm>
            <a:off x="5157006" y="2309998"/>
            <a:ext cx="637777" cy="1191554"/>
            <a:chOff x="5241810" y="2356811"/>
            <a:chExt cx="651283" cy="1217059"/>
          </a:xfrm>
        </p:grpSpPr>
        <p:sp>
          <p:nvSpPr>
            <p:cNvPr id="22559" name="AutoShape 2"/>
            <p:cNvSpPr/>
            <p:nvPr/>
          </p:nvSpPr>
          <p:spPr>
            <a:xfrm>
              <a:off x="5241810" y="2356811"/>
              <a:ext cx="651283" cy="1217059"/>
            </a:xfrm>
            <a:custGeom>
              <a:avLst/>
              <a:gdLst/>
              <a:ahLst/>
              <a:cxnLst>
                <a:cxn ang="0">
                  <a:pos x="2147483646" y="2147483646"/>
                </a:cxn>
                <a:cxn ang="0">
                  <a:pos x="2147483646" y="2147483646"/>
                </a:cxn>
                <a:cxn ang="0">
                  <a:pos x="2147483646" y="2147483646"/>
                </a:cxn>
                <a:cxn ang="0">
                  <a:pos x="2147483646" y="2147483646"/>
                </a:cxn>
              </a:cxnLst>
              <a:rect l="0" t="0" r="0" b="0"/>
              <a:pathLst>
                <a:path w="20053" h="21600">
                  <a:moveTo>
                    <a:pt x="0" y="4620"/>
                  </a:moveTo>
                  <a:cubicBezTo>
                    <a:pt x="15412" y="0"/>
                    <a:pt x="15412" y="0"/>
                    <a:pt x="15412" y="0"/>
                  </a:cubicBezTo>
                  <a:cubicBezTo>
                    <a:pt x="21599" y="6741"/>
                    <a:pt x="21599" y="14858"/>
                    <a:pt x="15412" y="21599"/>
                  </a:cubicBezTo>
                  <a:cubicBezTo>
                    <a:pt x="0" y="16979"/>
                    <a:pt x="0" y="16979"/>
                    <a:pt x="0" y="16979"/>
                  </a:cubicBezTo>
                  <a:cubicBezTo>
                    <a:pt x="1737" y="15169"/>
                    <a:pt x="2605" y="13047"/>
                    <a:pt x="2605" y="10800"/>
                  </a:cubicBezTo>
                  <a:cubicBezTo>
                    <a:pt x="2605" y="8553"/>
                    <a:pt x="1737" y="6492"/>
                    <a:pt x="0" y="4620"/>
                  </a:cubicBezTo>
                  <a:close/>
                </a:path>
              </a:pathLst>
            </a:custGeom>
            <a:solidFill>
              <a:srgbClr val="0C5196">
                <a:alpha val="100000"/>
              </a:srgbClr>
            </a:solidFill>
            <a:ln w="9525">
              <a:noFill/>
            </a:ln>
          </p:spPr>
          <p:txBody>
            <a:bodyPr/>
            <a:lstStyle/>
            <a:p>
              <a:endParaRPr lang="zh-CN" altLang="en-US" sz="100">
                <a:solidFill>
                  <a:schemeClr val="bg1"/>
                </a:solidFill>
              </a:endParaRPr>
            </a:p>
          </p:txBody>
        </p:sp>
        <p:sp>
          <p:nvSpPr>
            <p:cNvPr id="81" name="Freeform 223"/>
            <p:cNvSpPr>
              <a:spLocks noEditPoints="1"/>
            </p:cNvSpPr>
            <p:nvPr/>
          </p:nvSpPr>
          <p:spPr bwMode="auto">
            <a:xfrm>
              <a:off x="5441960" y="2831877"/>
              <a:ext cx="265279" cy="293938"/>
            </a:xfrm>
            <a:custGeom>
              <a:avLst/>
              <a:gdLst>
                <a:gd name="T0" fmla="*/ 238 w 240"/>
                <a:gd name="T1" fmla="*/ 101 h 268"/>
                <a:gd name="T2" fmla="*/ 232 w 240"/>
                <a:gd name="T3" fmla="*/ 61 h 268"/>
                <a:gd name="T4" fmla="*/ 190 w 240"/>
                <a:gd name="T5" fmla="*/ 49 h 268"/>
                <a:gd name="T6" fmla="*/ 149 w 240"/>
                <a:gd name="T7" fmla="*/ 16 h 268"/>
                <a:gd name="T8" fmla="*/ 120 w 240"/>
                <a:gd name="T9" fmla="*/ 0 h 268"/>
                <a:gd name="T10" fmla="*/ 86 w 240"/>
                <a:gd name="T11" fmla="*/ 24 h 268"/>
                <a:gd name="T12" fmla="*/ 41 w 240"/>
                <a:gd name="T13" fmla="*/ 49 h 268"/>
                <a:gd name="T14" fmla="*/ 4 w 240"/>
                <a:gd name="T15" fmla="*/ 68 h 268"/>
                <a:gd name="T16" fmla="*/ 4 w 240"/>
                <a:gd name="T17" fmla="*/ 101 h 268"/>
                <a:gd name="T18" fmla="*/ 12 w 240"/>
                <a:gd name="T19" fmla="*/ 151 h 268"/>
                <a:gd name="T20" fmla="*/ 1 w 240"/>
                <a:gd name="T21" fmla="*/ 193 h 268"/>
                <a:gd name="T22" fmla="*/ 33 w 240"/>
                <a:gd name="T23" fmla="*/ 218 h 268"/>
                <a:gd name="T24" fmla="*/ 81 w 240"/>
                <a:gd name="T25" fmla="*/ 237 h 268"/>
                <a:gd name="T26" fmla="*/ 112 w 240"/>
                <a:gd name="T27" fmla="*/ 267 h 268"/>
                <a:gd name="T28" fmla="*/ 149 w 240"/>
                <a:gd name="T29" fmla="*/ 252 h 268"/>
                <a:gd name="T30" fmla="*/ 168 w 240"/>
                <a:gd name="T31" fmla="*/ 217 h 268"/>
                <a:gd name="T32" fmla="*/ 217 w 240"/>
                <a:gd name="T33" fmla="*/ 217 h 268"/>
                <a:gd name="T34" fmla="*/ 240 w 240"/>
                <a:gd name="T35" fmla="*/ 187 h 268"/>
                <a:gd name="T36" fmla="*/ 216 w 240"/>
                <a:gd name="T37" fmla="*/ 135 h 268"/>
                <a:gd name="T38" fmla="*/ 89 w 240"/>
                <a:gd name="T39" fmla="*/ 212 h 268"/>
                <a:gd name="T40" fmla="*/ 152 w 240"/>
                <a:gd name="T41" fmla="*/ 212 h 268"/>
                <a:gd name="T42" fmla="*/ 124 w 240"/>
                <a:gd name="T43" fmla="*/ 252 h 268"/>
                <a:gd name="T44" fmla="*/ 102 w 240"/>
                <a:gd name="T45" fmla="*/ 241 h 268"/>
                <a:gd name="T46" fmla="*/ 137 w 240"/>
                <a:gd name="T47" fmla="*/ 61 h 268"/>
                <a:gd name="T48" fmla="*/ 96 w 240"/>
                <a:gd name="T49" fmla="*/ 39 h 268"/>
                <a:gd name="T50" fmla="*/ 120 w 240"/>
                <a:gd name="T51" fmla="*/ 16 h 268"/>
                <a:gd name="T52" fmla="*/ 180 w 240"/>
                <a:gd name="T53" fmla="*/ 124 h 268"/>
                <a:gd name="T54" fmla="*/ 180 w 240"/>
                <a:gd name="T55" fmla="*/ 144 h 268"/>
                <a:gd name="T56" fmla="*/ 179 w 240"/>
                <a:gd name="T57" fmla="*/ 101 h 268"/>
                <a:gd name="T58" fmla="*/ 205 w 240"/>
                <a:gd name="T59" fmla="*/ 65 h 268"/>
                <a:gd name="T60" fmla="*/ 223 w 240"/>
                <a:gd name="T61" fmla="*/ 75 h 268"/>
                <a:gd name="T62" fmla="*/ 214 w 240"/>
                <a:gd name="T63" fmla="*/ 109 h 268"/>
                <a:gd name="T64" fmla="*/ 120 w 240"/>
                <a:gd name="T65" fmla="*/ 182 h 268"/>
                <a:gd name="T66" fmla="*/ 78 w 240"/>
                <a:gd name="T67" fmla="*/ 135 h 268"/>
                <a:gd name="T68" fmla="*/ 120 w 240"/>
                <a:gd name="T69" fmla="*/ 87 h 268"/>
                <a:gd name="T70" fmla="*/ 162 w 240"/>
                <a:gd name="T71" fmla="*/ 135 h 268"/>
                <a:gd name="T72" fmla="*/ 120 w 240"/>
                <a:gd name="T73" fmla="*/ 182 h 268"/>
                <a:gd name="T74" fmla="*/ 156 w 240"/>
                <a:gd name="T75" fmla="*/ 72 h 268"/>
                <a:gd name="T76" fmla="*/ 85 w 240"/>
                <a:gd name="T77" fmla="*/ 72 h 268"/>
                <a:gd name="T78" fmla="*/ 82 w 240"/>
                <a:gd name="T79" fmla="*/ 87 h 268"/>
                <a:gd name="T80" fmla="*/ 49 w 240"/>
                <a:gd name="T81" fmla="*/ 135 h 268"/>
                <a:gd name="T82" fmla="*/ 60 w 240"/>
                <a:gd name="T83" fmla="*/ 144 h 268"/>
                <a:gd name="T84" fmla="*/ 63 w 240"/>
                <a:gd name="T85" fmla="*/ 101 h 268"/>
                <a:gd name="T86" fmla="*/ 19 w 240"/>
                <a:gd name="T87" fmla="*/ 95 h 268"/>
                <a:gd name="T88" fmla="*/ 21 w 240"/>
                <a:gd name="T89" fmla="*/ 72 h 268"/>
                <a:gd name="T90" fmla="*/ 45 w 240"/>
                <a:gd name="T91" fmla="*/ 65 h 268"/>
                <a:gd name="T92" fmla="*/ 26 w 240"/>
                <a:gd name="T93" fmla="*/ 161 h 268"/>
                <a:gd name="T94" fmla="*/ 64 w 240"/>
                <a:gd name="T95" fmla="*/ 185 h 268"/>
                <a:gd name="T96" fmla="*/ 30 w 240"/>
                <a:gd name="T97" fmla="*/ 202 h 268"/>
                <a:gd name="T98" fmla="*/ 16 w 240"/>
                <a:gd name="T99" fmla="*/ 184 h 268"/>
                <a:gd name="T100" fmla="*/ 100 w 240"/>
                <a:gd name="T101" fmla="*/ 191 h 268"/>
                <a:gd name="T102" fmla="*/ 90 w 240"/>
                <a:gd name="T103" fmla="*/ 187 h 268"/>
                <a:gd name="T104" fmla="*/ 150 w 240"/>
                <a:gd name="T105" fmla="*/ 187 h 268"/>
                <a:gd name="T106" fmla="*/ 172 w 240"/>
                <a:gd name="T107" fmla="*/ 200 h 268"/>
                <a:gd name="T108" fmla="*/ 203 w 240"/>
                <a:gd name="T109" fmla="*/ 147 h 268"/>
                <a:gd name="T110" fmla="*/ 225 w 240"/>
                <a:gd name="T111" fmla="*/ 185 h 268"/>
                <a:gd name="T112" fmla="*/ 210 w 240"/>
                <a:gd name="T113" fmla="*/ 202 h 268"/>
                <a:gd name="T114" fmla="*/ 172 w 240"/>
                <a:gd name="T115" fmla="*/ 20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0" h="268">
                  <a:moveTo>
                    <a:pt x="216" y="135"/>
                  </a:moveTo>
                  <a:lnTo>
                    <a:pt x="216" y="135"/>
                  </a:lnTo>
                  <a:lnTo>
                    <a:pt x="228" y="117"/>
                  </a:lnTo>
                  <a:lnTo>
                    <a:pt x="233" y="109"/>
                  </a:lnTo>
                  <a:lnTo>
                    <a:pt x="238" y="101"/>
                  </a:lnTo>
                  <a:lnTo>
                    <a:pt x="238" y="101"/>
                  </a:lnTo>
                  <a:lnTo>
                    <a:pt x="240" y="91"/>
                  </a:lnTo>
                  <a:lnTo>
                    <a:pt x="240" y="83"/>
                  </a:lnTo>
                  <a:lnTo>
                    <a:pt x="239" y="75"/>
                  </a:lnTo>
                  <a:lnTo>
                    <a:pt x="236" y="68"/>
                  </a:lnTo>
                  <a:lnTo>
                    <a:pt x="236" y="68"/>
                  </a:lnTo>
                  <a:lnTo>
                    <a:pt x="232" y="61"/>
                  </a:lnTo>
                  <a:lnTo>
                    <a:pt x="225" y="56"/>
                  </a:lnTo>
                  <a:lnTo>
                    <a:pt x="217" y="53"/>
                  </a:lnTo>
                  <a:lnTo>
                    <a:pt x="209" y="50"/>
                  </a:lnTo>
                  <a:lnTo>
                    <a:pt x="209" y="50"/>
                  </a:lnTo>
                  <a:lnTo>
                    <a:pt x="199" y="49"/>
                  </a:lnTo>
                  <a:lnTo>
                    <a:pt x="190" y="49"/>
                  </a:lnTo>
                  <a:lnTo>
                    <a:pt x="168" y="51"/>
                  </a:lnTo>
                  <a:lnTo>
                    <a:pt x="168" y="51"/>
                  </a:lnTo>
                  <a:lnTo>
                    <a:pt x="164" y="42"/>
                  </a:lnTo>
                  <a:lnTo>
                    <a:pt x="160" y="32"/>
                  </a:lnTo>
                  <a:lnTo>
                    <a:pt x="154" y="23"/>
                  </a:lnTo>
                  <a:lnTo>
                    <a:pt x="149" y="16"/>
                  </a:lnTo>
                  <a:lnTo>
                    <a:pt x="149" y="16"/>
                  </a:lnTo>
                  <a:lnTo>
                    <a:pt x="142" y="9"/>
                  </a:lnTo>
                  <a:lnTo>
                    <a:pt x="135" y="4"/>
                  </a:lnTo>
                  <a:lnTo>
                    <a:pt x="128" y="1"/>
                  </a:lnTo>
                  <a:lnTo>
                    <a:pt x="120" y="0"/>
                  </a:lnTo>
                  <a:lnTo>
                    <a:pt x="120" y="0"/>
                  </a:lnTo>
                  <a:lnTo>
                    <a:pt x="112" y="1"/>
                  </a:lnTo>
                  <a:lnTo>
                    <a:pt x="105" y="4"/>
                  </a:lnTo>
                  <a:lnTo>
                    <a:pt x="98" y="9"/>
                  </a:lnTo>
                  <a:lnTo>
                    <a:pt x="92" y="16"/>
                  </a:lnTo>
                  <a:lnTo>
                    <a:pt x="92" y="16"/>
                  </a:lnTo>
                  <a:lnTo>
                    <a:pt x="86" y="24"/>
                  </a:lnTo>
                  <a:lnTo>
                    <a:pt x="81" y="32"/>
                  </a:lnTo>
                  <a:lnTo>
                    <a:pt x="77" y="42"/>
                  </a:lnTo>
                  <a:lnTo>
                    <a:pt x="72" y="51"/>
                  </a:lnTo>
                  <a:lnTo>
                    <a:pt x="72" y="51"/>
                  </a:lnTo>
                  <a:lnTo>
                    <a:pt x="52" y="49"/>
                  </a:lnTo>
                  <a:lnTo>
                    <a:pt x="41" y="49"/>
                  </a:lnTo>
                  <a:lnTo>
                    <a:pt x="33" y="50"/>
                  </a:lnTo>
                  <a:lnTo>
                    <a:pt x="33" y="50"/>
                  </a:lnTo>
                  <a:lnTo>
                    <a:pt x="23" y="53"/>
                  </a:lnTo>
                  <a:lnTo>
                    <a:pt x="15" y="56"/>
                  </a:lnTo>
                  <a:lnTo>
                    <a:pt x="8" y="61"/>
                  </a:lnTo>
                  <a:lnTo>
                    <a:pt x="4" y="68"/>
                  </a:lnTo>
                  <a:lnTo>
                    <a:pt x="4" y="68"/>
                  </a:lnTo>
                  <a:lnTo>
                    <a:pt x="1" y="75"/>
                  </a:lnTo>
                  <a:lnTo>
                    <a:pt x="0" y="83"/>
                  </a:lnTo>
                  <a:lnTo>
                    <a:pt x="1" y="91"/>
                  </a:lnTo>
                  <a:lnTo>
                    <a:pt x="4" y="101"/>
                  </a:lnTo>
                  <a:lnTo>
                    <a:pt x="4" y="101"/>
                  </a:lnTo>
                  <a:lnTo>
                    <a:pt x="7" y="109"/>
                  </a:lnTo>
                  <a:lnTo>
                    <a:pt x="12" y="117"/>
                  </a:lnTo>
                  <a:lnTo>
                    <a:pt x="18" y="125"/>
                  </a:lnTo>
                  <a:lnTo>
                    <a:pt x="25" y="135"/>
                  </a:lnTo>
                  <a:lnTo>
                    <a:pt x="25" y="135"/>
                  </a:lnTo>
                  <a:lnTo>
                    <a:pt x="12" y="151"/>
                  </a:lnTo>
                  <a:lnTo>
                    <a:pt x="7" y="161"/>
                  </a:lnTo>
                  <a:lnTo>
                    <a:pt x="4" y="169"/>
                  </a:lnTo>
                  <a:lnTo>
                    <a:pt x="4" y="169"/>
                  </a:lnTo>
                  <a:lnTo>
                    <a:pt x="1" y="177"/>
                  </a:lnTo>
                  <a:lnTo>
                    <a:pt x="0" y="187"/>
                  </a:lnTo>
                  <a:lnTo>
                    <a:pt x="1" y="193"/>
                  </a:lnTo>
                  <a:lnTo>
                    <a:pt x="4" y="202"/>
                  </a:lnTo>
                  <a:lnTo>
                    <a:pt x="4" y="202"/>
                  </a:lnTo>
                  <a:lnTo>
                    <a:pt x="10" y="207"/>
                  </a:lnTo>
                  <a:lnTo>
                    <a:pt x="15" y="212"/>
                  </a:lnTo>
                  <a:lnTo>
                    <a:pt x="23" y="217"/>
                  </a:lnTo>
                  <a:lnTo>
                    <a:pt x="33" y="218"/>
                  </a:lnTo>
                  <a:lnTo>
                    <a:pt x="33" y="218"/>
                  </a:lnTo>
                  <a:lnTo>
                    <a:pt x="41" y="219"/>
                  </a:lnTo>
                  <a:lnTo>
                    <a:pt x="52" y="219"/>
                  </a:lnTo>
                  <a:lnTo>
                    <a:pt x="72" y="217"/>
                  </a:lnTo>
                  <a:lnTo>
                    <a:pt x="72" y="217"/>
                  </a:lnTo>
                  <a:lnTo>
                    <a:pt x="81" y="237"/>
                  </a:lnTo>
                  <a:lnTo>
                    <a:pt x="86" y="245"/>
                  </a:lnTo>
                  <a:lnTo>
                    <a:pt x="92" y="252"/>
                  </a:lnTo>
                  <a:lnTo>
                    <a:pt x="92" y="252"/>
                  </a:lnTo>
                  <a:lnTo>
                    <a:pt x="98" y="259"/>
                  </a:lnTo>
                  <a:lnTo>
                    <a:pt x="105" y="264"/>
                  </a:lnTo>
                  <a:lnTo>
                    <a:pt x="112" y="267"/>
                  </a:lnTo>
                  <a:lnTo>
                    <a:pt x="120" y="268"/>
                  </a:lnTo>
                  <a:lnTo>
                    <a:pt x="120" y="268"/>
                  </a:lnTo>
                  <a:lnTo>
                    <a:pt x="128" y="267"/>
                  </a:lnTo>
                  <a:lnTo>
                    <a:pt x="135" y="264"/>
                  </a:lnTo>
                  <a:lnTo>
                    <a:pt x="142" y="259"/>
                  </a:lnTo>
                  <a:lnTo>
                    <a:pt x="149" y="252"/>
                  </a:lnTo>
                  <a:lnTo>
                    <a:pt x="149" y="252"/>
                  </a:lnTo>
                  <a:lnTo>
                    <a:pt x="154" y="245"/>
                  </a:lnTo>
                  <a:lnTo>
                    <a:pt x="160" y="237"/>
                  </a:lnTo>
                  <a:lnTo>
                    <a:pt x="164" y="227"/>
                  </a:lnTo>
                  <a:lnTo>
                    <a:pt x="168" y="217"/>
                  </a:lnTo>
                  <a:lnTo>
                    <a:pt x="168" y="217"/>
                  </a:lnTo>
                  <a:lnTo>
                    <a:pt x="179" y="218"/>
                  </a:lnTo>
                  <a:lnTo>
                    <a:pt x="190" y="219"/>
                  </a:lnTo>
                  <a:lnTo>
                    <a:pt x="199" y="219"/>
                  </a:lnTo>
                  <a:lnTo>
                    <a:pt x="208" y="218"/>
                  </a:lnTo>
                  <a:lnTo>
                    <a:pt x="208" y="218"/>
                  </a:lnTo>
                  <a:lnTo>
                    <a:pt x="217" y="217"/>
                  </a:lnTo>
                  <a:lnTo>
                    <a:pt x="225" y="212"/>
                  </a:lnTo>
                  <a:lnTo>
                    <a:pt x="232" y="207"/>
                  </a:lnTo>
                  <a:lnTo>
                    <a:pt x="236" y="202"/>
                  </a:lnTo>
                  <a:lnTo>
                    <a:pt x="236" y="202"/>
                  </a:lnTo>
                  <a:lnTo>
                    <a:pt x="239" y="195"/>
                  </a:lnTo>
                  <a:lnTo>
                    <a:pt x="240" y="187"/>
                  </a:lnTo>
                  <a:lnTo>
                    <a:pt x="240" y="177"/>
                  </a:lnTo>
                  <a:lnTo>
                    <a:pt x="238" y="169"/>
                  </a:lnTo>
                  <a:lnTo>
                    <a:pt x="238" y="169"/>
                  </a:lnTo>
                  <a:lnTo>
                    <a:pt x="233" y="161"/>
                  </a:lnTo>
                  <a:lnTo>
                    <a:pt x="228" y="151"/>
                  </a:lnTo>
                  <a:lnTo>
                    <a:pt x="216" y="135"/>
                  </a:lnTo>
                  <a:lnTo>
                    <a:pt x="216" y="135"/>
                  </a:lnTo>
                  <a:close/>
                  <a:moveTo>
                    <a:pt x="102" y="241"/>
                  </a:moveTo>
                  <a:lnTo>
                    <a:pt x="102" y="241"/>
                  </a:lnTo>
                  <a:lnTo>
                    <a:pt x="96" y="229"/>
                  </a:lnTo>
                  <a:lnTo>
                    <a:pt x="89" y="212"/>
                  </a:lnTo>
                  <a:lnTo>
                    <a:pt x="89" y="212"/>
                  </a:lnTo>
                  <a:lnTo>
                    <a:pt x="105" y="208"/>
                  </a:lnTo>
                  <a:lnTo>
                    <a:pt x="120" y="202"/>
                  </a:lnTo>
                  <a:lnTo>
                    <a:pt x="120" y="202"/>
                  </a:lnTo>
                  <a:lnTo>
                    <a:pt x="137" y="208"/>
                  </a:lnTo>
                  <a:lnTo>
                    <a:pt x="152" y="212"/>
                  </a:lnTo>
                  <a:lnTo>
                    <a:pt x="152" y="212"/>
                  </a:lnTo>
                  <a:lnTo>
                    <a:pt x="145" y="229"/>
                  </a:lnTo>
                  <a:lnTo>
                    <a:pt x="138" y="241"/>
                  </a:lnTo>
                  <a:lnTo>
                    <a:pt x="138" y="241"/>
                  </a:lnTo>
                  <a:lnTo>
                    <a:pt x="134" y="247"/>
                  </a:lnTo>
                  <a:lnTo>
                    <a:pt x="130" y="249"/>
                  </a:lnTo>
                  <a:lnTo>
                    <a:pt x="124" y="252"/>
                  </a:lnTo>
                  <a:lnTo>
                    <a:pt x="120" y="252"/>
                  </a:lnTo>
                  <a:lnTo>
                    <a:pt x="116" y="252"/>
                  </a:lnTo>
                  <a:lnTo>
                    <a:pt x="112" y="249"/>
                  </a:lnTo>
                  <a:lnTo>
                    <a:pt x="108" y="247"/>
                  </a:lnTo>
                  <a:lnTo>
                    <a:pt x="102" y="241"/>
                  </a:lnTo>
                  <a:lnTo>
                    <a:pt x="102" y="241"/>
                  </a:lnTo>
                  <a:close/>
                  <a:moveTo>
                    <a:pt x="138" y="27"/>
                  </a:moveTo>
                  <a:lnTo>
                    <a:pt x="138" y="27"/>
                  </a:lnTo>
                  <a:lnTo>
                    <a:pt x="145" y="39"/>
                  </a:lnTo>
                  <a:lnTo>
                    <a:pt x="152" y="56"/>
                  </a:lnTo>
                  <a:lnTo>
                    <a:pt x="152" y="56"/>
                  </a:lnTo>
                  <a:lnTo>
                    <a:pt x="137" y="61"/>
                  </a:lnTo>
                  <a:lnTo>
                    <a:pt x="120" y="66"/>
                  </a:lnTo>
                  <a:lnTo>
                    <a:pt x="120" y="66"/>
                  </a:lnTo>
                  <a:lnTo>
                    <a:pt x="105" y="61"/>
                  </a:lnTo>
                  <a:lnTo>
                    <a:pt x="89" y="56"/>
                  </a:lnTo>
                  <a:lnTo>
                    <a:pt x="89" y="56"/>
                  </a:lnTo>
                  <a:lnTo>
                    <a:pt x="96" y="39"/>
                  </a:lnTo>
                  <a:lnTo>
                    <a:pt x="102" y="27"/>
                  </a:lnTo>
                  <a:lnTo>
                    <a:pt x="102" y="27"/>
                  </a:lnTo>
                  <a:lnTo>
                    <a:pt x="108" y="21"/>
                  </a:lnTo>
                  <a:lnTo>
                    <a:pt x="112" y="19"/>
                  </a:lnTo>
                  <a:lnTo>
                    <a:pt x="116" y="16"/>
                  </a:lnTo>
                  <a:lnTo>
                    <a:pt x="120" y="16"/>
                  </a:lnTo>
                  <a:lnTo>
                    <a:pt x="124" y="16"/>
                  </a:lnTo>
                  <a:lnTo>
                    <a:pt x="128" y="19"/>
                  </a:lnTo>
                  <a:lnTo>
                    <a:pt x="134" y="23"/>
                  </a:lnTo>
                  <a:lnTo>
                    <a:pt x="138" y="27"/>
                  </a:lnTo>
                  <a:lnTo>
                    <a:pt x="138" y="27"/>
                  </a:lnTo>
                  <a:close/>
                  <a:moveTo>
                    <a:pt x="180" y="124"/>
                  </a:moveTo>
                  <a:lnTo>
                    <a:pt x="180" y="124"/>
                  </a:lnTo>
                  <a:lnTo>
                    <a:pt x="193" y="135"/>
                  </a:lnTo>
                  <a:lnTo>
                    <a:pt x="193" y="135"/>
                  </a:lnTo>
                  <a:lnTo>
                    <a:pt x="184" y="142"/>
                  </a:lnTo>
                  <a:lnTo>
                    <a:pt x="184" y="142"/>
                  </a:lnTo>
                  <a:lnTo>
                    <a:pt x="180" y="144"/>
                  </a:lnTo>
                  <a:lnTo>
                    <a:pt x="180" y="144"/>
                  </a:lnTo>
                  <a:lnTo>
                    <a:pt x="180" y="135"/>
                  </a:lnTo>
                  <a:lnTo>
                    <a:pt x="180" y="135"/>
                  </a:lnTo>
                  <a:lnTo>
                    <a:pt x="180" y="124"/>
                  </a:lnTo>
                  <a:lnTo>
                    <a:pt x="180" y="124"/>
                  </a:lnTo>
                  <a:close/>
                  <a:moveTo>
                    <a:pt x="179" y="101"/>
                  </a:moveTo>
                  <a:lnTo>
                    <a:pt x="179" y="101"/>
                  </a:lnTo>
                  <a:lnTo>
                    <a:pt x="176" y="84"/>
                  </a:lnTo>
                  <a:lnTo>
                    <a:pt x="172" y="68"/>
                  </a:lnTo>
                  <a:lnTo>
                    <a:pt x="172" y="68"/>
                  </a:lnTo>
                  <a:lnTo>
                    <a:pt x="190" y="65"/>
                  </a:lnTo>
                  <a:lnTo>
                    <a:pt x="205" y="65"/>
                  </a:lnTo>
                  <a:lnTo>
                    <a:pt x="205" y="65"/>
                  </a:lnTo>
                  <a:lnTo>
                    <a:pt x="210" y="66"/>
                  </a:lnTo>
                  <a:lnTo>
                    <a:pt x="216" y="69"/>
                  </a:lnTo>
                  <a:lnTo>
                    <a:pt x="220" y="72"/>
                  </a:lnTo>
                  <a:lnTo>
                    <a:pt x="223" y="75"/>
                  </a:lnTo>
                  <a:lnTo>
                    <a:pt x="223" y="75"/>
                  </a:lnTo>
                  <a:lnTo>
                    <a:pt x="224" y="79"/>
                  </a:lnTo>
                  <a:lnTo>
                    <a:pt x="225" y="84"/>
                  </a:lnTo>
                  <a:lnTo>
                    <a:pt x="224" y="90"/>
                  </a:lnTo>
                  <a:lnTo>
                    <a:pt x="223" y="95"/>
                  </a:lnTo>
                  <a:lnTo>
                    <a:pt x="223" y="95"/>
                  </a:lnTo>
                  <a:lnTo>
                    <a:pt x="214" y="109"/>
                  </a:lnTo>
                  <a:lnTo>
                    <a:pt x="203" y="122"/>
                  </a:lnTo>
                  <a:lnTo>
                    <a:pt x="203" y="122"/>
                  </a:lnTo>
                  <a:lnTo>
                    <a:pt x="191" y="111"/>
                  </a:lnTo>
                  <a:lnTo>
                    <a:pt x="179" y="101"/>
                  </a:lnTo>
                  <a:lnTo>
                    <a:pt x="179" y="101"/>
                  </a:lnTo>
                  <a:close/>
                  <a:moveTo>
                    <a:pt x="120" y="182"/>
                  </a:moveTo>
                  <a:lnTo>
                    <a:pt x="120" y="182"/>
                  </a:lnTo>
                  <a:lnTo>
                    <a:pt x="100" y="172"/>
                  </a:lnTo>
                  <a:lnTo>
                    <a:pt x="100" y="172"/>
                  </a:lnTo>
                  <a:lnTo>
                    <a:pt x="79" y="158"/>
                  </a:lnTo>
                  <a:lnTo>
                    <a:pt x="79" y="158"/>
                  </a:lnTo>
                  <a:lnTo>
                    <a:pt x="78" y="135"/>
                  </a:lnTo>
                  <a:lnTo>
                    <a:pt x="78" y="135"/>
                  </a:lnTo>
                  <a:lnTo>
                    <a:pt x="79" y="110"/>
                  </a:lnTo>
                  <a:lnTo>
                    <a:pt x="79" y="110"/>
                  </a:lnTo>
                  <a:lnTo>
                    <a:pt x="100" y="98"/>
                  </a:lnTo>
                  <a:lnTo>
                    <a:pt x="100" y="98"/>
                  </a:lnTo>
                  <a:lnTo>
                    <a:pt x="120" y="87"/>
                  </a:lnTo>
                  <a:lnTo>
                    <a:pt x="120" y="87"/>
                  </a:lnTo>
                  <a:lnTo>
                    <a:pt x="142" y="98"/>
                  </a:lnTo>
                  <a:lnTo>
                    <a:pt x="142" y="98"/>
                  </a:lnTo>
                  <a:lnTo>
                    <a:pt x="162" y="110"/>
                  </a:lnTo>
                  <a:lnTo>
                    <a:pt x="162" y="110"/>
                  </a:lnTo>
                  <a:lnTo>
                    <a:pt x="162" y="135"/>
                  </a:lnTo>
                  <a:lnTo>
                    <a:pt x="162" y="135"/>
                  </a:lnTo>
                  <a:lnTo>
                    <a:pt x="162" y="158"/>
                  </a:lnTo>
                  <a:lnTo>
                    <a:pt x="162" y="158"/>
                  </a:lnTo>
                  <a:lnTo>
                    <a:pt x="142" y="172"/>
                  </a:lnTo>
                  <a:lnTo>
                    <a:pt x="142" y="172"/>
                  </a:lnTo>
                  <a:lnTo>
                    <a:pt x="120" y="182"/>
                  </a:lnTo>
                  <a:lnTo>
                    <a:pt x="120" y="182"/>
                  </a:lnTo>
                  <a:close/>
                  <a:moveTo>
                    <a:pt x="150" y="83"/>
                  </a:moveTo>
                  <a:lnTo>
                    <a:pt x="150" y="83"/>
                  </a:lnTo>
                  <a:lnTo>
                    <a:pt x="142" y="77"/>
                  </a:lnTo>
                  <a:lnTo>
                    <a:pt x="142" y="77"/>
                  </a:lnTo>
                  <a:lnTo>
                    <a:pt x="156" y="72"/>
                  </a:lnTo>
                  <a:lnTo>
                    <a:pt x="156" y="72"/>
                  </a:lnTo>
                  <a:lnTo>
                    <a:pt x="160" y="87"/>
                  </a:lnTo>
                  <a:lnTo>
                    <a:pt x="160" y="87"/>
                  </a:lnTo>
                  <a:lnTo>
                    <a:pt x="150" y="83"/>
                  </a:lnTo>
                  <a:lnTo>
                    <a:pt x="150" y="83"/>
                  </a:lnTo>
                  <a:close/>
                  <a:moveTo>
                    <a:pt x="85" y="72"/>
                  </a:moveTo>
                  <a:lnTo>
                    <a:pt x="85" y="72"/>
                  </a:lnTo>
                  <a:lnTo>
                    <a:pt x="100" y="77"/>
                  </a:lnTo>
                  <a:lnTo>
                    <a:pt x="100" y="77"/>
                  </a:lnTo>
                  <a:lnTo>
                    <a:pt x="90" y="83"/>
                  </a:lnTo>
                  <a:lnTo>
                    <a:pt x="90" y="83"/>
                  </a:lnTo>
                  <a:lnTo>
                    <a:pt x="82" y="87"/>
                  </a:lnTo>
                  <a:lnTo>
                    <a:pt x="82" y="87"/>
                  </a:lnTo>
                  <a:lnTo>
                    <a:pt x="85" y="72"/>
                  </a:lnTo>
                  <a:lnTo>
                    <a:pt x="85" y="72"/>
                  </a:lnTo>
                  <a:close/>
                  <a:moveTo>
                    <a:pt x="60" y="144"/>
                  </a:moveTo>
                  <a:lnTo>
                    <a:pt x="60" y="144"/>
                  </a:lnTo>
                  <a:lnTo>
                    <a:pt x="49" y="135"/>
                  </a:lnTo>
                  <a:lnTo>
                    <a:pt x="49" y="135"/>
                  </a:lnTo>
                  <a:lnTo>
                    <a:pt x="60" y="124"/>
                  </a:lnTo>
                  <a:lnTo>
                    <a:pt x="60" y="124"/>
                  </a:lnTo>
                  <a:lnTo>
                    <a:pt x="60" y="135"/>
                  </a:lnTo>
                  <a:lnTo>
                    <a:pt x="60" y="135"/>
                  </a:lnTo>
                  <a:lnTo>
                    <a:pt x="60" y="144"/>
                  </a:lnTo>
                  <a:lnTo>
                    <a:pt x="60" y="144"/>
                  </a:lnTo>
                  <a:close/>
                  <a:moveTo>
                    <a:pt x="68" y="68"/>
                  </a:moveTo>
                  <a:lnTo>
                    <a:pt x="68" y="68"/>
                  </a:lnTo>
                  <a:lnTo>
                    <a:pt x="64" y="84"/>
                  </a:lnTo>
                  <a:lnTo>
                    <a:pt x="63" y="101"/>
                  </a:lnTo>
                  <a:lnTo>
                    <a:pt x="63" y="101"/>
                  </a:lnTo>
                  <a:lnTo>
                    <a:pt x="49" y="111"/>
                  </a:lnTo>
                  <a:lnTo>
                    <a:pt x="37" y="122"/>
                  </a:lnTo>
                  <a:lnTo>
                    <a:pt x="37" y="122"/>
                  </a:lnTo>
                  <a:lnTo>
                    <a:pt x="26" y="109"/>
                  </a:lnTo>
                  <a:lnTo>
                    <a:pt x="19" y="95"/>
                  </a:lnTo>
                  <a:lnTo>
                    <a:pt x="19" y="95"/>
                  </a:lnTo>
                  <a:lnTo>
                    <a:pt x="16" y="90"/>
                  </a:lnTo>
                  <a:lnTo>
                    <a:pt x="15" y="84"/>
                  </a:lnTo>
                  <a:lnTo>
                    <a:pt x="16" y="79"/>
                  </a:lnTo>
                  <a:lnTo>
                    <a:pt x="18" y="75"/>
                  </a:lnTo>
                  <a:lnTo>
                    <a:pt x="18" y="75"/>
                  </a:lnTo>
                  <a:lnTo>
                    <a:pt x="21" y="72"/>
                  </a:lnTo>
                  <a:lnTo>
                    <a:pt x="25" y="69"/>
                  </a:lnTo>
                  <a:lnTo>
                    <a:pt x="30" y="66"/>
                  </a:lnTo>
                  <a:lnTo>
                    <a:pt x="36" y="65"/>
                  </a:lnTo>
                  <a:lnTo>
                    <a:pt x="36" y="65"/>
                  </a:lnTo>
                  <a:lnTo>
                    <a:pt x="45" y="65"/>
                  </a:lnTo>
                  <a:lnTo>
                    <a:pt x="45" y="65"/>
                  </a:lnTo>
                  <a:lnTo>
                    <a:pt x="56" y="66"/>
                  </a:lnTo>
                  <a:lnTo>
                    <a:pt x="68" y="68"/>
                  </a:lnTo>
                  <a:lnTo>
                    <a:pt x="68" y="68"/>
                  </a:lnTo>
                  <a:close/>
                  <a:moveTo>
                    <a:pt x="19" y="173"/>
                  </a:moveTo>
                  <a:lnTo>
                    <a:pt x="19" y="173"/>
                  </a:lnTo>
                  <a:lnTo>
                    <a:pt x="26" y="161"/>
                  </a:lnTo>
                  <a:lnTo>
                    <a:pt x="37" y="147"/>
                  </a:lnTo>
                  <a:lnTo>
                    <a:pt x="37" y="147"/>
                  </a:lnTo>
                  <a:lnTo>
                    <a:pt x="49" y="158"/>
                  </a:lnTo>
                  <a:lnTo>
                    <a:pt x="63" y="169"/>
                  </a:lnTo>
                  <a:lnTo>
                    <a:pt x="63" y="169"/>
                  </a:lnTo>
                  <a:lnTo>
                    <a:pt x="64" y="185"/>
                  </a:lnTo>
                  <a:lnTo>
                    <a:pt x="68" y="200"/>
                  </a:lnTo>
                  <a:lnTo>
                    <a:pt x="68" y="200"/>
                  </a:lnTo>
                  <a:lnTo>
                    <a:pt x="51" y="203"/>
                  </a:lnTo>
                  <a:lnTo>
                    <a:pt x="36" y="203"/>
                  </a:lnTo>
                  <a:lnTo>
                    <a:pt x="36" y="203"/>
                  </a:lnTo>
                  <a:lnTo>
                    <a:pt x="30" y="202"/>
                  </a:lnTo>
                  <a:lnTo>
                    <a:pt x="25" y="200"/>
                  </a:lnTo>
                  <a:lnTo>
                    <a:pt x="21" y="197"/>
                  </a:lnTo>
                  <a:lnTo>
                    <a:pt x="18" y="193"/>
                  </a:lnTo>
                  <a:lnTo>
                    <a:pt x="18" y="193"/>
                  </a:lnTo>
                  <a:lnTo>
                    <a:pt x="16" y="189"/>
                  </a:lnTo>
                  <a:lnTo>
                    <a:pt x="16" y="184"/>
                  </a:lnTo>
                  <a:lnTo>
                    <a:pt x="16" y="178"/>
                  </a:lnTo>
                  <a:lnTo>
                    <a:pt x="19" y="173"/>
                  </a:lnTo>
                  <a:lnTo>
                    <a:pt x="19" y="173"/>
                  </a:lnTo>
                  <a:close/>
                  <a:moveTo>
                    <a:pt x="90" y="187"/>
                  </a:moveTo>
                  <a:lnTo>
                    <a:pt x="90" y="187"/>
                  </a:lnTo>
                  <a:lnTo>
                    <a:pt x="100" y="191"/>
                  </a:lnTo>
                  <a:lnTo>
                    <a:pt x="100" y="191"/>
                  </a:lnTo>
                  <a:lnTo>
                    <a:pt x="85" y="196"/>
                  </a:lnTo>
                  <a:lnTo>
                    <a:pt x="85" y="196"/>
                  </a:lnTo>
                  <a:lnTo>
                    <a:pt x="82" y="181"/>
                  </a:lnTo>
                  <a:lnTo>
                    <a:pt x="82" y="181"/>
                  </a:lnTo>
                  <a:lnTo>
                    <a:pt x="90" y="187"/>
                  </a:lnTo>
                  <a:lnTo>
                    <a:pt x="90" y="187"/>
                  </a:lnTo>
                  <a:close/>
                  <a:moveTo>
                    <a:pt x="156" y="196"/>
                  </a:moveTo>
                  <a:lnTo>
                    <a:pt x="156" y="196"/>
                  </a:lnTo>
                  <a:lnTo>
                    <a:pt x="142" y="192"/>
                  </a:lnTo>
                  <a:lnTo>
                    <a:pt x="142" y="192"/>
                  </a:lnTo>
                  <a:lnTo>
                    <a:pt x="150" y="187"/>
                  </a:lnTo>
                  <a:lnTo>
                    <a:pt x="150" y="187"/>
                  </a:lnTo>
                  <a:lnTo>
                    <a:pt x="160" y="181"/>
                  </a:lnTo>
                  <a:lnTo>
                    <a:pt x="160" y="181"/>
                  </a:lnTo>
                  <a:lnTo>
                    <a:pt x="156" y="196"/>
                  </a:lnTo>
                  <a:lnTo>
                    <a:pt x="156" y="196"/>
                  </a:lnTo>
                  <a:close/>
                  <a:moveTo>
                    <a:pt x="172" y="200"/>
                  </a:moveTo>
                  <a:lnTo>
                    <a:pt x="172" y="200"/>
                  </a:lnTo>
                  <a:lnTo>
                    <a:pt x="176" y="185"/>
                  </a:lnTo>
                  <a:lnTo>
                    <a:pt x="179" y="167"/>
                  </a:lnTo>
                  <a:lnTo>
                    <a:pt x="179" y="167"/>
                  </a:lnTo>
                  <a:lnTo>
                    <a:pt x="193" y="158"/>
                  </a:lnTo>
                  <a:lnTo>
                    <a:pt x="203" y="147"/>
                  </a:lnTo>
                  <a:lnTo>
                    <a:pt x="203" y="147"/>
                  </a:lnTo>
                  <a:lnTo>
                    <a:pt x="214" y="161"/>
                  </a:lnTo>
                  <a:lnTo>
                    <a:pt x="221" y="173"/>
                  </a:lnTo>
                  <a:lnTo>
                    <a:pt x="221" y="173"/>
                  </a:lnTo>
                  <a:lnTo>
                    <a:pt x="224" y="180"/>
                  </a:lnTo>
                  <a:lnTo>
                    <a:pt x="225" y="185"/>
                  </a:lnTo>
                  <a:lnTo>
                    <a:pt x="224" y="189"/>
                  </a:lnTo>
                  <a:lnTo>
                    <a:pt x="223" y="193"/>
                  </a:lnTo>
                  <a:lnTo>
                    <a:pt x="223" y="193"/>
                  </a:lnTo>
                  <a:lnTo>
                    <a:pt x="220" y="197"/>
                  </a:lnTo>
                  <a:lnTo>
                    <a:pt x="216" y="200"/>
                  </a:lnTo>
                  <a:lnTo>
                    <a:pt x="210" y="202"/>
                  </a:lnTo>
                  <a:lnTo>
                    <a:pt x="205" y="203"/>
                  </a:lnTo>
                  <a:lnTo>
                    <a:pt x="205" y="203"/>
                  </a:lnTo>
                  <a:lnTo>
                    <a:pt x="197" y="203"/>
                  </a:lnTo>
                  <a:lnTo>
                    <a:pt x="197" y="203"/>
                  </a:lnTo>
                  <a:lnTo>
                    <a:pt x="184" y="203"/>
                  </a:lnTo>
                  <a:lnTo>
                    <a:pt x="172" y="200"/>
                  </a:lnTo>
                  <a:lnTo>
                    <a:pt x="172" y="200"/>
                  </a:lnTo>
                  <a:close/>
                </a:path>
              </a:pathLst>
            </a:custGeom>
            <a:solidFill>
              <a:schemeClr val="bg1"/>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bg1"/>
                </a:solidFill>
                <a:effectLst/>
                <a:uLnTx/>
                <a:uFillTx/>
                <a:latin typeface="+mn-lt"/>
                <a:ea typeface="+mn-ea"/>
                <a:cs typeface="+mn-cs"/>
              </a:endParaRPr>
            </a:p>
          </p:txBody>
        </p:sp>
      </p:grpSp>
      <p:grpSp>
        <p:nvGrpSpPr>
          <p:cNvPr id="22537" name="组合 4"/>
          <p:cNvGrpSpPr/>
          <p:nvPr/>
        </p:nvGrpSpPr>
        <p:grpSpPr>
          <a:xfrm>
            <a:off x="3206342" y="2322443"/>
            <a:ext cx="639333" cy="1193109"/>
            <a:chOff x="3250906" y="2369637"/>
            <a:chExt cx="652709" cy="1218485"/>
          </a:xfrm>
        </p:grpSpPr>
        <p:sp>
          <p:nvSpPr>
            <p:cNvPr id="22557" name="AutoShape 8"/>
            <p:cNvSpPr/>
            <p:nvPr/>
          </p:nvSpPr>
          <p:spPr>
            <a:xfrm>
              <a:off x="3250906" y="2369637"/>
              <a:ext cx="652709" cy="1218485"/>
            </a:xfrm>
            <a:custGeom>
              <a:avLst/>
              <a:gdLst/>
              <a:ahLst/>
              <a:cxnLst>
                <a:cxn ang="0">
                  <a:pos x="2147483646" y="2147483646"/>
                </a:cxn>
                <a:cxn ang="0">
                  <a:pos x="2147483646" y="2147483646"/>
                </a:cxn>
                <a:cxn ang="0">
                  <a:pos x="2147483646" y="2147483646"/>
                </a:cxn>
                <a:cxn ang="0">
                  <a:pos x="2147483646" y="2147483646"/>
                </a:cxn>
              </a:cxnLst>
              <a:rect l="0" t="0" r="0" b="0"/>
              <a:pathLst>
                <a:path w="20023" h="21600">
                  <a:moveTo>
                    <a:pt x="20022" y="16855"/>
                  </a:moveTo>
                  <a:cubicBezTo>
                    <a:pt x="4794" y="21599"/>
                    <a:pt x="4794" y="21599"/>
                    <a:pt x="4794" y="21599"/>
                  </a:cubicBezTo>
                  <a:cubicBezTo>
                    <a:pt x="-1469" y="14858"/>
                    <a:pt x="-1577" y="6805"/>
                    <a:pt x="4363" y="0"/>
                  </a:cubicBezTo>
                  <a:cubicBezTo>
                    <a:pt x="19806" y="4495"/>
                    <a:pt x="19806" y="4495"/>
                    <a:pt x="19806" y="4495"/>
                  </a:cubicBezTo>
                  <a:cubicBezTo>
                    <a:pt x="18186" y="6305"/>
                    <a:pt x="17322" y="8365"/>
                    <a:pt x="17322" y="10550"/>
                  </a:cubicBezTo>
                  <a:cubicBezTo>
                    <a:pt x="17322" y="12860"/>
                    <a:pt x="18294" y="14982"/>
                    <a:pt x="20022" y="16855"/>
                  </a:cubicBezTo>
                  <a:close/>
                </a:path>
              </a:pathLst>
            </a:custGeom>
            <a:solidFill>
              <a:srgbClr val="37B9FC">
                <a:alpha val="100000"/>
              </a:srgbClr>
            </a:solidFill>
            <a:ln w="9525">
              <a:noFill/>
            </a:ln>
          </p:spPr>
          <p:txBody>
            <a:bodyPr/>
            <a:lstStyle/>
            <a:p>
              <a:endParaRPr lang="zh-CN" altLang="en-US" sz="100">
                <a:solidFill>
                  <a:schemeClr val="bg1"/>
                </a:solidFill>
              </a:endParaRPr>
            </a:p>
          </p:txBody>
        </p:sp>
        <p:grpSp>
          <p:nvGrpSpPr>
            <p:cNvPr id="82" name="组合 81"/>
            <p:cNvGrpSpPr/>
            <p:nvPr/>
          </p:nvGrpSpPr>
          <p:grpSpPr>
            <a:xfrm>
              <a:off x="3325761" y="2795002"/>
              <a:ext cx="403241" cy="331540"/>
              <a:chOff x="4527946" y="2140013"/>
              <a:chExt cx="243599" cy="200284"/>
            </a:xfrm>
            <a:solidFill>
              <a:schemeClr val="bg1"/>
            </a:solidFill>
          </p:grpSpPr>
          <p:sp>
            <p:nvSpPr>
              <p:cNvPr id="83" name="Freeform 36"/>
              <p:cNvSpPr>
                <a:spLocks noEditPoints="1"/>
              </p:cNvSpPr>
              <p:nvPr/>
            </p:nvSpPr>
            <p:spPr bwMode="auto">
              <a:xfrm>
                <a:off x="4527946" y="2188730"/>
                <a:ext cx="167806" cy="151567"/>
              </a:xfrm>
              <a:custGeom>
                <a:avLst/>
                <a:gdLst>
                  <a:gd name="T0" fmla="*/ 93 w 187"/>
                  <a:gd name="T1" fmla="*/ 0 h 166"/>
                  <a:gd name="T2" fmla="*/ 74 w 187"/>
                  <a:gd name="T3" fmla="*/ 1 h 166"/>
                  <a:gd name="T4" fmla="*/ 28 w 187"/>
                  <a:gd name="T5" fmla="*/ 19 h 166"/>
                  <a:gd name="T6" fmla="*/ 4 w 187"/>
                  <a:gd name="T7" fmla="*/ 48 h 166"/>
                  <a:gd name="T8" fmla="*/ 0 w 187"/>
                  <a:gd name="T9" fmla="*/ 68 h 166"/>
                  <a:gd name="T10" fmla="*/ 0 w 187"/>
                  <a:gd name="T11" fmla="*/ 69 h 166"/>
                  <a:gd name="T12" fmla="*/ 6 w 187"/>
                  <a:gd name="T13" fmla="*/ 93 h 166"/>
                  <a:gd name="T14" fmla="*/ 22 w 187"/>
                  <a:gd name="T15" fmla="*/ 115 h 166"/>
                  <a:gd name="T16" fmla="*/ 37 w 187"/>
                  <a:gd name="T17" fmla="*/ 125 h 166"/>
                  <a:gd name="T18" fmla="*/ 23 w 187"/>
                  <a:gd name="T19" fmla="*/ 147 h 166"/>
                  <a:gd name="T20" fmla="*/ 21 w 187"/>
                  <a:gd name="T21" fmla="*/ 153 h 166"/>
                  <a:gd name="T22" fmla="*/ 19 w 187"/>
                  <a:gd name="T23" fmla="*/ 160 h 166"/>
                  <a:gd name="T24" fmla="*/ 26 w 187"/>
                  <a:gd name="T25" fmla="*/ 166 h 166"/>
                  <a:gd name="T26" fmla="*/ 29 w 187"/>
                  <a:gd name="T27" fmla="*/ 166 h 166"/>
                  <a:gd name="T28" fmla="*/ 29 w 187"/>
                  <a:gd name="T29" fmla="*/ 166 h 166"/>
                  <a:gd name="T30" fmla="*/ 43 w 187"/>
                  <a:gd name="T31" fmla="*/ 161 h 166"/>
                  <a:gd name="T32" fmla="*/ 59 w 187"/>
                  <a:gd name="T33" fmla="*/ 151 h 166"/>
                  <a:gd name="T34" fmla="*/ 77 w 187"/>
                  <a:gd name="T35" fmla="*/ 142 h 166"/>
                  <a:gd name="T36" fmla="*/ 79 w 187"/>
                  <a:gd name="T37" fmla="*/ 140 h 166"/>
                  <a:gd name="T38" fmla="*/ 92 w 187"/>
                  <a:gd name="T39" fmla="*/ 140 h 166"/>
                  <a:gd name="T40" fmla="*/ 113 w 187"/>
                  <a:gd name="T41" fmla="*/ 139 h 166"/>
                  <a:gd name="T42" fmla="*/ 159 w 187"/>
                  <a:gd name="T43" fmla="*/ 121 h 166"/>
                  <a:gd name="T44" fmla="*/ 182 w 187"/>
                  <a:gd name="T45" fmla="*/ 93 h 166"/>
                  <a:gd name="T46" fmla="*/ 187 w 187"/>
                  <a:gd name="T47" fmla="*/ 72 h 166"/>
                  <a:gd name="T48" fmla="*/ 187 w 187"/>
                  <a:gd name="T49" fmla="*/ 71 h 166"/>
                  <a:gd name="T50" fmla="*/ 183 w 187"/>
                  <a:gd name="T51" fmla="*/ 50 h 166"/>
                  <a:gd name="T52" fmla="*/ 160 w 187"/>
                  <a:gd name="T53" fmla="*/ 22 h 166"/>
                  <a:gd name="T54" fmla="*/ 113 w 187"/>
                  <a:gd name="T55" fmla="*/ 1 h 166"/>
                  <a:gd name="T56" fmla="*/ 51 w 187"/>
                  <a:gd name="T57" fmla="*/ 134 h 166"/>
                  <a:gd name="T58" fmla="*/ 52 w 187"/>
                  <a:gd name="T59" fmla="*/ 128 h 166"/>
                  <a:gd name="T60" fmla="*/ 52 w 187"/>
                  <a:gd name="T61" fmla="*/ 119 h 166"/>
                  <a:gd name="T62" fmla="*/ 49 w 187"/>
                  <a:gd name="T63" fmla="*/ 115 h 166"/>
                  <a:gd name="T64" fmla="*/ 29 w 187"/>
                  <a:gd name="T65" fmla="*/ 101 h 166"/>
                  <a:gd name="T66" fmla="*/ 18 w 187"/>
                  <a:gd name="T67" fmla="*/ 82 h 166"/>
                  <a:gd name="T68" fmla="*/ 15 w 187"/>
                  <a:gd name="T69" fmla="*/ 68 h 166"/>
                  <a:gd name="T70" fmla="*/ 22 w 187"/>
                  <a:gd name="T71" fmla="*/ 48 h 166"/>
                  <a:gd name="T72" fmla="*/ 49 w 187"/>
                  <a:gd name="T73" fmla="*/ 24 h 166"/>
                  <a:gd name="T74" fmla="*/ 92 w 187"/>
                  <a:gd name="T75" fmla="*/ 15 h 166"/>
                  <a:gd name="T76" fmla="*/ 94 w 187"/>
                  <a:gd name="T77" fmla="*/ 15 h 166"/>
                  <a:gd name="T78" fmla="*/ 138 w 187"/>
                  <a:gd name="T79" fmla="*/ 26 h 166"/>
                  <a:gd name="T80" fmla="*/ 165 w 187"/>
                  <a:gd name="T81" fmla="*/ 50 h 166"/>
                  <a:gd name="T82" fmla="*/ 171 w 187"/>
                  <a:gd name="T83" fmla="*/ 72 h 166"/>
                  <a:gd name="T84" fmla="*/ 165 w 187"/>
                  <a:gd name="T85" fmla="*/ 93 h 166"/>
                  <a:gd name="T86" fmla="*/ 137 w 187"/>
                  <a:gd name="T87" fmla="*/ 116 h 166"/>
                  <a:gd name="T88" fmla="*/ 94 w 187"/>
                  <a:gd name="T89" fmla="*/ 125 h 166"/>
                  <a:gd name="T90" fmla="*/ 92 w 187"/>
                  <a:gd name="T91" fmla="*/ 125 h 166"/>
                  <a:gd name="T92" fmla="*/ 79 w 187"/>
                  <a:gd name="T93" fmla="*/ 124 h 166"/>
                  <a:gd name="T94" fmla="*/ 68 w 187"/>
                  <a:gd name="T95" fmla="*/ 128 h 166"/>
                  <a:gd name="T96" fmla="*/ 51 w 187"/>
                  <a:gd name="T97" fmla="*/ 139 h 166"/>
                  <a:gd name="T98" fmla="*/ 44 w 187"/>
                  <a:gd name="T99" fmla="*/ 14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7" h="166">
                    <a:moveTo>
                      <a:pt x="96" y="0"/>
                    </a:moveTo>
                    <a:lnTo>
                      <a:pt x="96" y="0"/>
                    </a:lnTo>
                    <a:lnTo>
                      <a:pt x="93" y="0"/>
                    </a:lnTo>
                    <a:lnTo>
                      <a:pt x="92" y="0"/>
                    </a:lnTo>
                    <a:lnTo>
                      <a:pt x="92" y="0"/>
                    </a:lnTo>
                    <a:lnTo>
                      <a:pt x="74" y="1"/>
                    </a:lnTo>
                    <a:lnTo>
                      <a:pt x="58" y="5"/>
                    </a:lnTo>
                    <a:lnTo>
                      <a:pt x="41" y="11"/>
                    </a:lnTo>
                    <a:lnTo>
                      <a:pt x="28" y="19"/>
                    </a:lnTo>
                    <a:lnTo>
                      <a:pt x="17" y="30"/>
                    </a:lnTo>
                    <a:lnTo>
                      <a:pt x="8" y="41"/>
                    </a:lnTo>
                    <a:lnTo>
                      <a:pt x="4" y="48"/>
                    </a:lnTo>
                    <a:lnTo>
                      <a:pt x="3" y="54"/>
                    </a:lnTo>
                    <a:lnTo>
                      <a:pt x="2" y="61"/>
                    </a:lnTo>
                    <a:lnTo>
                      <a:pt x="0" y="68"/>
                    </a:lnTo>
                    <a:lnTo>
                      <a:pt x="0" y="68"/>
                    </a:lnTo>
                    <a:lnTo>
                      <a:pt x="0" y="69"/>
                    </a:lnTo>
                    <a:lnTo>
                      <a:pt x="0" y="69"/>
                    </a:lnTo>
                    <a:lnTo>
                      <a:pt x="2" y="78"/>
                    </a:lnTo>
                    <a:lnTo>
                      <a:pt x="3" y="86"/>
                    </a:lnTo>
                    <a:lnTo>
                      <a:pt x="6" y="93"/>
                    </a:lnTo>
                    <a:lnTo>
                      <a:pt x="10" y="101"/>
                    </a:lnTo>
                    <a:lnTo>
                      <a:pt x="15" y="108"/>
                    </a:lnTo>
                    <a:lnTo>
                      <a:pt x="22" y="115"/>
                    </a:lnTo>
                    <a:lnTo>
                      <a:pt x="29" y="120"/>
                    </a:lnTo>
                    <a:lnTo>
                      <a:pt x="37" y="125"/>
                    </a:lnTo>
                    <a:lnTo>
                      <a:pt x="37" y="125"/>
                    </a:lnTo>
                    <a:lnTo>
                      <a:pt x="29" y="138"/>
                    </a:lnTo>
                    <a:lnTo>
                      <a:pt x="29" y="138"/>
                    </a:lnTo>
                    <a:lnTo>
                      <a:pt x="23" y="147"/>
                    </a:lnTo>
                    <a:lnTo>
                      <a:pt x="22" y="149"/>
                    </a:lnTo>
                    <a:lnTo>
                      <a:pt x="22" y="149"/>
                    </a:lnTo>
                    <a:lnTo>
                      <a:pt x="21" y="153"/>
                    </a:lnTo>
                    <a:lnTo>
                      <a:pt x="19" y="157"/>
                    </a:lnTo>
                    <a:lnTo>
                      <a:pt x="19" y="157"/>
                    </a:lnTo>
                    <a:lnTo>
                      <a:pt x="19" y="160"/>
                    </a:lnTo>
                    <a:lnTo>
                      <a:pt x="21" y="162"/>
                    </a:lnTo>
                    <a:lnTo>
                      <a:pt x="23" y="165"/>
                    </a:lnTo>
                    <a:lnTo>
                      <a:pt x="26" y="166"/>
                    </a:lnTo>
                    <a:lnTo>
                      <a:pt x="26" y="166"/>
                    </a:lnTo>
                    <a:lnTo>
                      <a:pt x="26" y="166"/>
                    </a:lnTo>
                    <a:lnTo>
                      <a:pt x="29" y="166"/>
                    </a:lnTo>
                    <a:lnTo>
                      <a:pt x="29" y="166"/>
                    </a:lnTo>
                    <a:lnTo>
                      <a:pt x="29" y="166"/>
                    </a:lnTo>
                    <a:lnTo>
                      <a:pt x="29" y="166"/>
                    </a:lnTo>
                    <a:lnTo>
                      <a:pt x="34" y="165"/>
                    </a:lnTo>
                    <a:lnTo>
                      <a:pt x="40" y="162"/>
                    </a:lnTo>
                    <a:lnTo>
                      <a:pt x="43" y="161"/>
                    </a:lnTo>
                    <a:lnTo>
                      <a:pt x="43" y="161"/>
                    </a:lnTo>
                    <a:lnTo>
                      <a:pt x="59" y="151"/>
                    </a:lnTo>
                    <a:lnTo>
                      <a:pt x="59" y="151"/>
                    </a:lnTo>
                    <a:lnTo>
                      <a:pt x="66" y="147"/>
                    </a:lnTo>
                    <a:lnTo>
                      <a:pt x="66" y="147"/>
                    </a:lnTo>
                    <a:lnTo>
                      <a:pt x="77" y="142"/>
                    </a:lnTo>
                    <a:lnTo>
                      <a:pt x="77" y="142"/>
                    </a:lnTo>
                    <a:lnTo>
                      <a:pt x="79" y="140"/>
                    </a:lnTo>
                    <a:lnTo>
                      <a:pt x="79" y="140"/>
                    </a:lnTo>
                    <a:lnTo>
                      <a:pt x="79" y="140"/>
                    </a:lnTo>
                    <a:lnTo>
                      <a:pt x="79" y="140"/>
                    </a:lnTo>
                    <a:lnTo>
                      <a:pt x="92" y="140"/>
                    </a:lnTo>
                    <a:lnTo>
                      <a:pt x="94" y="140"/>
                    </a:lnTo>
                    <a:lnTo>
                      <a:pt x="94" y="140"/>
                    </a:lnTo>
                    <a:lnTo>
                      <a:pt x="113" y="139"/>
                    </a:lnTo>
                    <a:lnTo>
                      <a:pt x="130" y="135"/>
                    </a:lnTo>
                    <a:lnTo>
                      <a:pt x="146" y="130"/>
                    </a:lnTo>
                    <a:lnTo>
                      <a:pt x="159" y="121"/>
                    </a:lnTo>
                    <a:lnTo>
                      <a:pt x="171" y="110"/>
                    </a:lnTo>
                    <a:lnTo>
                      <a:pt x="179" y="100"/>
                    </a:lnTo>
                    <a:lnTo>
                      <a:pt x="182" y="93"/>
                    </a:lnTo>
                    <a:lnTo>
                      <a:pt x="184" y="86"/>
                    </a:lnTo>
                    <a:lnTo>
                      <a:pt x="186" y="79"/>
                    </a:lnTo>
                    <a:lnTo>
                      <a:pt x="187" y="72"/>
                    </a:lnTo>
                    <a:lnTo>
                      <a:pt x="187" y="72"/>
                    </a:lnTo>
                    <a:lnTo>
                      <a:pt x="187" y="71"/>
                    </a:lnTo>
                    <a:lnTo>
                      <a:pt x="187" y="71"/>
                    </a:lnTo>
                    <a:lnTo>
                      <a:pt x="186" y="64"/>
                    </a:lnTo>
                    <a:lnTo>
                      <a:pt x="184" y="57"/>
                    </a:lnTo>
                    <a:lnTo>
                      <a:pt x="183" y="50"/>
                    </a:lnTo>
                    <a:lnTo>
                      <a:pt x="179" y="44"/>
                    </a:lnTo>
                    <a:lnTo>
                      <a:pt x="171" y="31"/>
                    </a:lnTo>
                    <a:lnTo>
                      <a:pt x="160" y="22"/>
                    </a:lnTo>
                    <a:lnTo>
                      <a:pt x="146" y="12"/>
                    </a:lnTo>
                    <a:lnTo>
                      <a:pt x="131" y="5"/>
                    </a:lnTo>
                    <a:lnTo>
                      <a:pt x="113" y="1"/>
                    </a:lnTo>
                    <a:lnTo>
                      <a:pt x="96" y="0"/>
                    </a:lnTo>
                    <a:lnTo>
                      <a:pt x="96" y="0"/>
                    </a:lnTo>
                    <a:close/>
                    <a:moveTo>
                      <a:pt x="51" y="134"/>
                    </a:moveTo>
                    <a:lnTo>
                      <a:pt x="51" y="132"/>
                    </a:lnTo>
                    <a:lnTo>
                      <a:pt x="51" y="132"/>
                    </a:lnTo>
                    <a:lnTo>
                      <a:pt x="52" y="128"/>
                    </a:lnTo>
                    <a:lnTo>
                      <a:pt x="53" y="123"/>
                    </a:lnTo>
                    <a:lnTo>
                      <a:pt x="53" y="123"/>
                    </a:lnTo>
                    <a:lnTo>
                      <a:pt x="52" y="119"/>
                    </a:lnTo>
                    <a:lnTo>
                      <a:pt x="51" y="116"/>
                    </a:lnTo>
                    <a:lnTo>
                      <a:pt x="49" y="115"/>
                    </a:lnTo>
                    <a:lnTo>
                      <a:pt x="49" y="115"/>
                    </a:lnTo>
                    <a:lnTo>
                      <a:pt x="41" y="110"/>
                    </a:lnTo>
                    <a:lnTo>
                      <a:pt x="34" y="105"/>
                    </a:lnTo>
                    <a:lnTo>
                      <a:pt x="29" y="101"/>
                    </a:lnTo>
                    <a:lnTo>
                      <a:pt x="25" y="94"/>
                    </a:lnTo>
                    <a:lnTo>
                      <a:pt x="21" y="89"/>
                    </a:lnTo>
                    <a:lnTo>
                      <a:pt x="18" y="82"/>
                    </a:lnTo>
                    <a:lnTo>
                      <a:pt x="17" y="76"/>
                    </a:lnTo>
                    <a:lnTo>
                      <a:pt x="15" y="69"/>
                    </a:lnTo>
                    <a:lnTo>
                      <a:pt x="15" y="68"/>
                    </a:lnTo>
                    <a:lnTo>
                      <a:pt x="15" y="68"/>
                    </a:lnTo>
                    <a:lnTo>
                      <a:pt x="18" y="57"/>
                    </a:lnTo>
                    <a:lnTo>
                      <a:pt x="22" y="48"/>
                    </a:lnTo>
                    <a:lnTo>
                      <a:pt x="29" y="38"/>
                    </a:lnTo>
                    <a:lnTo>
                      <a:pt x="38" y="31"/>
                    </a:lnTo>
                    <a:lnTo>
                      <a:pt x="49" y="24"/>
                    </a:lnTo>
                    <a:lnTo>
                      <a:pt x="63" y="19"/>
                    </a:lnTo>
                    <a:lnTo>
                      <a:pt x="77" y="16"/>
                    </a:lnTo>
                    <a:lnTo>
                      <a:pt x="92" y="15"/>
                    </a:lnTo>
                    <a:lnTo>
                      <a:pt x="92" y="15"/>
                    </a:lnTo>
                    <a:lnTo>
                      <a:pt x="94" y="15"/>
                    </a:lnTo>
                    <a:lnTo>
                      <a:pt x="94" y="15"/>
                    </a:lnTo>
                    <a:lnTo>
                      <a:pt x="109" y="16"/>
                    </a:lnTo>
                    <a:lnTo>
                      <a:pt x="124" y="20"/>
                    </a:lnTo>
                    <a:lnTo>
                      <a:pt x="138" y="26"/>
                    </a:lnTo>
                    <a:lnTo>
                      <a:pt x="149" y="33"/>
                    </a:lnTo>
                    <a:lnTo>
                      <a:pt x="159" y="41"/>
                    </a:lnTo>
                    <a:lnTo>
                      <a:pt x="165" y="50"/>
                    </a:lnTo>
                    <a:lnTo>
                      <a:pt x="169" y="60"/>
                    </a:lnTo>
                    <a:lnTo>
                      <a:pt x="171" y="71"/>
                    </a:lnTo>
                    <a:lnTo>
                      <a:pt x="171" y="72"/>
                    </a:lnTo>
                    <a:lnTo>
                      <a:pt x="171" y="72"/>
                    </a:lnTo>
                    <a:lnTo>
                      <a:pt x="169" y="83"/>
                    </a:lnTo>
                    <a:lnTo>
                      <a:pt x="165" y="93"/>
                    </a:lnTo>
                    <a:lnTo>
                      <a:pt x="159" y="102"/>
                    </a:lnTo>
                    <a:lnTo>
                      <a:pt x="149" y="109"/>
                    </a:lnTo>
                    <a:lnTo>
                      <a:pt x="137" y="116"/>
                    </a:lnTo>
                    <a:lnTo>
                      <a:pt x="124" y="121"/>
                    </a:lnTo>
                    <a:lnTo>
                      <a:pt x="109" y="124"/>
                    </a:lnTo>
                    <a:lnTo>
                      <a:pt x="94" y="125"/>
                    </a:lnTo>
                    <a:lnTo>
                      <a:pt x="94" y="125"/>
                    </a:lnTo>
                    <a:lnTo>
                      <a:pt x="92" y="125"/>
                    </a:lnTo>
                    <a:lnTo>
                      <a:pt x="92" y="125"/>
                    </a:lnTo>
                    <a:lnTo>
                      <a:pt x="81" y="124"/>
                    </a:lnTo>
                    <a:lnTo>
                      <a:pt x="81" y="124"/>
                    </a:lnTo>
                    <a:lnTo>
                      <a:pt x="79" y="124"/>
                    </a:lnTo>
                    <a:lnTo>
                      <a:pt x="79" y="124"/>
                    </a:lnTo>
                    <a:lnTo>
                      <a:pt x="74" y="125"/>
                    </a:lnTo>
                    <a:lnTo>
                      <a:pt x="68" y="128"/>
                    </a:lnTo>
                    <a:lnTo>
                      <a:pt x="66" y="130"/>
                    </a:lnTo>
                    <a:lnTo>
                      <a:pt x="66" y="130"/>
                    </a:lnTo>
                    <a:lnTo>
                      <a:pt x="51" y="139"/>
                    </a:lnTo>
                    <a:lnTo>
                      <a:pt x="51" y="139"/>
                    </a:lnTo>
                    <a:lnTo>
                      <a:pt x="44" y="143"/>
                    </a:lnTo>
                    <a:lnTo>
                      <a:pt x="44" y="143"/>
                    </a:lnTo>
                    <a:lnTo>
                      <a:pt x="51" y="134"/>
                    </a:lnTo>
                    <a:lnTo>
                      <a:pt x="51" y="1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765" b="0" i="0" u="none" strike="noStrike" kern="1200" cap="none" spc="0" normalizeH="0" baseline="0" noProof="0">
                  <a:ln>
                    <a:noFill/>
                  </a:ln>
                  <a:solidFill>
                    <a:schemeClr val="bg1"/>
                  </a:solidFill>
                  <a:effectLst/>
                  <a:uLnTx/>
                  <a:uFillTx/>
                  <a:latin typeface="Impact" panose="020B0806030902050204"/>
                  <a:ea typeface="微软雅黑" panose="020B0503020204020204" charset="-122"/>
                  <a:cs typeface="+mn-cs"/>
                </a:endParaRPr>
              </a:p>
            </p:txBody>
          </p:sp>
          <p:sp>
            <p:nvSpPr>
              <p:cNvPr id="84" name="Freeform 37"/>
              <p:cNvSpPr/>
              <p:nvPr/>
            </p:nvSpPr>
            <p:spPr bwMode="auto">
              <a:xfrm>
                <a:off x="4632608" y="2140013"/>
                <a:ext cx="138937" cy="128111"/>
              </a:xfrm>
              <a:custGeom>
                <a:avLst/>
                <a:gdLst>
                  <a:gd name="T0" fmla="*/ 137 w 156"/>
                  <a:gd name="T1" fmla="*/ 124 h 142"/>
                  <a:gd name="T2" fmla="*/ 126 w 156"/>
                  <a:gd name="T3" fmla="*/ 107 h 142"/>
                  <a:gd name="T4" fmla="*/ 138 w 156"/>
                  <a:gd name="T5" fmla="*/ 97 h 142"/>
                  <a:gd name="T6" fmla="*/ 152 w 156"/>
                  <a:gd name="T7" fmla="*/ 79 h 142"/>
                  <a:gd name="T8" fmla="*/ 156 w 156"/>
                  <a:gd name="T9" fmla="*/ 59 h 142"/>
                  <a:gd name="T10" fmla="*/ 156 w 156"/>
                  <a:gd name="T11" fmla="*/ 58 h 142"/>
                  <a:gd name="T12" fmla="*/ 142 w 156"/>
                  <a:gd name="T13" fmla="*/ 25 h 142"/>
                  <a:gd name="T14" fmla="*/ 108 w 156"/>
                  <a:gd name="T15" fmla="*/ 4 h 142"/>
                  <a:gd name="T16" fmla="*/ 77 w 156"/>
                  <a:gd name="T17" fmla="*/ 0 h 142"/>
                  <a:gd name="T18" fmla="*/ 75 w 156"/>
                  <a:gd name="T19" fmla="*/ 0 h 142"/>
                  <a:gd name="T20" fmla="*/ 40 w 156"/>
                  <a:gd name="T21" fmla="*/ 7 h 142"/>
                  <a:gd name="T22" fmla="*/ 13 w 156"/>
                  <a:gd name="T23" fmla="*/ 26 h 142"/>
                  <a:gd name="T24" fmla="*/ 0 w 156"/>
                  <a:gd name="T25" fmla="*/ 47 h 142"/>
                  <a:gd name="T26" fmla="*/ 11 w 156"/>
                  <a:gd name="T27" fmla="*/ 48 h 142"/>
                  <a:gd name="T28" fmla="*/ 15 w 156"/>
                  <a:gd name="T29" fmla="*/ 47 h 142"/>
                  <a:gd name="T30" fmla="*/ 30 w 156"/>
                  <a:gd name="T31" fmla="*/ 28 h 142"/>
                  <a:gd name="T32" fmla="*/ 56 w 156"/>
                  <a:gd name="T33" fmla="*/ 17 h 142"/>
                  <a:gd name="T34" fmla="*/ 75 w 156"/>
                  <a:gd name="T35" fmla="*/ 14 h 142"/>
                  <a:gd name="T36" fmla="*/ 90 w 156"/>
                  <a:gd name="T37" fmla="*/ 15 h 142"/>
                  <a:gd name="T38" fmla="*/ 123 w 156"/>
                  <a:gd name="T39" fmla="*/ 28 h 142"/>
                  <a:gd name="T40" fmla="*/ 141 w 156"/>
                  <a:gd name="T41" fmla="*/ 49 h 142"/>
                  <a:gd name="T42" fmla="*/ 142 w 156"/>
                  <a:gd name="T43" fmla="*/ 59 h 142"/>
                  <a:gd name="T44" fmla="*/ 138 w 156"/>
                  <a:gd name="T45" fmla="*/ 75 h 142"/>
                  <a:gd name="T46" fmla="*/ 115 w 156"/>
                  <a:gd name="T47" fmla="*/ 97 h 142"/>
                  <a:gd name="T48" fmla="*/ 111 w 156"/>
                  <a:gd name="T49" fmla="*/ 101 h 142"/>
                  <a:gd name="T50" fmla="*/ 111 w 156"/>
                  <a:gd name="T51" fmla="*/ 109 h 142"/>
                  <a:gd name="T52" fmla="*/ 114 w 156"/>
                  <a:gd name="T53" fmla="*/ 114 h 142"/>
                  <a:gd name="T54" fmla="*/ 112 w 156"/>
                  <a:gd name="T55" fmla="*/ 118 h 142"/>
                  <a:gd name="T56" fmla="*/ 99 w 156"/>
                  <a:gd name="T57" fmla="*/ 108 h 142"/>
                  <a:gd name="T58" fmla="*/ 89 w 156"/>
                  <a:gd name="T59" fmla="*/ 105 h 142"/>
                  <a:gd name="T60" fmla="*/ 88 w 156"/>
                  <a:gd name="T61" fmla="*/ 105 h 142"/>
                  <a:gd name="T62" fmla="*/ 81 w 156"/>
                  <a:gd name="T63" fmla="*/ 109 h 142"/>
                  <a:gd name="T64" fmla="*/ 81 w 156"/>
                  <a:gd name="T65" fmla="*/ 115 h 142"/>
                  <a:gd name="T66" fmla="*/ 85 w 156"/>
                  <a:gd name="T67" fmla="*/ 120 h 142"/>
                  <a:gd name="T68" fmla="*/ 89 w 156"/>
                  <a:gd name="T69" fmla="*/ 119 h 142"/>
                  <a:gd name="T70" fmla="*/ 100 w 156"/>
                  <a:gd name="T71" fmla="*/ 126 h 142"/>
                  <a:gd name="T72" fmla="*/ 107 w 156"/>
                  <a:gd name="T73" fmla="*/ 130 h 142"/>
                  <a:gd name="T74" fmla="*/ 122 w 156"/>
                  <a:gd name="T75" fmla="*/ 138 h 142"/>
                  <a:gd name="T76" fmla="*/ 131 w 156"/>
                  <a:gd name="T77" fmla="*/ 142 h 142"/>
                  <a:gd name="T78" fmla="*/ 134 w 156"/>
                  <a:gd name="T79" fmla="*/ 142 h 142"/>
                  <a:gd name="T80" fmla="*/ 138 w 156"/>
                  <a:gd name="T81" fmla="*/ 138 h 142"/>
                  <a:gd name="T82" fmla="*/ 139 w 156"/>
                  <a:gd name="T83" fmla="*/ 134 h 142"/>
                  <a:gd name="T84" fmla="*/ 137 w 156"/>
                  <a:gd name="T85" fmla="*/ 12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6" h="142">
                    <a:moveTo>
                      <a:pt x="137" y="126"/>
                    </a:moveTo>
                    <a:lnTo>
                      <a:pt x="137" y="124"/>
                    </a:lnTo>
                    <a:lnTo>
                      <a:pt x="137" y="124"/>
                    </a:lnTo>
                    <a:lnTo>
                      <a:pt x="131" y="116"/>
                    </a:lnTo>
                    <a:lnTo>
                      <a:pt x="131" y="116"/>
                    </a:lnTo>
                    <a:lnTo>
                      <a:pt x="126" y="107"/>
                    </a:lnTo>
                    <a:lnTo>
                      <a:pt x="126" y="107"/>
                    </a:lnTo>
                    <a:lnTo>
                      <a:pt x="133" y="103"/>
                    </a:lnTo>
                    <a:lnTo>
                      <a:pt x="138" y="97"/>
                    </a:lnTo>
                    <a:lnTo>
                      <a:pt x="144" y="92"/>
                    </a:lnTo>
                    <a:lnTo>
                      <a:pt x="148" y="86"/>
                    </a:lnTo>
                    <a:lnTo>
                      <a:pt x="152" y="79"/>
                    </a:lnTo>
                    <a:lnTo>
                      <a:pt x="154" y="73"/>
                    </a:lnTo>
                    <a:lnTo>
                      <a:pt x="156" y="66"/>
                    </a:lnTo>
                    <a:lnTo>
                      <a:pt x="156" y="59"/>
                    </a:lnTo>
                    <a:lnTo>
                      <a:pt x="156" y="59"/>
                    </a:lnTo>
                    <a:lnTo>
                      <a:pt x="156" y="58"/>
                    </a:lnTo>
                    <a:lnTo>
                      <a:pt x="156" y="58"/>
                    </a:lnTo>
                    <a:lnTo>
                      <a:pt x="154" y="47"/>
                    </a:lnTo>
                    <a:lnTo>
                      <a:pt x="149" y="36"/>
                    </a:lnTo>
                    <a:lnTo>
                      <a:pt x="142" y="25"/>
                    </a:lnTo>
                    <a:lnTo>
                      <a:pt x="133" y="17"/>
                    </a:lnTo>
                    <a:lnTo>
                      <a:pt x="122" y="10"/>
                    </a:lnTo>
                    <a:lnTo>
                      <a:pt x="108" y="4"/>
                    </a:lnTo>
                    <a:lnTo>
                      <a:pt x="93" y="2"/>
                    </a:lnTo>
                    <a:lnTo>
                      <a:pt x="78" y="0"/>
                    </a:lnTo>
                    <a:lnTo>
                      <a:pt x="77" y="0"/>
                    </a:lnTo>
                    <a:lnTo>
                      <a:pt x="77" y="0"/>
                    </a:lnTo>
                    <a:lnTo>
                      <a:pt x="75" y="0"/>
                    </a:lnTo>
                    <a:lnTo>
                      <a:pt x="75" y="0"/>
                    </a:lnTo>
                    <a:lnTo>
                      <a:pt x="63" y="2"/>
                    </a:lnTo>
                    <a:lnTo>
                      <a:pt x="51" y="3"/>
                    </a:lnTo>
                    <a:lnTo>
                      <a:pt x="40" y="7"/>
                    </a:lnTo>
                    <a:lnTo>
                      <a:pt x="29" y="13"/>
                    </a:lnTo>
                    <a:lnTo>
                      <a:pt x="19" y="18"/>
                    </a:lnTo>
                    <a:lnTo>
                      <a:pt x="13" y="26"/>
                    </a:lnTo>
                    <a:lnTo>
                      <a:pt x="6" y="34"/>
                    </a:lnTo>
                    <a:lnTo>
                      <a:pt x="2" y="43"/>
                    </a:lnTo>
                    <a:lnTo>
                      <a:pt x="0" y="47"/>
                    </a:lnTo>
                    <a:lnTo>
                      <a:pt x="3" y="47"/>
                    </a:lnTo>
                    <a:lnTo>
                      <a:pt x="3" y="47"/>
                    </a:lnTo>
                    <a:lnTo>
                      <a:pt x="11" y="48"/>
                    </a:lnTo>
                    <a:lnTo>
                      <a:pt x="14" y="48"/>
                    </a:lnTo>
                    <a:lnTo>
                      <a:pt x="15" y="47"/>
                    </a:lnTo>
                    <a:lnTo>
                      <a:pt x="15" y="47"/>
                    </a:lnTo>
                    <a:lnTo>
                      <a:pt x="19" y="40"/>
                    </a:lnTo>
                    <a:lnTo>
                      <a:pt x="23" y="33"/>
                    </a:lnTo>
                    <a:lnTo>
                      <a:pt x="30" y="28"/>
                    </a:lnTo>
                    <a:lnTo>
                      <a:pt x="38" y="24"/>
                    </a:lnTo>
                    <a:lnTo>
                      <a:pt x="47" y="19"/>
                    </a:lnTo>
                    <a:lnTo>
                      <a:pt x="56" y="17"/>
                    </a:lnTo>
                    <a:lnTo>
                      <a:pt x="66" y="15"/>
                    </a:lnTo>
                    <a:lnTo>
                      <a:pt x="75" y="14"/>
                    </a:lnTo>
                    <a:lnTo>
                      <a:pt x="75" y="14"/>
                    </a:lnTo>
                    <a:lnTo>
                      <a:pt x="78" y="14"/>
                    </a:lnTo>
                    <a:lnTo>
                      <a:pt x="78" y="14"/>
                    </a:lnTo>
                    <a:lnTo>
                      <a:pt x="90" y="15"/>
                    </a:lnTo>
                    <a:lnTo>
                      <a:pt x="103" y="18"/>
                    </a:lnTo>
                    <a:lnTo>
                      <a:pt x="114" y="22"/>
                    </a:lnTo>
                    <a:lnTo>
                      <a:pt x="123" y="28"/>
                    </a:lnTo>
                    <a:lnTo>
                      <a:pt x="131" y="33"/>
                    </a:lnTo>
                    <a:lnTo>
                      <a:pt x="137" y="41"/>
                    </a:lnTo>
                    <a:lnTo>
                      <a:pt x="141" y="49"/>
                    </a:lnTo>
                    <a:lnTo>
                      <a:pt x="142" y="59"/>
                    </a:lnTo>
                    <a:lnTo>
                      <a:pt x="142" y="59"/>
                    </a:lnTo>
                    <a:lnTo>
                      <a:pt x="142" y="59"/>
                    </a:lnTo>
                    <a:lnTo>
                      <a:pt x="142" y="64"/>
                    </a:lnTo>
                    <a:lnTo>
                      <a:pt x="141" y="70"/>
                    </a:lnTo>
                    <a:lnTo>
                      <a:pt x="138" y="75"/>
                    </a:lnTo>
                    <a:lnTo>
                      <a:pt x="135" y="81"/>
                    </a:lnTo>
                    <a:lnTo>
                      <a:pt x="126" y="89"/>
                    </a:lnTo>
                    <a:lnTo>
                      <a:pt x="115" y="97"/>
                    </a:lnTo>
                    <a:lnTo>
                      <a:pt x="115" y="97"/>
                    </a:lnTo>
                    <a:lnTo>
                      <a:pt x="112" y="99"/>
                    </a:lnTo>
                    <a:lnTo>
                      <a:pt x="111" y="101"/>
                    </a:lnTo>
                    <a:lnTo>
                      <a:pt x="109" y="105"/>
                    </a:lnTo>
                    <a:lnTo>
                      <a:pt x="109" y="105"/>
                    </a:lnTo>
                    <a:lnTo>
                      <a:pt x="111" y="109"/>
                    </a:lnTo>
                    <a:lnTo>
                      <a:pt x="112" y="112"/>
                    </a:lnTo>
                    <a:lnTo>
                      <a:pt x="114" y="114"/>
                    </a:lnTo>
                    <a:lnTo>
                      <a:pt x="114" y="114"/>
                    </a:lnTo>
                    <a:lnTo>
                      <a:pt x="118" y="120"/>
                    </a:lnTo>
                    <a:lnTo>
                      <a:pt x="118" y="120"/>
                    </a:lnTo>
                    <a:lnTo>
                      <a:pt x="112" y="118"/>
                    </a:lnTo>
                    <a:lnTo>
                      <a:pt x="112" y="118"/>
                    </a:lnTo>
                    <a:lnTo>
                      <a:pt x="100" y="109"/>
                    </a:lnTo>
                    <a:lnTo>
                      <a:pt x="99" y="108"/>
                    </a:lnTo>
                    <a:lnTo>
                      <a:pt x="99" y="108"/>
                    </a:lnTo>
                    <a:lnTo>
                      <a:pt x="93" y="107"/>
                    </a:lnTo>
                    <a:lnTo>
                      <a:pt x="89" y="105"/>
                    </a:lnTo>
                    <a:lnTo>
                      <a:pt x="89" y="105"/>
                    </a:lnTo>
                    <a:lnTo>
                      <a:pt x="88" y="105"/>
                    </a:lnTo>
                    <a:lnTo>
                      <a:pt x="88" y="105"/>
                    </a:lnTo>
                    <a:lnTo>
                      <a:pt x="85" y="105"/>
                    </a:lnTo>
                    <a:lnTo>
                      <a:pt x="81" y="105"/>
                    </a:lnTo>
                    <a:lnTo>
                      <a:pt x="81" y="109"/>
                    </a:lnTo>
                    <a:lnTo>
                      <a:pt x="81" y="109"/>
                    </a:lnTo>
                    <a:lnTo>
                      <a:pt x="81" y="114"/>
                    </a:lnTo>
                    <a:lnTo>
                      <a:pt x="81" y="115"/>
                    </a:lnTo>
                    <a:lnTo>
                      <a:pt x="81" y="120"/>
                    </a:lnTo>
                    <a:lnTo>
                      <a:pt x="85" y="120"/>
                    </a:lnTo>
                    <a:lnTo>
                      <a:pt x="85" y="120"/>
                    </a:lnTo>
                    <a:lnTo>
                      <a:pt x="89" y="119"/>
                    </a:lnTo>
                    <a:lnTo>
                      <a:pt x="89" y="119"/>
                    </a:lnTo>
                    <a:lnTo>
                      <a:pt x="89" y="119"/>
                    </a:lnTo>
                    <a:lnTo>
                      <a:pt x="92" y="120"/>
                    </a:lnTo>
                    <a:lnTo>
                      <a:pt x="92" y="120"/>
                    </a:lnTo>
                    <a:lnTo>
                      <a:pt x="100" y="126"/>
                    </a:lnTo>
                    <a:lnTo>
                      <a:pt x="100" y="126"/>
                    </a:lnTo>
                    <a:lnTo>
                      <a:pt x="107" y="130"/>
                    </a:lnTo>
                    <a:lnTo>
                      <a:pt x="107" y="130"/>
                    </a:lnTo>
                    <a:lnTo>
                      <a:pt x="120" y="138"/>
                    </a:lnTo>
                    <a:lnTo>
                      <a:pt x="122" y="138"/>
                    </a:lnTo>
                    <a:lnTo>
                      <a:pt x="122" y="138"/>
                    </a:lnTo>
                    <a:lnTo>
                      <a:pt x="127" y="141"/>
                    </a:lnTo>
                    <a:lnTo>
                      <a:pt x="131" y="142"/>
                    </a:lnTo>
                    <a:lnTo>
                      <a:pt x="131" y="142"/>
                    </a:lnTo>
                    <a:lnTo>
                      <a:pt x="131" y="142"/>
                    </a:lnTo>
                    <a:lnTo>
                      <a:pt x="134" y="142"/>
                    </a:lnTo>
                    <a:lnTo>
                      <a:pt x="134" y="142"/>
                    </a:lnTo>
                    <a:lnTo>
                      <a:pt x="134" y="142"/>
                    </a:lnTo>
                    <a:lnTo>
                      <a:pt x="137" y="141"/>
                    </a:lnTo>
                    <a:lnTo>
                      <a:pt x="138" y="138"/>
                    </a:lnTo>
                    <a:lnTo>
                      <a:pt x="139" y="135"/>
                    </a:lnTo>
                    <a:lnTo>
                      <a:pt x="139" y="134"/>
                    </a:lnTo>
                    <a:lnTo>
                      <a:pt x="139" y="134"/>
                    </a:lnTo>
                    <a:lnTo>
                      <a:pt x="139" y="130"/>
                    </a:lnTo>
                    <a:lnTo>
                      <a:pt x="137" y="126"/>
                    </a:lnTo>
                    <a:lnTo>
                      <a:pt x="137" y="1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765" b="0" i="0" u="none" strike="noStrike" kern="1200" cap="none" spc="0" normalizeH="0" baseline="0" noProof="0">
                  <a:ln>
                    <a:noFill/>
                  </a:ln>
                  <a:solidFill>
                    <a:schemeClr val="bg1"/>
                  </a:solidFill>
                  <a:effectLst/>
                  <a:uLnTx/>
                  <a:uFillTx/>
                  <a:latin typeface="Impact" panose="020B0806030902050204"/>
                  <a:ea typeface="微软雅黑" panose="020B0503020204020204" charset="-122"/>
                  <a:cs typeface="+mn-cs"/>
                </a:endParaRPr>
              </a:p>
            </p:txBody>
          </p:sp>
        </p:grpSp>
      </p:grpSp>
      <p:grpSp>
        <p:nvGrpSpPr>
          <p:cNvPr id="22538" name="组合 5"/>
          <p:cNvGrpSpPr/>
          <p:nvPr/>
        </p:nvGrpSpPr>
        <p:grpSpPr>
          <a:xfrm>
            <a:off x="3422564" y="3311775"/>
            <a:ext cx="1057777" cy="888221"/>
            <a:chOff x="3471801" y="3380053"/>
            <a:chExt cx="1080247" cy="906381"/>
          </a:xfrm>
        </p:grpSpPr>
        <p:sp>
          <p:nvSpPr>
            <p:cNvPr id="22555" name="AutoShape 6"/>
            <p:cNvSpPr/>
            <p:nvPr/>
          </p:nvSpPr>
          <p:spPr>
            <a:xfrm>
              <a:off x="3471801" y="3380053"/>
              <a:ext cx="1080247" cy="906381"/>
            </a:xfrm>
            <a:custGeom>
              <a:avLst/>
              <a:gdLst/>
              <a:ahLst/>
              <a:cxnLst>
                <a:cxn ang="0">
                  <a:pos x="2147483646" y="2147483646"/>
                </a:cxn>
                <a:cxn ang="0">
                  <a:pos x="2147483646" y="2147483646"/>
                </a:cxn>
                <a:cxn ang="0">
                  <a:pos x="2147483646" y="2147483646"/>
                </a:cxn>
                <a:cxn ang="0">
                  <a:pos x="2147483646" y="2147483646"/>
                </a:cxn>
              </a:cxnLst>
              <a:rect l="0" t="0" r="0" b="0"/>
              <a:pathLst>
                <a:path w="21600" h="21600">
                  <a:moveTo>
                    <a:pt x="21600" y="8153"/>
                  </a:moveTo>
                  <a:cubicBezTo>
                    <a:pt x="21248" y="21600"/>
                    <a:pt x="21248" y="21600"/>
                    <a:pt x="21248" y="21600"/>
                  </a:cubicBezTo>
                  <a:cubicBezTo>
                    <a:pt x="12664" y="21347"/>
                    <a:pt x="4714" y="16052"/>
                    <a:pt x="0" y="7479"/>
                  </a:cubicBezTo>
                  <a:cubicBezTo>
                    <a:pt x="9358" y="0"/>
                    <a:pt x="9358" y="0"/>
                    <a:pt x="9358" y="0"/>
                  </a:cubicBezTo>
                  <a:cubicBezTo>
                    <a:pt x="12030" y="4790"/>
                    <a:pt x="16464" y="7984"/>
                    <a:pt x="21600" y="8153"/>
                  </a:cubicBezTo>
                  <a:close/>
                </a:path>
              </a:pathLst>
            </a:custGeom>
            <a:solidFill>
              <a:srgbClr val="0C5196">
                <a:alpha val="100000"/>
              </a:srgbClr>
            </a:solidFill>
            <a:ln w="9525">
              <a:noFill/>
            </a:ln>
          </p:spPr>
          <p:txBody>
            <a:bodyPr/>
            <a:lstStyle/>
            <a:p>
              <a:endParaRPr lang="zh-CN" altLang="en-US" sz="100">
                <a:solidFill>
                  <a:schemeClr val="bg1"/>
                </a:solidFill>
              </a:endParaRPr>
            </a:p>
          </p:txBody>
        </p:sp>
        <p:grpSp>
          <p:nvGrpSpPr>
            <p:cNvPr id="85" name="组合 84"/>
            <p:cNvGrpSpPr/>
            <p:nvPr/>
          </p:nvGrpSpPr>
          <p:grpSpPr>
            <a:xfrm>
              <a:off x="3903615" y="3683828"/>
              <a:ext cx="350748" cy="319800"/>
              <a:chOff x="3048368" y="2618161"/>
              <a:chExt cx="245394" cy="223742"/>
            </a:xfrm>
            <a:solidFill>
              <a:schemeClr val="bg1"/>
            </a:solidFill>
          </p:grpSpPr>
          <p:sp>
            <p:nvSpPr>
              <p:cNvPr id="86" name="Freeform 228"/>
              <p:cNvSpPr>
                <a:spLocks noEditPoints="1"/>
              </p:cNvSpPr>
              <p:nvPr/>
            </p:nvSpPr>
            <p:spPr bwMode="auto">
              <a:xfrm>
                <a:off x="3109717" y="2618161"/>
                <a:ext cx="122697" cy="90219"/>
              </a:xfrm>
              <a:custGeom>
                <a:avLst/>
                <a:gdLst>
                  <a:gd name="T0" fmla="*/ 7 w 137"/>
                  <a:gd name="T1" fmla="*/ 99 h 99"/>
                  <a:gd name="T2" fmla="*/ 130 w 137"/>
                  <a:gd name="T3" fmla="*/ 99 h 99"/>
                  <a:gd name="T4" fmla="*/ 130 w 137"/>
                  <a:gd name="T5" fmla="*/ 99 h 99"/>
                  <a:gd name="T6" fmla="*/ 133 w 137"/>
                  <a:gd name="T7" fmla="*/ 99 h 99"/>
                  <a:gd name="T8" fmla="*/ 135 w 137"/>
                  <a:gd name="T9" fmla="*/ 98 h 99"/>
                  <a:gd name="T10" fmla="*/ 135 w 137"/>
                  <a:gd name="T11" fmla="*/ 98 h 99"/>
                  <a:gd name="T12" fmla="*/ 137 w 137"/>
                  <a:gd name="T13" fmla="*/ 95 h 99"/>
                  <a:gd name="T14" fmla="*/ 137 w 137"/>
                  <a:gd name="T15" fmla="*/ 93 h 99"/>
                  <a:gd name="T16" fmla="*/ 137 w 137"/>
                  <a:gd name="T17" fmla="*/ 7 h 99"/>
                  <a:gd name="T18" fmla="*/ 137 w 137"/>
                  <a:gd name="T19" fmla="*/ 7 h 99"/>
                  <a:gd name="T20" fmla="*/ 137 w 137"/>
                  <a:gd name="T21" fmla="*/ 4 h 99"/>
                  <a:gd name="T22" fmla="*/ 135 w 137"/>
                  <a:gd name="T23" fmla="*/ 1 h 99"/>
                  <a:gd name="T24" fmla="*/ 135 w 137"/>
                  <a:gd name="T25" fmla="*/ 1 h 99"/>
                  <a:gd name="T26" fmla="*/ 133 w 137"/>
                  <a:gd name="T27" fmla="*/ 0 h 99"/>
                  <a:gd name="T28" fmla="*/ 130 w 137"/>
                  <a:gd name="T29" fmla="*/ 0 h 99"/>
                  <a:gd name="T30" fmla="*/ 7 w 137"/>
                  <a:gd name="T31" fmla="*/ 0 h 99"/>
                  <a:gd name="T32" fmla="*/ 7 w 137"/>
                  <a:gd name="T33" fmla="*/ 0 h 99"/>
                  <a:gd name="T34" fmla="*/ 4 w 137"/>
                  <a:gd name="T35" fmla="*/ 0 h 99"/>
                  <a:gd name="T36" fmla="*/ 2 w 137"/>
                  <a:gd name="T37" fmla="*/ 1 h 99"/>
                  <a:gd name="T38" fmla="*/ 2 w 137"/>
                  <a:gd name="T39" fmla="*/ 1 h 99"/>
                  <a:gd name="T40" fmla="*/ 0 w 137"/>
                  <a:gd name="T41" fmla="*/ 4 h 99"/>
                  <a:gd name="T42" fmla="*/ 0 w 137"/>
                  <a:gd name="T43" fmla="*/ 7 h 99"/>
                  <a:gd name="T44" fmla="*/ 0 w 137"/>
                  <a:gd name="T45" fmla="*/ 93 h 99"/>
                  <a:gd name="T46" fmla="*/ 0 w 137"/>
                  <a:gd name="T47" fmla="*/ 93 h 99"/>
                  <a:gd name="T48" fmla="*/ 0 w 137"/>
                  <a:gd name="T49" fmla="*/ 95 h 99"/>
                  <a:gd name="T50" fmla="*/ 2 w 137"/>
                  <a:gd name="T51" fmla="*/ 98 h 99"/>
                  <a:gd name="T52" fmla="*/ 2 w 137"/>
                  <a:gd name="T53" fmla="*/ 98 h 99"/>
                  <a:gd name="T54" fmla="*/ 4 w 137"/>
                  <a:gd name="T55" fmla="*/ 99 h 99"/>
                  <a:gd name="T56" fmla="*/ 7 w 137"/>
                  <a:gd name="T57" fmla="*/ 99 h 99"/>
                  <a:gd name="T58" fmla="*/ 7 w 137"/>
                  <a:gd name="T59" fmla="*/ 99 h 99"/>
                  <a:gd name="T60" fmla="*/ 14 w 137"/>
                  <a:gd name="T61" fmla="*/ 13 h 99"/>
                  <a:gd name="T62" fmla="*/ 124 w 137"/>
                  <a:gd name="T63" fmla="*/ 13 h 99"/>
                  <a:gd name="T64" fmla="*/ 124 w 137"/>
                  <a:gd name="T65" fmla="*/ 87 h 99"/>
                  <a:gd name="T66" fmla="*/ 14 w 137"/>
                  <a:gd name="T67" fmla="*/ 87 h 99"/>
                  <a:gd name="T68" fmla="*/ 14 w 137"/>
                  <a:gd name="T69" fmla="*/ 1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 h="99">
                    <a:moveTo>
                      <a:pt x="7" y="99"/>
                    </a:moveTo>
                    <a:lnTo>
                      <a:pt x="130" y="99"/>
                    </a:lnTo>
                    <a:lnTo>
                      <a:pt x="130" y="99"/>
                    </a:lnTo>
                    <a:lnTo>
                      <a:pt x="133" y="99"/>
                    </a:lnTo>
                    <a:lnTo>
                      <a:pt x="135" y="98"/>
                    </a:lnTo>
                    <a:lnTo>
                      <a:pt x="135" y="98"/>
                    </a:lnTo>
                    <a:lnTo>
                      <a:pt x="137" y="95"/>
                    </a:lnTo>
                    <a:lnTo>
                      <a:pt x="137" y="93"/>
                    </a:lnTo>
                    <a:lnTo>
                      <a:pt x="137" y="7"/>
                    </a:lnTo>
                    <a:lnTo>
                      <a:pt x="137" y="7"/>
                    </a:lnTo>
                    <a:lnTo>
                      <a:pt x="137" y="4"/>
                    </a:lnTo>
                    <a:lnTo>
                      <a:pt x="135" y="1"/>
                    </a:lnTo>
                    <a:lnTo>
                      <a:pt x="135" y="1"/>
                    </a:lnTo>
                    <a:lnTo>
                      <a:pt x="133" y="0"/>
                    </a:lnTo>
                    <a:lnTo>
                      <a:pt x="130" y="0"/>
                    </a:lnTo>
                    <a:lnTo>
                      <a:pt x="7" y="0"/>
                    </a:lnTo>
                    <a:lnTo>
                      <a:pt x="7" y="0"/>
                    </a:lnTo>
                    <a:lnTo>
                      <a:pt x="4" y="0"/>
                    </a:lnTo>
                    <a:lnTo>
                      <a:pt x="2" y="1"/>
                    </a:lnTo>
                    <a:lnTo>
                      <a:pt x="2" y="1"/>
                    </a:lnTo>
                    <a:lnTo>
                      <a:pt x="0" y="4"/>
                    </a:lnTo>
                    <a:lnTo>
                      <a:pt x="0" y="7"/>
                    </a:lnTo>
                    <a:lnTo>
                      <a:pt x="0" y="93"/>
                    </a:lnTo>
                    <a:lnTo>
                      <a:pt x="0" y="93"/>
                    </a:lnTo>
                    <a:lnTo>
                      <a:pt x="0" y="95"/>
                    </a:lnTo>
                    <a:lnTo>
                      <a:pt x="2" y="98"/>
                    </a:lnTo>
                    <a:lnTo>
                      <a:pt x="2" y="98"/>
                    </a:lnTo>
                    <a:lnTo>
                      <a:pt x="4" y="99"/>
                    </a:lnTo>
                    <a:lnTo>
                      <a:pt x="7" y="99"/>
                    </a:lnTo>
                    <a:lnTo>
                      <a:pt x="7" y="99"/>
                    </a:lnTo>
                    <a:close/>
                    <a:moveTo>
                      <a:pt x="14" y="13"/>
                    </a:moveTo>
                    <a:lnTo>
                      <a:pt x="124" y="13"/>
                    </a:lnTo>
                    <a:lnTo>
                      <a:pt x="124" y="87"/>
                    </a:lnTo>
                    <a:lnTo>
                      <a:pt x="14" y="87"/>
                    </a:lnTo>
                    <a:lnTo>
                      <a:pt x="14"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bg1"/>
                  </a:solidFill>
                  <a:effectLst/>
                  <a:uLnTx/>
                  <a:uFillTx/>
                  <a:latin typeface="+mn-lt"/>
                  <a:ea typeface="+mn-ea"/>
                  <a:cs typeface="+mn-cs"/>
                </a:endParaRPr>
              </a:p>
            </p:txBody>
          </p:sp>
          <p:sp>
            <p:nvSpPr>
              <p:cNvPr id="87" name="Freeform 229"/>
              <p:cNvSpPr>
                <a:spLocks noEditPoints="1"/>
              </p:cNvSpPr>
              <p:nvPr/>
            </p:nvSpPr>
            <p:spPr bwMode="auto">
              <a:xfrm>
                <a:off x="3048368" y="2785967"/>
                <a:ext cx="70371" cy="55936"/>
              </a:xfrm>
              <a:custGeom>
                <a:avLst/>
                <a:gdLst>
                  <a:gd name="T0" fmla="*/ 71 w 78"/>
                  <a:gd name="T1" fmla="*/ 0 h 61"/>
                  <a:gd name="T2" fmla="*/ 7 w 78"/>
                  <a:gd name="T3" fmla="*/ 0 h 61"/>
                  <a:gd name="T4" fmla="*/ 7 w 78"/>
                  <a:gd name="T5" fmla="*/ 0 h 61"/>
                  <a:gd name="T6" fmla="*/ 4 w 78"/>
                  <a:gd name="T7" fmla="*/ 1 h 61"/>
                  <a:gd name="T8" fmla="*/ 3 w 78"/>
                  <a:gd name="T9" fmla="*/ 2 h 61"/>
                  <a:gd name="T10" fmla="*/ 3 w 78"/>
                  <a:gd name="T11" fmla="*/ 2 h 61"/>
                  <a:gd name="T12" fmla="*/ 1 w 78"/>
                  <a:gd name="T13" fmla="*/ 4 h 61"/>
                  <a:gd name="T14" fmla="*/ 0 w 78"/>
                  <a:gd name="T15" fmla="*/ 7 h 61"/>
                  <a:gd name="T16" fmla="*/ 0 w 78"/>
                  <a:gd name="T17" fmla="*/ 54 h 61"/>
                  <a:gd name="T18" fmla="*/ 0 w 78"/>
                  <a:gd name="T19" fmla="*/ 54 h 61"/>
                  <a:gd name="T20" fmla="*/ 1 w 78"/>
                  <a:gd name="T21" fmla="*/ 57 h 61"/>
                  <a:gd name="T22" fmla="*/ 3 w 78"/>
                  <a:gd name="T23" fmla="*/ 60 h 61"/>
                  <a:gd name="T24" fmla="*/ 3 w 78"/>
                  <a:gd name="T25" fmla="*/ 60 h 61"/>
                  <a:gd name="T26" fmla="*/ 4 w 78"/>
                  <a:gd name="T27" fmla="*/ 61 h 61"/>
                  <a:gd name="T28" fmla="*/ 7 w 78"/>
                  <a:gd name="T29" fmla="*/ 61 h 61"/>
                  <a:gd name="T30" fmla="*/ 71 w 78"/>
                  <a:gd name="T31" fmla="*/ 61 h 61"/>
                  <a:gd name="T32" fmla="*/ 71 w 78"/>
                  <a:gd name="T33" fmla="*/ 61 h 61"/>
                  <a:gd name="T34" fmla="*/ 74 w 78"/>
                  <a:gd name="T35" fmla="*/ 61 h 61"/>
                  <a:gd name="T36" fmla="*/ 76 w 78"/>
                  <a:gd name="T37" fmla="*/ 60 h 61"/>
                  <a:gd name="T38" fmla="*/ 76 w 78"/>
                  <a:gd name="T39" fmla="*/ 60 h 61"/>
                  <a:gd name="T40" fmla="*/ 78 w 78"/>
                  <a:gd name="T41" fmla="*/ 57 h 61"/>
                  <a:gd name="T42" fmla="*/ 78 w 78"/>
                  <a:gd name="T43" fmla="*/ 54 h 61"/>
                  <a:gd name="T44" fmla="*/ 78 w 78"/>
                  <a:gd name="T45" fmla="*/ 7 h 61"/>
                  <a:gd name="T46" fmla="*/ 78 w 78"/>
                  <a:gd name="T47" fmla="*/ 7 h 61"/>
                  <a:gd name="T48" fmla="*/ 78 w 78"/>
                  <a:gd name="T49" fmla="*/ 4 h 61"/>
                  <a:gd name="T50" fmla="*/ 76 w 78"/>
                  <a:gd name="T51" fmla="*/ 2 h 61"/>
                  <a:gd name="T52" fmla="*/ 76 w 78"/>
                  <a:gd name="T53" fmla="*/ 2 h 61"/>
                  <a:gd name="T54" fmla="*/ 74 w 78"/>
                  <a:gd name="T55" fmla="*/ 1 h 61"/>
                  <a:gd name="T56" fmla="*/ 71 w 78"/>
                  <a:gd name="T57" fmla="*/ 0 h 61"/>
                  <a:gd name="T58" fmla="*/ 71 w 78"/>
                  <a:gd name="T59" fmla="*/ 0 h 61"/>
                  <a:gd name="T60" fmla="*/ 64 w 78"/>
                  <a:gd name="T61" fmla="*/ 47 h 61"/>
                  <a:gd name="T62" fmla="*/ 14 w 78"/>
                  <a:gd name="T63" fmla="*/ 47 h 61"/>
                  <a:gd name="T64" fmla="*/ 14 w 78"/>
                  <a:gd name="T65" fmla="*/ 13 h 61"/>
                  <a:gd name="T66" fmla="*/ 64 w 78"/>
                  <a:gd name="T67" fmla="*/ 13 h 61"/>
                  <a:gd name="T68" fmla="*/ 64 w 78"/>
                  <a:gd name="T69" fmla="*/ 4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 h="61">
                    <a:moveTo>
                      <a:pt x="71" y="0"/>
                    </a:moveTo>
                    <a:lnTo>
                      <a:pt x="7" y="0"/>
                    </a:lnTo>
                    <a:lnTo>
                      <a:pt x="7" y="0"/>
                    </a:lnTo>
                    <a:lnTo>
                      <a:pt x="4" y="1"/>
                    </a:lnTo>
                    <a:lnTo>
                      <a:pt x="3" y="2"/>
                    </a:lnTo>
                    <a:lnTo>
                      <a:pt x="3" y="2"/>
                    </a:lnTo>
                    <a:lnTo>
                      <a:pt x="1" y="4"/>
                    </a:lnTo>
                    <a:lnTo>
                      <a:pt x="0" y="7"/>
                    </a:lnTo>
                    <a:lnTo>
                      <a:pt x="0" y="54"/>
                    </a:lnTo>
                    <a:lnTo>
                      <a:pt x="0" y="54"/>
                    </a:lnTo>
                    <a:lnTo>
                      <a:pt x="1" y="57"/>
                    </a:lnTo>
                    <a:lnTo>
                      <a:pt x="3" y="60"/>
                    </a:lnTo>
                    <a:lnTo>
                      <a:pt x="3" y="60"/>
                    </a:lnTo>
                    <a:lnTo>
                      <a:pt x="4" y="61"/>
                    </a:lnTo>
                    <a:lnTo>
                      <a:pt x="7" y="61"/>
                    </a:lnTo>
                    <a:lnTo>
                      <a:pt x="71" y="61"/>
                    </a:lnTo>
                    <a:lnTo>
                      <a:pt x="71" y="61"/>
                    </a:lnTo>
                    <a:lnTo>
                      <a:pt x="74" y="61"/>
                    </a:lnTo>
                    <a:lnTo>
                      <a:pt x="76" y="60"/>
                    </a:lnTo>
                    <a:lnTo>
                      <a:pt x="76" y="60"/>
                    </a:lnTo>
                    <a:lnTo>
                      <a:pt x="78" y="57"/>
                    </a:lnTo>
                    <a:lnTo>
                      <a:pt x="78" y="54"/>
                    </a:lnTo>
                    <a:lnTo>
                      <a:pt x="78" y="7"/>
                    </a:lnTo>
                    <a:lnTo>
                      <a:pt x="78" y="7"/>
                    </a:lnTo>
                    <a:lnTo>
                      <a:pt x="78" y="4"/>
                    </a:lnTo>
                    <a:lnTo>
                      <a:pt x="76" y="2"/>
                    </a:lnTo>
                    <a:lnTo>
                      <a:pt x="76" y="2"/>
                    </a:lnTo>
                    <a:lnTo>
                      <a:pt x="74" y="1"/>
                    </a:lnTo>
                    <a:lnTo>
                      <a:pt x="71" y="0"/>
                    </a:lnTo>
                    <a:lnTo>
                      <a:pt x="71" y="0"/>
                    </a:lnTo>
                    <a:close/>
                    <a:moveTo>
                      <a:pt x="64" y="47"/>
                    </a:moveTo>
                    <a:lnTo>
                      <a:pt x="14" y="47"/>
                    </a:lnTo>
                    <a:lnTo>
                      <a:pt x="14" y="13"/>
                    </a:lnTo>
                    <a:lnTo>
                      <a:pt x="64" y="13"/>
                    </a:lnTo>
                    <a:lnTo>
                      <a:pt x="64"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bg1"/>
                  </a:solidFill>
                  <a:effectLst/>
                  <a:uLnTx/>
                  <a:uFillTx/>
                  <a:latin typeface="+mn-lt"/>
                  <a:ea typeface="+mn-ea"/>
                  <a:cs typeface="+mn-cs"/>
                </a:endParaRPr>
              </a:p>
            </p:txBody>
          </p:sp>
          <p:sp>
            <p:nvSpPr>
              <p:cNvPr id="88" name="Freeform 230"/>
              <p:cNvSpPr>
                <a:spLocks noEditPoints="1"/>
              </p:cNvSpPr>
              <p:nvPr/>
            </p:nvSpPr>
            <p:spPr bwMode="auto">
              <a:xfrm>
                <a:off x="3136793" y="2785967"/>
                <a:ext cx="70371" cy="55936"/>
              </a:xfrm>
              <a:custGeom>
                <a:avLst/>
                <a:gdLst>
                  <a:gd name="T0" fmla="*/ 71 w 78"/>
                  <a:gd name="T1" fmla="*/ 0 h 61"/>
                  <a:gd name="T2" fmla="*/ 7 w 78"/>
                  <a:gd name="T3" fmla="*/ 0 h 61"/>
                  <a:gd name="T4" fmla="*/ 7 w 78"/>
                  <a:gd name="T5" fmla="*/ 0 h 61"/>
                  <a:gd name="T6" fmla="*/ 4 w 78"/>
                  <a:gd name="T7" fmla="*/ 1 h 61"/>
                  <a:gd name="T8" fmla="*/ 2 w 78"/>
                  <a:gd name="T9" fmla="*/ 2 h 61"/>
                  <a:gd name="T10" fmla="*/ 2 w 78"/>
                  <a:gd name="T11" fmla="*/ 2 h 61"/>
                  <a:gd name="T12" fmla="*/ 0 w 78"/>
                  <a:gd name="T13" fmla="*/ 4 h 61"/>
                  <a:gd name="T14" fmla="*/ 0 w 78"/>
                  <a:gd name="T15" fmla="*/ 7 h 61"/>
                  <a:gd name="T16" fmla="*/ 0 w 78"/>
                  <a:gd name="T17" fmla="*/ 54 h 61"/>
                  <a:gd name="T18" fmla="*/ 0 w 78"/>
                  <a:gd name="T19" fmla="*/ 54 h 61"/>
                  <a:gd name="T20" fmla="*/ 0 w 78"/>
                  <a:gd name="T21" fmla="*/ 57 h 61"/>
                  <a:gd name="T22" fmla="*/ 2 w 78"/>
                  <a:gd name="T23" fmla="*/ 60 h 61"/>
                  <a:gd name="T24" fmla="*/ 2 w 78"/>
                  <a:gd name="T25" fmla="*/ 60 h 61"/>
                  <a:gd name="T26" fmla="*/ 4 w 78"/>
                  <a:gd name="T27" fmla="*/ 61 h 61"/>
                  <a:gd name="T28" fmla="*/ 7 w 78"/>
                  <a:gd name="T29" fmla="*/ 61 h 61"/>
                  <a:gd name="T30" fmla="*/ 71 w 78"/>
                  <a:gd name="T31" fmla="*/ 61 h 61"/>
                  <a:gd name="T32" fmla="*/ 71 w 78"/>
                  <a:gd name="T33" fmla="*/ 61 h 61"/>
                  <a:gd name="T34" fmla="*/ 74 w 78"/>
                  <a:gd name="T35" fmla="*/ 61 h 61"/>
                  <a:gd name="T36" fmla="*/ 75 w 78"/>
                  <a:gd name="T37" fmla="*/ 60 h 61"/>
                  <a:gd name="T38" fmla="*/ 75 w 78"/>
                  <a:gd name="T39" fmla="*/ 60 h 61"/>
                  <a:gd name="T40" fmla="*/ 77 w 78"/>
                  <a:gd name="T41" fmla="*/ 57 h 61"/>
                  <a:gd name="T42" fmla="*/ 78 w 78"/>
                  <a:gd name="T43" fmla="*/ 54 h 61"/>
                  <a:gd name="T44" fmla="*/ 78 w 78"/>
                  <a:gd name="T45" fmla="*/ 7 h 61"/>
                  <a:gd name="T46" fmla="*/ 78 w 78"/>
                  <a:gd name="T47" fmla="*/ 7 h 61"/>
                  <a:gd name="T48" fmla="*/ 77 w 78"/>
                  <a:gd name="T49" fmla="*/ 4 h 61"/>
                  <a:gd name="T50" fmla="*/ 75 w 78"/>
                  <a:gd name="T51" fmla="*/ 2 h 61"/>
                  <a:gd name="T52" fmla="*/ 75 w 78"/>
                  <a:gd name="T53" fmla="*/ 2 h 61"/>
                  <a:gd name="T54" fmla="*/ 74 w 78"/>
                  <a:gd name="T55" fmla="*/ 1 h 61"/>
                  <a:gd name="T56" fmla="*/ 71 w 78"/>
                  <a:gd name="T57" fmla="*/ 0 h 61"/>
                  <a:gd name="T58" fmla="*/ 71 w 78"/>
                  <a:gd name="T59" fmla="*/ 0 h 61"/>
                  <a:gd name="T60" fmla="*/ 13 w 78"/>
                  <a:gd name="T61" fmla="*/ 47 h 61"/>
                  <a:gd name="T62" fmla="*/ 13 w 78"/>
                  <a:gd name="T63" fmla="*/ 13 h 61"/>
                  <a:gd name="T64" fmla="*/ 64 w 78"/>
                  <a:gd name="T65" fmla="*/ 13 h 61"/>
                  <a:gd name="T66" fmla="*/ 64 w 78"/>
                  <a:gd name="T67" fmla="*/ 47 h 61"/>
                  <a:gd name="T68" fmla="*/ 13 w 78"/>
                  <a:gd name="T69" fmla="*/ 4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 h="61">
                    <a:moveTo>
                      <a:pt x="71" y="0"/>
                    </a:moveTo>
                    <a:lnTo>
                      <a:pt x="7" y="0"/>
                    </a:lnTo>
                    <a:lnTo>
                      <a:pt x="7" y="0"/>
                    </a:lnTo>
                    <a:lnTo>
                      <a:pt x="4" y="1"/>
                    </a:lnTo>
                    <a:lnTo>
                      <a:pt x="2" y="2"/>
                    </a:lnTo>
                    <a:lnTo>
                      <a:pt x="2" y="2"/>
                    </a:lnTo>
                    <a:lnTo>
                      <a:pt x="0" y="4"/>
                    </a:lnTo>
                    <a:lnTo>
                      <a:pt x="0" y="7"/>
                    </a:lnTo>
                    <a:lnTo>
                      <a:pt x="0" y="54"/>
                    </a:lnTo>
                    <a:lnTo>
                      <a:pt x="0" y="54"/>
                    </a:lnTo>
                    <a:lnTo>
                      <a:pt x="0" y="57"/>
                    </a:lnTo>
                    <a:lnTo>
                      <a:pt x="2" y="60"/>
                    </a:lnTo>
                    <a:lnTo>
                      <a:pt x="2" y="60"/>
                    </a:lnTo>
                    <a:lnTo>
                      <a:pt x="4" y="61"/>
                    </a:lnTo>
                    <a:lnTo>
                      <a:pt x="7" y="61"/>
                    </a:lnTo>
                    <a:lnTo>
                      <a:pt x="71" y="61"/>
                    </a:lnTo>
                    <a:lnTo>
                      <a:pt x="71" y="61"/>
                    </a:lnTo>
                    <a:lnTo>
                      <a:pt x="74" y="61"/>
                    </a:lnTo>
                    <a:lnTo>
                      <a:pt x="75" y="60"/>
                    </a:lnTo>
                    <a:lnTo>
                      <a:pt x="75" y="60"/>
                    </a:lnTo>
                    <a:lnTo>
                      <a:pt x="77" y="57"/>
                    </a:lnTo>
                    <a:lnTo>
                      <a:pt x="78" y="54"/>
                    </a:lnTo>
                    <a:lnTo>
                      <a:pt x="78" y="7"/>
                    </a:lnTo>
                    <a:lnTo>
                      <a:pt x="78" y="7"/>
                    </a:lnTo>
                    <a:lnTo>
                      <a:pt x="77" y="4"/>
                    </a:lnTo>
                    <a:lnTo>
                      <a:pt x="75" y="2"/>
                    </a:lnTo>
                    <a:lnTo>
                      <a:pt x="75" y="2"/>
                    </a:lnTo>
                    <a:lnTo>
                      <a:pt x="74" y="1"/>
                    </a:lnTo>
                    <a:lnTo>
                      <a:pt x="71" y="0"/>
                    </a:lnTo>
                    <a:lnTo>
                      <a:pt x="71" y="0"/>
                    </a:lnTo>
                    <a:close/>
                    <a:moveTo>
                      <a:pt x="13" y="47"/>
                    </a:moveTo>
                    <a:lnTo>
                      <a:pt x="13" y="13"/>
                    </a:lnTo>
                    <a:lnTo>
                      <a:pt x="64" y="13"/>
                    </a:lnTo>
                    <a:lnTo>
                      <a:pt x="64" y="47"/>
                    </a:lnTo>
                    <a:lnTo>
                      <a:pt x="13"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bg1"/>
                  </a:solidFill>
                  <a:effectLst/>
                  <a:uLnTx/>
                  <a:uFillTx/>
                  <a:latin typeface="+mn-lt"/>
                  <a:ea typeface="+mn-ea"/>
                  <a:cs typeface="+mn-cs"/>
                </a:endParaRPr>
              </a:p>
            </p:txBody>
          </p:sp>
          <p:sp>
            <p:nvSpPr>
              <p:cNvPr id="89" name="Freeform 231"/>
              <p:cNvSpPr>
                <a:spLocks noEditPoints="1"/>
              </p:cNvSpPr>
              <p:nvPr/>
            </p:nvSpPr>
            <p:spPr bwMode="auto">
              <a:xfrm>
                <a:off x="3225196" y="2785967"/>
                <a:ext cx="68566" cy="55936"/>
              </a:xfrm>
              <a:custGeom>
                <a:avLst/>
                <a:gdLst>
                  <a:gd name="T0" fmla="*/ 77 w 78"/>
                  <a:gd name="T1" fmla="*/ 2 h 61"/>
                  <a:gd name="T2" fmla="*/ 77 w 78"/>
                  <a:gd name="T3" fmla="*/ 2 h 61"/>
                  <a:gd name="T4" fmla="*/ 74 w 78"/>
                  <a:gd name="T5" fmla="*/ 1 h 61"/>
                  <a:gd name="T6" fmla="*/ 71 w 78"/>
                  <a:gd name="T7" fmla="*/ 0 h 61"/>
                  <a:gd name="T8" fmla="*/ 7 w 78"/>
                  <a:gd name="T9" fmla="*/ 0 h 61"/>
                  <a:gd name="T10" fmla="*/ 7 w 78"/>
                  <a:gd name="T11" fmla="*/ 0 h 61"/>
                  <a:gd name="T12" fmla="*/ 4 w 78"/>
                  <a:gd name="T13" fmla="*/ 1 h 61"/>
                  <a:gd name="T14" fmla="*/ 3 w 78"/>
                  <a:gd name="T15" fmla="*/ 2 h 61"/>
                  <a:gd name="T16" fmla="*/ 3 w 78"/>
                  <a:gd name="T17" fmla="*/ 2 h 61"/>
                  <a:gd name="T18" fmla="*/ 2 w 78"/>
                  <a:gd name="T19" fmla="*/ 4 h 61"/>
                  <a:gd name="T20" fmla="*/ 0 w 78"/>
                  <a:gd name="T21" fmla="*/ 7 h 61"/>
                  <a:gd name="T22" fmla="*/ 0 w 78"/>
                  <a:gd name="T23" fmla="*/ 54 h 61"/>
                  <a:gd name="T24" fmla="*/ 0 w 78"/>
                  <a:gd name="T25" fmla="*/ 54 h 61"/>
                  <a:gd name="T26" fmla="*/ 2 w 78"/>
                  <a:gd name="T27" fmla="*/ 57 h 61"/>
                  <a:gd name="T28" fmla="*/ 3 w 78"/>
                  <a:gd name="T29" fmla="*/ 60 h 61"/>
                  <a:gd name="T30" fmla="*/ 3 w 78"/>
                  <a:gd name="T31" fmla="*/ 60 h 61"/>
                  <a:gd name="T32" fmla="*/ 4 w 78"/>
                  <a:gd name="T33" fmla="*/ 61 h 61"/>
                  <a:gd name="T34" fmla="*/ 7 w 78"/>
                  <a:gd name="T35" fmla="*/ 61 h 61"/>
                  <a:gd name="T36" fmla="*/ 71 w 78"/>
                  <a:gd name="T37" fmla="*/ 61 h 61"/>
                  <a:gd name="T38" fmla="*/ 71 w 78"/>
                  <a:gd name="T39" fmla="*/ 61 h 61"/>
                  <a:gd name="T40" fmla="*/ 74 w 78"/>
                  <a:gd name="T41" fmla="*/ 61 h 61"/>
                  <a:gd name="T42" fmla="*/ 77 w 78"/>
                  <a:gd name="T43" fmla="*/ 60 h 61"/>
                  <a:gd name="T44" fmla="*/ 77 w 78"/>
                  <a:gd name="T45" fmla="*/ 60 h 61"/>
                  <a:gd name="T46" fmla="*/ 78 w 78"/>
                  <a:gd name="T47" fmla="*/ 57 h 61"/>
                  <a:gd name="T48" fmla="*/ 78 w 78"/>
                  <a:gd name="T49" fmla="*/ 54 h 61"/>
                  <a:gd name="T50" fmla="*/ 78 w 78"/>
                  <a:gd name="T51" fmla="*/ 7 h 61"/>
                  <a:gd name="T52" fmla="*/ 78 w 78"/>
                  <a:gd name="T53" fmla="*/ 7 h 61"/>
                  <a:gd name="T54" fmla="*/ 78 w 78"/>
                  <a:gd name="T55" fmla="*/ 4 h 61"/>
                  <a:gd name="T56" fmla="*/ 77 w 78"/>
                  <a:gd name="T57" fmla="*/ 2 h 61"/>
                  <a:gd name="T58" fmla="*/ 77 w 78"/>
                  <a:gd name="T59" fmla="*/ 2 h 61"/>
                  <a:gd name="T60" fmla="*/ 64 w 78"/>
                  <a:gd name="T61" fmla="*/ 47 h 61"/>
                  <a:gd name="T62" fmla="*/ 14 w 78"/>
                  <a:gd name="T63" fmla="*/ 47 h 61"/>
                  <a:gd name="T64" fmla="*/ 14 w 78"/>
                  <a:gd name="T65" fmla="*/ 13 h 61"/>
                  <a:gd name="T66" fmla="*/ 64 w 78"/>
                  <a:gd name="T67" fmla="*/ 13 h 61"/>
                  <a:gd name="T68" fmla="*/ 64 w 78"/>
                  <a:gd name="T69" fmla="*/ 4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 h="61">
                    <a:moveTo>
                      <a:pt x="77" y="2"/>
                    </a:moveTo>
                    <a:lnTo>
                      <a:pt x="77" y="2"/>
                    </a:lnTo>
                    <a:lnTo>
                      <a:pt x="74" y="1"/>
                    </a:lnTo>
                    <a:lnTo>
                      <a:pt x="71" y="0"/>
                    </a:lnTo>
                    <a:lnTo>
                      <a:pt x="7" y="0"/>
                    </a:lnTo>
                    <a:lnTo>
                      <a:pt x="7" y="0"/>
                    </a:lnTo>
                    <a:lnTo>
                      <a:pt x="4" y="1"/>
                    </a:lnTo>
                    <a:lnTo>
                      <a:pt x="3" y="2"/>
                    </a:lnTo>
                    <a:lnTo>
                      <a:pt x="3" y="2"/>
                    </a:lnTo>
                    <a:lnTo>
                      <a:pt x="2" y="4"/>
                    </a:lnTo>
                    <a:lnTo>
                      <a:pt x="0" y="7"/>
                    </a:lnTo>
                    <a:lnTo>
                      <a:pt x="0" y="54"/>
                    </a:lnTo>
                    <a:lnTo>
                      <a:pt x="0" y="54"/>
                    </a:lnTo>
                    <a:lnTo>
                      <a:pt x="2" y="57"/>
                    </a:lnTo>
                    <a:lnTo>
                      <a:pt x="3" y="60"/>
                    </a:lnTo>
                    <a:lnTo>
                      <a:pt x="3" y="60"/>
                    </a:lnTo>
                    <a:lnTo>
                      <a:pt x="4" y="61"/>
                    </a:lnTo>
                    <a:lnTo>
                      <a:pt x="7" y="61"/>
                    </a:lnTo>
                    <a:lnTo>
                      <a:pt x="71" y="61"/>
                    </a:lnTo>
                    <a:lnTo>
                      <a:pt x="71" y="61"/>
                    </a:lnTo>
                    <a:lnTo>
                      <a:pt x="74" y="61"/>
                    </a:lnTo>
                    <a:lnTo>
                      <a:pt x="77" y="60"/>
                    </a:lnTo>
                    <a:lnTo>
                      <a:pt x="77" y="60"/>
                    </a:lnTo>
                    <a:lnTo>
                      <a:pt x="78" y="57"/>
                    </a:lnTo>
                    <a:lnTo>
                      <a:pt x="78" y="54"/>
                    </a:lnTo>
                    <a:lnTo>
                      <a:pt x="78" y="7"/>
                    </a:lnTo>
                    <a:lnTo>
                      <a:pt x="78" y="7"/>
                    </a:lnTo>
                    <a:lnTo>
                      <a:pt x="78" y="4"/>
                    </a:lnTo>
                    <a:lnTo>
                      <a:pt x="77" y="2"/>
                    </a:lnTo>
                    <a:lnTo>
                      <a:pt x="77" y="2"/>
                    </a:lnTo>
                    <a:close/>
                    <a:moveTo>
                      <a:pt x="64" y="47"/>
                    </a:moveTo>
                    <a:lnTo>
                      <a:pt x="14" y="47"/>
                    </a:lnTo>
                    <a:lnTo>
                      <a:pt x="14" y="13"/>
                    </a:lnTo>
                    <a:lnTo>
                      <a:pt x="64" y="13"/>
                    </a:lnTo>
                    <a:lnTo>
                      <a:pt x="64"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bg1"/>
                  </a:solidFill>
                  <a:effectLst/>
                  <a:uLnTx/>
                  <a:uFillTx/>
                  <a:latin typeface="+mn-lt"/>
                  <a:ea typeface="+mn-ea"/>
                  <a:cs typeface="+mn-cs"/>
                </a:endParaRPr>
              </a:p>
            </p:txBody>
          </p:sp>
          <p:sp>
            <p:nvSpPr>
              <p:cNvPr id="90" name="Freeform 232"/>
              <p:cNvSpPr/>
              <p:nvPr/>
            </p:nvSpPr>
            <p:spPr bwMode="auto">
              <a:xfrm>
                <a:off x="3061010" y="2721013"/>
                <a:ext cx="218329" cy="54131"/>
              </a:xfrm>
              <a:custGeom>
                <a:avLst/>
                <a:gdLst>
                  <a:gd name="T0" fmla="*/ 5 w 243"/>
                  <a:gd name="T1" fmla="*/ 59 h 60"/>
                  <a:gd name="T2" fmla="*/ 11 w 243"/>
                  <a:gd name="T3" fmla="*/ 56 h 60"/>
                  <a:gd name="T4" fmla="*/ 12 w 243"/>
                  <a:gd name="T5" fmla="*/ 52 h 60"/>
                  <a:gd name="T6" fmla="*/ 114 w 243"/>
                  <a:gd name="T7" fmla="*/ 38 h 60"/>
                  <a:gd name="T8" fmla="*/ 114 w 243"/>
                  <a:gd name="T9" fmla="*/ 53 h 60"/>
                  <a:gd name="T10" fmla="*/ 116 w 243"/>
                  <a:gd name="T11" fmla="*/ 57 h 60"/>
                  <a:gd name="T12" fmla="*/ 121 w 243"/>
                  <a:gd name="T13" fmla="*/ 60 h 60"/>
                  <a:gd name="T14" fmla="*/ 124 w 243"/>
                  <a:gd name="T15" fmla="*/ 59 h 60"/>
                  <a:gd name="T16" fmla="*/ 127 w 243"/>
                  <a:gd name="T17" fmla="*/ 56 h 60"/>
                  <a:gd name="T18" fmla="*/ 128 w 243"/>
                  <a:gd name="T19" fmla="*/ 38 h 60"/>
                  <a:gd name="T20" fmla="*/ 229 w 243"/>
                  <a:gd name="T21" fmla="*/ 52 h 60"/>
                  <a:gd name="T22" fmla="*/ 230 w 243"/>
                  <a:gd name="T23" fmla="*/ 55 h 60"/>
                  <a:gd name="T24" fmla="*/ 233 w 243"/>
                  <a:gd name="T25" fmla="*/ 57 h 60"/>
                  <a:gd name="T26" fmla="*/ 236 w 243"/>
                  <a:gd name="T27" fmla="*/ 59 h 60"/>
                  <a:gd name="T28" fmla="*/ 241 w 243"/>
                  <a:gd name="T29" fmla="*/ 56 h 60"/>
                  <a:gd name="T30" fmla="*/ 243 w 243"/>
                  <a:gd name="T31" fmla="*/ 52 h 60"/>
                  <a:gd name="T32" fmla="*/ 243 w 243"/>
                  <a:gd name="T33" fmla="*/ 33 h 60"/>
                  <a:gd name="T34" fmla="*/ 241 w 243"/>
                  <a:gd name="T35" fmla="*/ 27 h 60"/>
                  <a:gd name="T36" fmla="*/ 236 w 243"/>
                  <a:gd name="T37" fmla="*/ 26 h 60"/>
                  <a:gd name="T38" fmla="*/ 128 w 243"/>
                  <a:gd name="T39" fmla="*/ 10 h 60"/>
                  <a:gd name="T40" fmla="*/ 128 w 243"/>
                  <a:gd name="T41" fmla="*/ 10 h 60"/>
                  <a:gd name="T42" fmla="*/ 128 w 243"/>
                  <a:gd name="T43" fmla="*/ 7 h 60"/>
                  <a:gd name="T44" fmla="*/ 125 w 243"/>
                  <a:gd name="T45" fmla="*/ 1 h 60"/>
                  <a:gd name="T46" fmla="*/ 121 w 243"/>
                  <a:gd name="T47" fmla="*/ 0 h 60"/>
                  <a:gd name="T48" fmla="*/ 118 w 243"/>
                  <a:gd name="T49" fmla="*/ 0 h 60"/>
                  <a:gd name="T50" fmla="*/ 114 w 243"/>
                  <a:gd name="T51" fmla="*/ 4 h 60"/>
                  <a:gd name="T52" fmla="*/ 114 w 243"/>
                  <a:gd name="T53" fmla="*/ 26 h 60"/>
                  <a:gd name="T54" fmla="*/ 5 w 243"/>
                  <a:gd name="T55" fmla="*/ 26 h 60"/>
                  <a:gd name="T56" fmla="*/ 1 w 243"/>
                  <a:gd name="T57" fmla="*/ 27 h 60"/>
                  <a:gd name="T58" fmla="*/ 0 w 243"/>
                  <a:gd name="T59" fmla="*/ 33 h 60"/>
                  <a:gd name="T60" fmla="*/ 0 w 243"/>
                  <a:gd name="T61" fmla="*/ 52 h 60"/>
                  <a:gd name="T62" fmla="*/ 1 w 243"/>
                  <a:gd name="T63" fmla="*/ 56 h 60"/>
                  <a:gd name="T64" fmla="*/ 5 w 243"/>
                  <a:gd name="T65" fmla="*/ 5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3" h="60">
                    <a:moveTo>
                      <a:pt x="5" y="59"/>
                    </a:moveTo>
                    <a:lnTo>
                      <a:pt x="5" y="59"/>
                    </a:lnTo>
                    <a:lnTo>
                      <a:pt x="8" y="57"/>
                    </a:lnTo>
                    <a:lnTo>
                      <a:pt x="11" y="56"/>
                    </a:lnTo>
                    <a:lnTo>
                      <a:pt x="12" y="55"/>
                    </a:lnTo>
                    <a:lnTo>
                      <a:pt x="12" y="52"/>
                    </a:lnTo>
                    <a:lnTo>
                      <a:pt x="12" y="40"/>
                    </a:lnTo>
                    <a:lnTo>
                      <a:pt x="114" y="38"/>
                    </a:lnTo>
                    <a:lnTo>
                      <a:pt x="114" y="53"/>
                    </a:lnTo>
                    <a:lnTo>
                      <a:pt x="114" y="53"/>
                    </a:lnTo>
                    <a:lnTo>
                      <a:pt x="114" y="56"/>
                    </a:lnTo>
                    <a:lnTo>
                      <a:pt x="116" y="57"/>
                    </a:lnTo>
                    <a:lnTo>
                      <a:pt x="118" y="59"/>
                    </a:lnTo>
                    <a:lnTo>
                      <a:pt x="121" y="60"/>
                    </a:lnTo>
                    <a:lnTo>
                      <a:pt x="121" y="60"/>
                    </a:lnTo>
                    <a:lnTo>
                      <a:pt x="124" y="59"/>
                    </a:lnTo>
                    <a:lnTo>
                      <a:pt x="125" y="57"/>
                    </a:lnTo>
                    <a:lnTo>
                      <a:pt x="127" y="56"/>
                    </a:lnTo>
                    <a:lnTo>
                      <a:pt x="128" y="53"/>
                    </a:lnTo>
                    <a:lnTo>
                      <a:pt x="128" y="38"/>
                    </a:lnTo>
                    <a:lnTo>
                      <a:pt x="229" y="40"/>
                    </a:lnTo>
                    <a:lnTo>
                      <a:pt x="229" y="52"/>
                    </a:lnTo>
                    <a:lnTo>
                      <a:pt x="229" y="52"/>
                    </a:lnTo>
                    <a:lnTo>
                      <a:pt x="230" y="55"/>
                    </a:lnTo>
                    <a:lnTo>
                      <a:pt x="232" y="56"/>
                    </a:lnTo>
                    <a:lnTo>
                      <a:pt x="233" y="57"/>
                    </a:lnTo>
                    <a:lnTo>
                      <a:pt x="236" y="59"/>
                    </a:lnTo>
                    <a:lnTo>
                      <a:pt x="236" y="59"/>
                    </a:lnTo>
                    <a:lnTo>
                      <a:pt x="238" y="57"/>
                    </a:lnTo>
                    <a:lnTo>
                      <a:pt x="241" y="56"/>
                    </a:lnTo>
                    <a:lnTo>
                      <a:pt x="243" y="55"/>
                    </a:lnTo>
                    <a:lnTo>
                      <a:pt x="243" y="52"/>
                    </a:lnTo>
                    <a:lnTo>
                      <a:pt x="243" y="33"/>
                    </a:lnTo>
                    <a:lnTo>
                      <a:pt x="243" y="33"/>
                    </a:lnTo>
                    <a:lnTo>
                      <a:pt x="243" y="30"/>
                    </a:lnTo>
                    <a:lnTo>
                      <a:pt x="241" y="27"/>
                    </a:lnTo>
                    <a:lnTo>
                      <a:pt x="238" y="26"/>
                    </a:lnTo>
                    <a:lnTo>
                      <a:pt x="236" y="26"/>
                    </a:lnTo>
                    <a:lnTo>
                      <a:pt x="128" y="26"/>
                    </a:lnTo>
                    <a:lnTo>
                      <a:pt x="128" y="10"/>
                    </a:lnTo>
                    <a:lnTo>
                      <a:pt x="128" y="10"/>
                    </a:lnTo>
                    <a:lnTo>
                      <a:pt x="128" y="10"/>
                    </a:lnTo>
                    <a:lnTo>
                      <a:pt x="128" y="7"/>
                    </a:lnTo>
                    <a:lnTo>
                      <a:pt x="128" y="7"/>
                    </a:lnTo>
                    <a:lnTo>
                      <a:pt x="127" y="4"/>
                    </a:lnTo>
                    <a:lnTo>
                      <a:pt x="125" y="1"/>
                    </a:lnTo>
                    <a:lnTo>
                      <a:pt x="124" y="0"/>
                    </a:lnTo>
                    <a:lnTo>
                      <a:pt x="121" y="0"/>
                    </a:lnTo>
                    <a:lnTo>
                      <a:pt x="121" y="0"/>
                    </a:lnTo>
                    <a:lnTo>
                      <a:pt x="118" y="0"/>
                    </a:lnTo>
                    <a:lnTo>
                      <a:pt x="116" y="1"/>
                    </a:lnTo>
                    <a:lnTo>
                      <a:pt x="114" y="4"/>
                    </a:lnTo>
                    <a:lnTo>
                      <a:pt x="114" y="7"/>
                    </a:lnTo>
                    <a:lnTo>
                      <a:pt x="114" y="26"/>
                    </a:lnTo>
                    <a:lnTo>
                      <a:pt x="5" y="26"/>
                    </a:lnTo>
                    <a:lnTo>
                      <a:pt x="5" y="26"/>
                    </a:lnTo>
                    <a:lnTo>
                      <a:pt x="4" y="26"/>
                    </a:lnTo>
                    <a:lnTo>
                      <a:pt x="1" y="27"/>
                    </a:lnTo>
                    <a:lnTo>
                      <a:pt x="0" y="30"/>
                    </a:lnTo>
                    <a:lnTo>
                      <a:pt x="0" y="33"/>
                    </a:lnTo>
                    <a:lnTo>
                      <a:pt x="0" y="52"/>
                    </a:lnTo>
                    <a:lnTo>
                      <a:pt x="0" y="52"/>
                    </a:lnTo>
                    <a:lnTo>
                      <a:pt x="0" y="55"/>
                    </a:lnTo>
                    <a:lnTo>
                      <a:pt x="1" y="56"/>
                    </a:lnTo>
                    <a:lnTo>
                      <a:pt x="4" y="57"/>
                    </a:lnTo>
                    <a:lnTo>
                      <a:pt x="5" y="59"/>
                    </a:lnTo>
                    <a:lnTo>
                      <a:pt x="5"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bg1"/>
                  </a:solidFill>
                  <a:effectLst/>
                  <a:uLnTx/>
                  <a:uFillTx/>
                  <a:latin typeface="+mn-lt"/>
                  <a:ea typeface="+mn-ea"/>
                  <a:cs typeface="+mn-cs"/>
                </a:endParaRPr>
              </a:p>
            </p:txBody>
          </p:sp>
        </p:grpSp>
      </p:grpSp>
      <p:grpSp>
        <p:nvGrpSpPr>
          <p:cNvPr id="22539" name="组合 6"/>
          <p:cNvGrpSpPr/>
          <p:nvPr/>
        </p:nvGrpSpPr>
        <p:grpSpPr>
          <a:xfrm>
            <a:off x="4547229" y="3291552"/>
            <a:ext cx="1059333" cy="903777"/>
            <a:chOff x="4619029" y="3358675"/>
            <a:chExt cx="1081672" cy="923483"/>
          </a:xfrm>
        </p:grpSpPr>
        <p:sp>
          <p:nvSpPr>
            <p:cNvPr id="22553" name="AutoShape 3"/>
            <p:cNvSpPr/>
            <p:nvPr/>
          </p:nvSpPr>
          <p:spPr>
            <a:xfrm>
              <a:off x="4619029" y="3358675"/>
              <a:ext cx="1081672" cy="923483"/>
            </a:xfrm>
            <a:custGeom>
              <a:avLst/>
              <a:gdLst/>
              <a:ahLst/>
              <a:cxnLst>
                <a:cxn ang="0">
                  <a:pos x="2147483646" y="2147483646"/>
                </a:cxn>
                <a:cxn ang="0">
                  <a:pos x="2147483646" y="2147483646"/>
                </a:cxn>
                <a:cxn ang="0">
                  <a:pos x="2147483646" y="2147483646"/>
                </a:cxn>
                <a:cxn ang="0">
                  <a:pos x="2147483646" y="2147483646"/>
                </a:cxn>
              </a:cxnLst>
              <a:rect l="0" t="0" r="0" b="0"/>
              <a:pathLst>
                <a:path w="21600" h="21600">
                  <a:moveTo>
                    <a:pt x="11961" y="0"/>
                  </a:moveTo>
                  <a:cubicBezTo>
                    <a:pt x="21600" y="6924"/>
                    <a:pt x="21600" y="6924"/>
                    <a:pt x="21600" y="6924"/>
                  </a:cubicBezTo>
                  <a:cubicBezTo>
                    <a:pt x="17096" y="15499"/>
                    <a:pt x="9287" y="21023"/>
                    <a:pt x="703" y="21600"/>
                  </a:cubicBezTo>
                  <a:cubicBezTo>
                    <a:pt x="0" y="8492"/>
                    <a:pt x="0" y="8492"/>
                    <a:pt x="0" y="8492"/>
                  </a:cubicBezTo>
                  <a:cubicBezTo>
                    <a:pt x="5065" y="8079"/>
                    <a:pt x="9498" y="4782"/>
                    <a:pt x="11961" y="0"/>
                  </a:cubicBezTo>
                  <a:close/>
                </a:path>
              </a:pathLst>
            </a:custGeom>
            <a:solidFill>
              <a:srgbClr val="37B9FC">
                <a:alpha val="100000"/>
              </a:srgbClr>
            </a:solidFill>
            <a:ln w="9525">
              <a:noFill/>
            </a:ln>
          </p:spPr>
          <p:txBody>
            <a:bodyPr/>
            <a:lstStyle/>
            <a:p>
              <a:endParaRPr lang="zh-CN" altLang="en-US" sz="100">
                <a:solidFill>
                  <a:schemeClr val="bg1"/>
                </a:solidFill>
              </a:endParaRPr>
            </a:p>
          </p:txBody>
        </p:sp>
        <p:sp>
          <p:nvSpPr>
            <p:cNvPr id="91" name="Freeform 20"/>
            <p:cNvSpPr>
              <a:spLocks noEditPoints="1"/>
            </p:cNvSpPr>
            <p:nvPr/>
          </p:nvSpPr>
          <p:spPr bwMode="auto">
            <a:xfrm>
              <a:off x="4966880" y="3647959"/>
              <a:ext cx="314495" cy="362399"/>
            </a:xfrm>
            <a:custGeom>
              <a:avLst/>
              <a:gdLst>
                <a:gd name="T0" fmla="*/ 150 w 213"/>
                <a:gd name="T1" fmla="*/ 140 h 245"/>
                <a:gd name="T2" fmla="*/ 142 w 213"/>
                <a:gd name="T3" fmla="*/ 144 h 245"/>
                <a:gd name="T4" fmla="*/ 135 w 213"/>
                <a:gd name="T5" fmla="*/ 136 h 245"/>
                <a:gd name="T6" fmla="*/ 153 w 213"/>
                <a:gd name="T7" fmla="*/ 110 h 245"/>
                <a:gd name="T8" fmla="*/ 159 w 213"/>
                <a:gd name="T9" fmla="*/ 80 h 245"/>
                <a:gd name="T10" fmla="*/ 159 w 213"/>
                <a:gd name="T11" fmla="*/ 71 h 245"/>
                <a:gd name="T12" fmla="*/ 152 w 213"/>
                <a:gd name="T13" fmla="*/ 48 h 245"/>
                <a:gd name="T14" fmla="*/ 135 w 213"/>
                <a:gd name="T15" fmla="*/ 24 h 245"/>
                <a:gd name="T16" fmla="*/ 111 w 213"/>
                <a:gd name="T17" fmla="*/ 7 h 245"/>
                <a:gd name="T18" fmla="*/ 88 w 213"/>
                <a:gd name="T19" fmla="*/ 0 h 245"/>
                <a:gd name="T20" fmla="*/ 79 w 213"/>
                <a:gd name="T21" fmla="*/ 0 h 245"/>
                <a:gd name="T22" fmla="*/ 64 w 213"/>
                <a:gd name="T23" fmla="*/ 2 h 245"/>
                <a:gd name="T24" fmla="*/ 36 w 213"/>
                <a:gd name="T25" fmla="*/ 14 h 245"/>
                <a:gd name="T26" fmla="*/ 14 w 213"/>
                <a:gd name="T27" fmla="*/ 36 h 245"/>
                <a:gd name="T28" fmla="*/ 3 w 213"/>
                <a:gd name="T29" fmla="*/ 63 h 245"/>
                <a:gd name="T30" fmla="*/ 0 w 213"/>
                <a:gd name="T31" fmla="*/ 80 h 245"/>
                <a:gd name="T32" fmla="*/ 2 w 213"/>
                <a:gd name="T33" fmla="*/ 88 h 245"/>
                <a:gd name="T34" fmla="*/ 7 w 213"/>
                <a:gd name="T35" fmla="*/ 110 h 245"/>
                <a:gd name="T36" fmla="*/ 24 w 213"/>
                <a:gd name="T37" fmla="*/ 136 h 245"/>
                <a:gd name="T38" fmla="*/ 49 w 213"/>
                <a:gd name="T39" fmla="*/ 152 h 245"/>
                <a:gd name="T40" fmla="*/ 71 w 213"/>
                <a:gd name="T41" fmla="*/ 159 h 245"/>
                <a:gd name="T42" fmla="*/ 79 w 213"/>
                <a:gd name="T43" fmla="*/ 159 h 245"/>
                <a:gd name="T44" fmla="*/ 99 w 213"/>
                <a:gd name="T45" fmla="*/ 156 h 245"/>
                <a:gd name="T46" fmla="*/ 115 w 213"/>
                <a:gd name="T47" fmla="*/ 149 h 245"/>
                <a:gd name="T48" fmla="*/ 119 w 213"/>
                <a:gd name="T49" fmla="*/ 164 h 245"/>
                <a:gd name="T50" fmla="*/ 119 w 213"/>
                <a:gd name="T51" fmla="*/ 166 h 245"/>
                <a:gd name="T52" fmla="*/ 180 w 213"/>
                <a:gd name="T53" fmla="*/ 243 h 245"/>
                <a:gd name="T54" fmla="*/ 185 w 213"/>
                <a:gd name="T55" fmla="*/ 245 h 245"/>
                <a:gd name="T56" fmla="*/ 193 w 213"/>
                <a:gd name="T57" fmla="*/ 245 h 245"/>
                <a:gd name="T58" fmla="*/ 200 w 213"/>
                <a:gd name="T59" fmla="*/ 241 h 245"/>
                <a:gd name="T60" fmla="*/ 211 w 213"/>
                <a:gd name="T61" fmla="*/ 232 h 245"/>
                <a:gd name="T62" fmla="*/ 213 w 213"/>
                <a:gd name="T63" fmla="*/ 228 h 245"/>
                <a:gd name="T64" fmla="*/ 211 w 213"/>
                <a:gd name="T65" fmla="*/ 219 h 245"/>
                <a:gd name="T66" fmla="*/ 29 w 213"/>
                <a:gd name="T67" fmla="*/ 80 h 245"/>
                <a:gd name="T68" fmla="*/ 30 w 213"/>
                <a:gd name="T69" fmla="*/ 69 h 245"/>
                <a:gd name="T70" fmla="*/ 37 w 213"/>
                <a:gd name="T71" fmla="*/ 51 h 245"/>
                <a:gd name="T72" fmla="*/ 51 w 213"/>
                <a:gd name="T73" fmla="*/ 37 h 245"/>
                <a:gd name="T74" fmla="*/ 70 w 213"/>
                <a:gd name="T75" fmla="*/ 29 h 245"/>
                <a:gd name="T76" fmla="*/ 79 w 213"/>
                <a:gd name="T77" fmla="*/ 29 h 245"/>
                <a:gd name="T78" fmla="*/ 100 w 213"/>
                <a:gd name="T79" fmla="*/ 33 h 245"/>
                <a:gd name="T80" fmla="*/ 116 w 213"/>
                <a:gd name="T81" fmla="*/ 44 h 245"/>
                <a:gd name="T82" fmla="*/ 127 w 213"/>
                <a:gd name="T83" fmla="*/ 59 h 245"/>
                <a:gd name="T84" fmla="*/ 131 w 213"/>
                <a:gd name="T85" fmla="*/ 80 h 245"/>
                <a:gd name="T86" fmla="*/ 130 w 213"/>
                <a:gd name="T87" fmla="*/ 91 h 245"/>
                <a:gd name="T88" fmla="*/ 122 w 213"/>
                <a:gd name="T89" fmla="*/ 108 h 245"/>
                <a:gd name="T90" fmla="*/ 108 w 213"/>
                <a:gd name="T91" fmla="*/ 122 h 245"/>
                <a:gd name="T92" fmla="*/ 90 w 213"/>
                <a:gd name="T93" fmla="*/ 130 h 245"/>
                <a:gd name="T94" fmla="*/ 79 w 213"/>
                <a:gd name="T95" fmla="*/ 130 h 245"/>
                <a:gd name="T96" fmla="*/ 60 w 213"/>
                <a:gd name="T97" fmla="*/ 126 h 245"/>
                <a:gd name="T98" fmla="*/ 44 w 213"/>
                <a:gd name="T99" fmla="*/ 115 h 245"/>
                <a:gd name="T100" fmla="*/ 33 w 213"/>
                <a:gd name="T101" fmla="*/ 100 h 245"/>
                <a:gd name="T102" fmla="*/ 29 w 213"/>
                <a:gd name="T103" fmla="*/ 8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3" h="245">
                  <a:moveTo>
                    <a:pt x="211" y="219"/>
                  </a:moveTo>
                  <a:lnTo>
                    <a:pt x="150" y="140"/>
                  </a:lnTo>
                  <a:lnTo>
                    <a:pt x="146" y="140"/>
                  </a:lnTo>
                  <a:lnTo>
                    <a:pt x="142" y="144"/>
                  </a:lnTo>
                  <a:lnTo>
                    <a:pt x="135" y="136"/>
                  </a:lnTo>
                  <a:lnTo>
                    <a:pt x="135" y="136"/>
                  </a:lnTo>
                  <a:lnTo>
                    <a:pt x="145" y="123"/>
                  </a:lnTo>
                  <a:lnTo>
                    <a:pt x="153" y="110"/>
                  </a:lnTo>
                  <a:lnTo>
                    <a:pt x="157" y="96"/>
                  </a:lnTo>
                  <a:lnTo>
                    <a:pt x="159" y="80"/>
                  </a:lnTo>
                  <a:lnTo>
                    <a:pt x="159" y="80"/>
                  </a:lnTo>
                  <a:lnTo>
                    <a:pt x="159" y="71"/>
                  </a:lnTo>
                  <a:lnTo>
                    <a:pt x="157" y="63"/>
                  </a:lnTo>
                  <a:lnTo>
                    <a:pt x="152" y="48"/>
                  </a:lnTo>
                  <a:lnTo>
                    <a:pt x="145" y="36"/>
                  </a:lnTo>
                  <a:lnTo>
                    <a:pt x="135" y="24"/>
                  </a:lnTo>
                  <a:lnTo>
                    <a:pt x="125" y="14"/>
                  </a:lnTo>
                  <a:lnTo>
                    <a:pt x="111" y="7"/>
                  </a:lnTo>
                  <a:lnTo>
                    <a:pt x="96" y="2"/>
                  </a:lnTo>
                  <a:lnTo>
                    <a:pt x="88" y="0"/>
                  </a:lnTo>
                  <a:lnTo>
                    <a:pt x="79" y="0"/>
                  </a:lnTo>
                  <a:lnTo>
                    <a:pt x="79" y="0"/>
                  </a:lnTo>
                  <a:lnTo>
                    <a:pt x="71" y="0"/>
                  </a:lnTo>
                  <a:lnTo>
                    <a:pt x="64" y="2"/>
                  </a:lnTo>
                  <a:lnTo>
                    <a:pt x="49" y="7"/>
                  </a:lnTo>
                  <a:lnTo>
                    <a:pt x="36" y="14"/>
                  </a:lnTo>
                  <a:lnTo>
                    <a:pt x="24" y="24"/>
                  </a:lnTo>
                  <a:lnTo>
                    <a:pt x="14" y="36"/>
                  </a:lnTo>
                  <a:lnTo>
                    <a:pt x="7" y="48"/>
                  </a:lnTo>
                  <a:lnTo>
                    <a:pt x="3" y="63"/>
                  </a:lnTo>
                  <a:lnTo>
                    <a:pt x="2" y="71"/>
                  </a:lnTo>
                  <a:lnTo>
                    <a:pt x="0" y="80"/>
                  </a:lnTo>
                  <a:lnTo>
                    <a:pt x="0" y="80"/>
                  </a:lnTo>
                  <a:lnTo>
                    <a:pt x="2" y="88"/>
                  </a:lnTo>
                  <a:lnTo>
                    <a:pt x="3" y="96"/>
                  </a:lnTo>
                  <a:lnTo>
                    <a:pt x="7" y="110"/>
                  </a:lnTo>
                  <a:lnTo>
                    <a:pt x="14" y="123"/>
                  </a:lnTo>
                  <a:lnTo>
                    <a:pt x="24" y="136"/>
                  </a:lnTo>
                  <a:lnTo>
                    <a:pt x="36" y="145"/>
                  </a:lnTo>
                  <a:lnTo>
                    <a:pt x="49" y="152"/>
                  </a:lnTo>
                  <a:lnTo>
                    <a:pt x="64" y="157"/>
                  </a:lnTo>
                  <a:lnTo>
                    <a:pt x="71" y="159"/>
                  </a:lnTo>
                  <a:lnTo>
                    <a:pt x="79" y="159"/>
                  </a:lnTo>
                  <a:lnTo>
                    <a:pt x="79" y="159"/>
                  </a:lnTo>
                  <a:lnTo>
                    <a:pt x="89" y="157"/>
                  </a:lnTo>
                  <a:lnTo>
                    <a:pt x="99" y="156"/>
                  </a:lnTo>
                  <a:lnTo>
                    <a:pt x="107" y="153"/>
                  </a:lnTo>
                  <a:lnTo>
                    <a:pt x="115" y="149"/>
                  </a:lnTo>
                  <a:lnTo>
                    <a:pt x="123" y="159"/>
                  </a:lnTo>
                  <a:lnTo>
                    <a:pt x="119" y="164"/>
                  </a:lnTo>
                  <a:lnTo>
                    <a:pt x="119" y="166"/>
                  </a:lnTo>
                  <a:lnTo>
                    <a:pt x="119" y="166"/>
                  </a:lnTo>
                  <a:lnTo>
                    <a:pt x="148" y="202"/>
                  </a:lnTo>
                  <a:lnTo>
                    <a:pt x="180" y="243"/>
                  </a:lnTo>
                  <a:lnTo>
                    <a:pt x="180" y="243"/>
                  </a:lnTo>
                  <a:lnTo>
                    <a:pt x="185" y="245"/>
                  </a:lnTo>
                  <a:lnTo>
                    <a:pt x="189" y="245"/>
                  </a:lnTo>
                  <a:lnTo>
                    <a:pt x="193" y="245"/>
                  </a:lnTo>
                  <a:lnTo>
                    <a:pt x="193" y="245"/>
                  </a:lnTo>
                  <a:lnTo>
                    <a:pt x="200" y="241"/>
                  </a:lnTo>
                  <a:lnTo>
                    <a:pt x="211" y="232"/>
                  </a:lnTo>
                  <a:lnTo>
                    <a:pt x="211" y="232"/>
                  </a:lnTo>
                  <a:lnTo>
                    <a:pt x="212" y="230"/>
                  </a:lnTo>
                  <a:lnTo>
                    <a:pt x="213" y="228"/>
                  </a:lnTo>
                  <a:lnTo>
                    <a:pt x="212" y="223"/>
                  </a:lnTo>
                  <a:lnTo>
                    <a:pt x="211" y="219"/>
                  </a:lnTo>
                  <a:lnTo>
                    <a:pt x="211" y="219"/>
                  </a:lnTo>
                  <a:close/>
                  <a:moveTo>
                    <a:pt x="29" y="80"/>
                  </a:moveTo>
                  <a:lnTo>
                    <a:pt x="29" y="80"/>
                  </a:lnTo>
                  <a:lnTo>
                    <a:pt x="30" y="69"/>
                  </a:lnTo>
                  <a:lnTo>
                    <a:pt x="33" y="59"/>
                  </a:lnTo>
                  <a:lnTo>
                    <a:pt x="37" y="51"/>
                  </a:lnTo>
                  <a:lnTo>
                    <a:pt x="44" y="44"/>
                  </a:lnTo>
                  <a:lnTo>
                    <a:pt x="51" y="37"/>
                  </a:lnTo>
                  <a:lnTo>
                    <a:pt x="60" y="33"/>
                  </a:lnTo>
                  <a:lnTo>
                    <a:pt x="70" y="29"/>
                  </a:lnTo>
                  <a:lnTo>
                    <a:pt x="79" y="29"/>
                  </a:lnTo>
                  <a:lnTo>
                    <a:pt x="79" y="29"/>
                  </a:lnTo>
                  <a:lnTo>
                    <a:pt x="90" y="29"/>
                  </a:lnTo>
                  <a:lnTo>
                    <a:pt x="100" y="33"/>
                  </a:lnTo>
                  <a:lnTo>
                    <a:pt x="108" y="37"/>
                  </a:lnTo>
                  <a:lnTo>
                    <a:pt x="116" y="44"/>
                  </a:lnTo>
                  <a:lnTo>
                    <a:pt x="122" y="51"/>
                  </a:lnTo>
                  <a:lnTo>
                    <a:pt x="127" y="59"/>
                  </a:lnTo>
                  <a:lnTo>
                    <a:pt x="130" y="69"/>
                  </a:lnTo>
                  <a:lnTo>
                    <a:pt x="131" y="80"/>
                  </a:lnTo>
                  <a:lnTo>
                    <a:pt x="131" y="80"/>
                  </a:lnTo>
                  <a:lnTo>
                    <a:pt x="130" y="91"/>
                  </a:lnTo>
                  <a:lnTo>
                    <a:pt x="127" y="100"/>
                  </a:lnTo>
                  <a:lnTo>
                    <a:pt x="122" y="108"/>
                  </a:lnTo>
                  <a:lnTo>
                    <a:pt x="116" y="115"/>
                  </a:lnTo>
                  <a:lnTo>
                    <a:pt x="108" y="122"/>
                  </a:lnTo>
                  <a:lnTo>
                    <a:pt x="100" y="126"/>
                  </a:lnTo>
                  <a:lnTo>
                    <a:pt x="90" y="130"/>
                  </a:lnTo>
                  <a:lnTo>
                    <a:pt x="79" y="130"/>
                  </a:lnTo>
                  <a:lnTo>
                    <a:pt x="79" y="130"/>
                  </a:lnTo>
                  <a:lnTo>
                    <a:pt x="70" y="130"/>
                  </a:lnTo>
                  <a:lnTo>
                    <a:pt x="60" y="126"/>
                  </a:lnTo>
                  <a:lnTo>
                    <a:pt x="51" y="122"/>
                  </a:lnTo>
                  <a:lnTo>
                    <a:pt x="44" y="115"/>
                  </a:lnTo>
                  <a:lnTo>
                    <a:pt x="37" y="108"/>
                  </a:lnTo>
                  <a:lnTo>
                    <a:pt x="33" y="100"/>
                  </a:lnTo>
                  <a:lnTo>
                    <a:pt x="30" y="91"/>
                  </a:lnTo>
                  <a:lnTo>
                    <a:pt x="29" y="80"/>
                  </a:lnTo>
                  <a:lnTo>
                    <a:pt x="29" y="80"/>
                  </a:lnTo>
                  <a:close/>
                </a:path>
              </a:pathLst>
            </a:custGeom>
            <a:solidFill>
              <a:schemeClr val="bg1"/>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bg1"/>
                </a:solidFill>
                <a:effectLst/>
                <a:uLnTx/>
                <a:uFillTx/>
                <a:latin typeface="+mn-lt"/>
                <a:ea typeface="+mn-ea"/>
                <a:cs typeface="+mn-cs"/>
              </a:endParaRPr>
            </a:p>
          </p:txBody>
        </p:sp>
      </p:grpSp>
      <p:sp>
        <p:nvSpPr>
          <p:cNvPr id="22540" name="TextBox 46"/>
          <p:cNvSpPr txBox="1"/>
          <p:nvPr/>
        </p:nvSpPr>
        <p:spPr>
          <a:xfrm>
            <a:off x="1571455" y="1522888"/>
            <a:ext cx="1950665" cy="575945"/>
          </a:xfrm>
          <a:prstGeom prst="rect">
            <a:avLst/>
          </a:prstGeom>
          <a:noFill/>
          <a:ln w="9525">
            <a:noFill/>
          </a:ln>
        </p:spPr>
        <p:txBody>
          <a:bodyPr>
            <a:spAutoFit/>
          </a:bodyPr>
          <a:lstStyle/>
          <a:p>
            <a:pPr defTabSz="522605" eaLnBrk="1" hangingPunct="1"/>
            <a:r>
              <a:rPr lang="en-US" altLang="zh-CN" sz="785"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785"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22541" name="TextBox 46"/>
          <p:cNvSpPr txBox="1"/>
          <p:nvPr/>
        </p:nvSpPr>
        <p:spPr>
          <a:xfrm>
            <a:off x="1268121" y="2686442"/>
            <a:ext cx="1949110" cy="575945"/>
          </a:xfrm>
          <a:prstGeom prst="rect">
            <a:avLst/>
          </a:prstGeom>
          <a:noFill/>
          <a:ln w="9525">
            <a:noFill/>
          </a:ln>
        </p:spPr>
        <p:txBody>
          <a:bodyPr>
            <a:spAutoFit/>
          </a:bodyPr>
          <a:lstStyle/>
          <a:p>
            <a:pPr defTabSz="522605" eaLnBrk="1" hangingPunct="1"/>
            <a:r>
              <a:rPr lang="en-US" altLang="zh-CN" sz="785"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785"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22542" name="TextBox 46"/>
          <p:cNvSpPr txBox="1"/>
          <p:nvPr/>
        </p:nvSpPr>
        <p:spPr>
          <a:xfrm>
            <a:off x="1568344" y="3751996"/>
            <a:ext cx="1950665" cy="575945"/>
          </a:xfrm>
          <a:prstGeom prst="rect">
            <a:avLst/>
          </a:prstGeom>
          <a:noFill/>
          <a:ln w="9525">
            <a:noFill/>
          </a:ln>
        </p:spPr>
        <p:txBody>
          <a:bodyPr>
            <a:spAutoFit/>
          </a:bodyPr>
          <a:lstStyle/>
          <a:p>
            <a:pPr defTabSz="522605" eaLnBrk="1" hangingPunct="1"/>
            <a:r>
              <a:rPr lang="en-US" altLang="zh-CN" sz="785"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785"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22543" name="TextBox 46"/>
          <p:cNvSpPr txBox="1"/>
          <p:nvPr/>
        </p:nvSpPr>
        <p:spPr>
          <a:xfrm>
            <a:off x="5636117" y="1522888"/>
            <a:ext cx="1949110" cy="575945"/>
          </a:xfrm>
          <a:prstGeom prst="rect">
            <a:avLst/>
          </a:prstGeom>
          <a:noFill/>
          <a:ln w="9525">
            <a:noFill/>
          </a:ln>
        </p:spPr>
        <p:txBody>
          <a:bodyPr>
            <a:spAutoFit/>
          </a:bodyPr>
          <a:lstStyle/>
          <a:p>
            <a:pPr defTabSz="522605" eaLnBrk="1" hangingPunct="1"/>
            <a:r>
              <a:rPr lang="en-US" altLang="zh-CN" sz="785"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785"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22544" name="TextBox 46"/>
          <p:cNvSpPr txBox="1"/>
          <p:nvPr/>
        </p:nvSpPr>
        <p:spPr>
          <a:xfrm>
            <a:off x="6087228" y="2686442"/>
            <a:ext cx="1950665" cy="575945"/>
          </a:xfrm>
          <a:prstGeom prst="rect">
            <a:avLst/>
          </a:prstGeom>
          <a:noFill/>
          <a:ln w="9525">
            <a:noFill/>
          </a:ln>
        </p:spPr>
        <p:txBody>
          <a:bodyPr>
            <a:spAutoFit/>
          </a:bodyPr>
          <a:lstStyle/>
          <a:p>
            <a:pPr defTabSz="522605" eaLnBrk="1" hangingPunct="1"/>
            <a:r>
              <a:rPr lang="en-US" altLang="zh-CN" sz="785"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785"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22545" name="TextBox 46"/>
          <p:cNvSpPr txBox="1"/>
          <p:nvPr/>
        </p:nvSpPr>
        <p:spPr>
          <a:xfrm>
            <a:off x="5671895" y="3751996"/>
            <a:ext cx="1950665" cy="575945"/>
          </a:xfrm>
          <a:prstGeom prst="rect">
            <a:avLst/>
          </a:prstGeom>
          <a:noFill/>
          <a:ln w="9525">
            <a:noFill/>
          </a:ln>
        </p:spPr>
        <p:txBody>
          <a:bodyPr>
            <a:spAutoFit/>
          </a:bodyPr>
          <a:lstStyle/>
          <a:p>
            <a:pPr defTabSz="522605" eaLnBrk="1" hangingPunct="1"/>
            <a:r>
              <a:rPr lang="en-US" altLang="zh-CN" sz="785"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a:t>
            </a:r>
            <a:endParaRPr lang="en-US" altLang="zh-CN" sz="785"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22546" name="矩形 2"/>
          <p:cNvSpPr/>
          <p:nvPr/>
        </p:nvSpPr>
        <p:spPr>
          <a:xfrm>
            <a:off x="1568344" y="1295777"/>
            <a:ext cx="527685" cy="257175"/>
          </a:xfrm>
          <a:prstGeom prst="rect">
            <a:avLst/>
          </a:prstGeom>
          <a:noFill/>
          <a:ln w="9525">
            <a:noFill/>
          </a:ln>
        </p:spPr>
        <p:txBody>
          <a:bodyPr wrap="none">
            <a:spAutoFit/>
          </a:bodyPr>
          <a:lstStyle/>
          <a:p>
            <a:pPr eaLnBrk="1" hangingPunct="1"/>
            <a:r>
              <a:rPr lang="zh-CN" altLang="en-US" sz="1080" b="1" dirty="0">
                <a:solidFill>
                  <a:schemeClr val="bg1"/>
                </a:solidFill>
                <a:latin typeface="方正兰亭黑_GBK" pitchFamily="2" charset="-122"/>
                <a:ea typeface="方正兰亭黑_GBK" pitchFamily="2" charset="-122"/>
              </a:rPr>
              <a:t>需求</a:t>
            </a:r>
            <a:r>
              <a:rPr lang="en-US" altLang="zh-CN" sz="1080" b="1" dirty="0">
                <a:solidFill>
                  <a:schemeClr val="bg1"/>
                </a:solidFill>
                <a:latin typeface="方正兰亭黑_GBK" pitchFamily="2" charset="-122"/>
                <a:ea typeface="方正兰亭黑_GBK" pitchFamily="2" charset="-122"/>
              </a:rPr>
              <a:t>1</a:t>
            </a:r>
          </a:p>
        </p:txBody>
      </p:sp>
      <p:sp>
        <p:nvSpPr>
          <p:cNvPr id="22547" name="矩形 97"/>
          <p:cNvSpPr/>
          <p:nvPr/>
        </p:nvSpPr>
        <p:spPr>
          <a:xfrm>
            <a:off x="5636117" y="1323777"/>
            <a:ext cx="527685" cy="257175"/>
          </a:xfrm>
          <a:prstGeom prst="rect">
            <a:avLst/>
          </a:prstGeom>
          <a:noFill/>
          <a:ln w="9525">
            <a:noFill/>
          </a:ln>
        </p:spPr>
        <p:txBody>
          <a:bodyPr wrap="none">
            <a:spAutoFit/>
          </a:bodyPr>
          <a:lstStyle/>
          <a:p>
            <a:pPr eaLnBrk="1" hangingPunct="1"/>
            <a:r>
              <a:rPr lang="zh-CN" altLang="en-US" sz="1080" b="1" dirty="0">
                <a:solidFill>
                  <a:schemeClr val="bg1"/>
                </a:solidFill>
                <a:latin typeface="方正兰亭黑_GBK" pitchFamily="2" charset="-122"/>
                <a:ea typeface="方正兰亭黑_GBK" pitchFamily="2" charset="-122"/>
              </a:rPr>
              <a:t>需求</a:t>
            </a:r>
            <a:r>
              <a:rPr lang="en-US" altLang="zh-CN" sz="1080" b="1" dirty="0">
                <a:solidFill>
                  <a:schemeClr val="bg1"/>
                </a:solidFill>
                <a:latin typeface="方正兰亭黑_GBK" pitchFamily="2" charset="-122"/>
                <a:ea typeface="方正兰亭黑_GBK" pitchFamily="2" charset="-122"/>
              </a:rPr>
              <a:t>2</a:t>
            </a:r>
          </a:p>
        </p:txBody>
      </p:sp>
      <p:sp>
        <p:nvSpPr>
          <p:cNvPr id="22548" name="矩形 98"/>
          <p:cNvSpPr/>
          <p:nvPr/>
        </p:nvSpPr>
        <p:spPr>
          <a:xfrm>
            <a:off x="1249455" y="2476442"/>
            <a:ext cx="527685" cy="257175"/>
          </a:xfrm>
          <a:prstGeom prst="rect">
            <a:avLst/>
          </a:prstGeom>
          <a:noFill/>
          <a:ln w="9525">
            <a:noFill/>
          </a:ln>
        </p:spPr>
        <p:txBody>
          <a:bodyPr wrap="none">
            <a:spAutoFit/>
          </a:bodyPr>
          <a:lstStyle/>
          <a:p>
            <a:pPr eaLnBrk="1" hangingPunct="1"/>
            <a:r>
              <a:rPr lang="zh-CN" altLang="en-US" sz="1080" b="1" dirty="0">
                <a:solidFill>
                  <a:schemeClr val="bg1"/>
                </a:solidFill>
                <a:latin typeface="方正兰亭黑_GBK" pitchFamily="2" charset="-122"/>
                <a:ea typeface="方正兰亭黑_GBK" pitchFamily="2" charset="-122"/>
              </a:rPr>
              <a:t>需求</a:t>
            </a:r>
            <a:r>
              <a:rPr lang="en-US" altLang="zh-CN" sz="1080" b="1" dirty="0">
                <a:solidFill>
                  <a:schemeClr val="bg1"/>
                </a:solidFill>
                <a:latin typeface="方正兰亭黑_GBK" pitchFamily="2" charset="-122"/>
                <a:ea typeface="方正兰亭黑_GBK" pitchFamily="2" charset="-122"/>
              </a:rPr>
              <a:t>3</a:t>
            </a:r>
          </a:p>
        </p:txBody>
      </p:sp>
      <p:sp>
        <p:nvSpPr>
          <p:cNvPr id="22549" name="矩形 99"/>
          <p:cNvSpPr/>
          <p:nvPr/>
        </p:nvSpPr>
        <p:spPr>
          <a:xfrm>
            <a:off x="6105894" y="2485775"/>
            <a:ext cx="527685" cy="257175"/>
          </a:xfrm>
          <a:prstGeom prst="rect">
            <a:avLst/>
          </a:prstGeom>
          <a:noFill/>
          <a:ln w="9525">
            <a:noFill/>
          </a:ln>
        </p:spPr>
        <p:txBody>
          <a:bodyPr wrap="none">
            <a:spAutoFit/>
          </a:bodyPr>
          <a:lstStyle/>
          <a:p>
            <a:pPr eaLnBrk="1" hangingPunct="1"/>
            <a:r>
              <a:rPr lang="zh-CN" altLang="en-US" sz="1080" b="1" dirty="0">
                <a:solidFill>
                  <a:schemeClr val="bg1"/>
                </a:solidFill>
                <a:latin typeface="方正兰亭黑_GBK" pitchFamily="2" charset="-122"/>
                <a:ea typeface="方正兰亭黑_GBK" pitchFamily="2" charset="-122"/>
              </a:rPr>
              <a:t>需求</a:t>
            </a:r>
            <a:r>
              <a:rPr lang="en-US" altLang="zh-CN" sz="1080" b="1" dirty="0">
                <a:solidFill>
                  <a:schemeClr val="bg1"/>
                </a:solidFill>
                <a:latin typeface="方正兰亭黑_GBK" pitchFamily="2" charset="-122"/>
                <a:ea typeface="方正兰亭黑_GBK" pitchFamily="2" charset="-122"/>
              </a:rPr>
              <a:t>4</a:t>
            </a:r>
          </a:p>
        </p:txBody>
      </p:sp>
      <p:sp>
        <p:nvSpPr>
          <p:cNvPr id="22550" name="矩形 100"/>
          <p:cNvSpPr/>
          <p:nvPr/>
        </p:nvSpPr>
        <p:spPr>
          <a:xfrm>
            <a:off x="1569899" y="3545108"/>
            <a:ext cx="527685" cy="257175"/>
          </a:xfrm>
          <a:prstGeom prst="rect">
            <a:avLst/>
          </a:prstGeom>
          <a:noFill/>
          <a:ln w="9525">
            <a:noFill/>
          </a:ln>
        </p:spPr>
        <p:txBody>
          <a:bodyPr wrap="none">
            <a:spAutoFit/>
          </a:bodyPr>
          <a:lstStyle/>
          <a:p>
            <a:pPr eaLnBrk="1" hangingPunct="1"/>
            <a:r>
              <a:rPr lang="zh-CN" altLang="en-US" sz="1080" b="1" dirty="0">
                <a:solidFill>
                  <a:schemeClr val="bg1"/>
                </a:solidFill>
                <a:latin typeface="方正兰亭黑_GBK" pitchFamily="2" charset="-122"/>
                <a:ea typeface="方正兰亭黑_GBK" pitchFamily="2" charset="-122"/>
              </a:rPr>
              <a:t>需求</a:t>
            </a:r>
            <a:r>
              <a:rPr lang="en-US" altLang="zh-CN" sz="1080" b="1" dirty="0">
                <a:solidFill>
                  <a:schemeClr val="bg1"/>
                </a:solidFill>
                <a:latin typeface="方正兰亭黑_GBK" pitchFamily="2" charset="-122"/>
                <a:ea typeface="方正兰亭黑_GBK" pitchFamily="2" charset="-122"/>
              </a:rPr>
              <a:t>5</a:t>
            </a:r>
          </a:p>
        </p:txBody>
      </p:sp>
      <p:sp>
        <p:nvSpPr>
          <p:cNvPr id="22551" name="矩形 101"/>
          <p:cNvSpPr/>
          <p:nvPr/>
        </p:nvSpPr>
        <p:spPr>
          <a:xfrm>
            <a:off x="5689006" y="3573108"/>
            <a:ext cx="527685" cy="257175"/>
          </a:xfrm>
          <a:prstGeom prst="rect">
            <a:avLst/>
          </a:prstGeom>
          <a:noFill/>
          <a:ln w="9525">
            <a:noFill/>
          </a:ln>
        </p:spPr>
        <p:txBody>
          <a:bodyPr wrap="none">
            <a:spAutoFit/>
          </a:bodyPr>
          <a:lstStyle/>
          <a:p>
            <a:pPr eaLnBrk="1" hangingPunct="1"/>
            <a:r>
              <a:rPr lang="zh-CN" altLang="en-US" sz="1080" b="1" dirty="0">
                <a:solidFill>
                  <a:schemeClr val="bg1"/>
                </a:solidFill>
                <a:latin typeface="方正兰亭黑_GBK" pitchFamily="2" charset="-122"/>
                <a:ea typeface="方正兰亭黑_GBK" pitchFamily="2" charset="-122"/>
              </a:rPr>
              <a:t>需求</a:t>
            </a:r>
            <a:r>
              <a:rPr lang="en-US" altLang="zh-CN" sz="1080" b="1" dirty="0">
                <a:solidFill>
                  <a:schemeClr val="bg1"/>
                </a:solidFill>
                <a:latin typeface="方正兰亭黑_GBK" pitchFamily="2" charset="-122"/>
                <a:ea typeface="方正兰亭黑_GBK" pitchFamily="2" charset="-122"/>
              </a:rPr>
              <a:t>6</a:t>
            </a:r>
          </a:p>
        </p:txBody>
      </p:sp>
      <p:sp>
        <p:nvSpPr>
          <p:cNvPr id="104" name="Freeform 280"/>
          <p:cNvSpPr>
            <a:spLocks noEditPoints="1"/>
          </p:cNvSpPr>
          <p:nvPr/>
        </p:nvSpPr>
        <p:spPr bwMode="auto">
          <a:xfrm>
            <a:off x="4359008" y="2703553"/>
            <a:ext cx="388889" cy="404444"/>
          </a:xfrm>
          <a:custGeom>
            <a:avLst/>
            <a:gdLst>
              <a:gd name="T0" fmla="*/ 33 w 249"/>
              <a:gd name="T1" fmla="*/ 18 h 260"/>
              <a:gd name="T2" fmla="*/ 83 w 249"/>
              <a:gd name="T3" fmla="*/ 99 h 260"/>
              <a:gd name="T4" fmla="*/ 93 w 249"/>
              <a:gd name="T5" fmla="*/ 100 h 260"/>
              <a:gd name="T6" fmla="*/ 96 w 249"/>
              <a:gd name="T7" fmla="*/ 90 h 260"/>
              <a:gd name="T8" fmla="*/ 85 w 249"/>
              <a:gd name="T9" fmla="*/ 69 h 260"/>
              <a:gd name="T10" fmla="*/ 93 w 249"/>
              <a:gd name="T11" fmla="*/ 57 h 260"/>
              <a:gd name="T12" fmla="*/ 104 w 249"/>
              <a:gd name="T13" fmla="*/ 53 h 260"/>
              <a:gd name="T14" fmla="*/ 118 w 249"/>
              <a:gd name="T15" fmla="*/ 70 h 260"/>
              <a:gd name="T16" fmla="*/ 126 w 249"/>
              <a:gd name="T17" fmla="*/ 72 h 260"/>
              <a:gd name="T18" fmla="*/ 124 w 249"/>
              <a:gd name="T19" fmla="*/ 61 h 260"/>
              <a:gd name="T20" fmla="*/ 128 w 249"/>
              <a:gd name="T21" fmla="*/ 49 h 260"/>
              <a:gd name="T22" fmla="*/ 139 w 249"/>
              <a:gd name="T23" fmla="*/ 47 h 260"/>
              <a:gd name="T24" fmla="*/ 153 w 249"/>
              <a:gd name="T25" fmla="*/ 57 h 260"/>
              <a:gd name="T26" fmla="*/ 157 w 249"/>
              <a:gd name="T27" fmla="*/ 69 h 260"/>
              <a:gd name="T28" fmla="*/ 161 w 249"/>
              <a:gd name="T29" fmla="*/ 69 h 260"/>
              <a:gd name="T30" fmla="*/ 162 w 249"/>
              <a:gd name="T31" fmla="*/ 64 h 260"/>
              <a:gd name="T32" fmla="*/ 170 w 249"/>
              <a:gd name="T33" fmla="*/ 56 h 260"/>
              <a:gd name="T34" fmla="*/ 182 w 249"/>
              <a:gd name="T35" fmla="*/ 57 h 260"/>
              <a:gd name="T36" fmla="*/ 208 w 249"/>
              <a:gd name="T37" fmla="*/ 166 h 260"/>
              <a:gd name="T38" fmla="*/ 139 w 249"/>
              <a:gd name="T39" fmla="*/ 205 h 260"/>
              <a:gd name="T40" fmla="*/ 105 w 249"/>
              <a:gd name="T41" fmla="*/ 196 h 260"/>
              <a:gd name="T42" fmla="*/ 32 w 249"/>
              <a:gd name="T43" fmla="*/ 178 h 260"/>
              <a:gd name="T44" fmla="*/ 26 w 249"/>
              <a:gd name="T45" fmla="*/ 165 h 260"/>
              <a:gd name="T46" fmla="*/ 37 w 249"/>
              <a:gd name="T47" fmla="*/ 153 h 260"/>
              <a:gd name="T48" fmla="*/ 80 w 249"/>
              <a:gd name="T49" fmla="*/ 157 h 260"/>
              <a:gd name="T50" fmla="*/ 84 w 249"/>
              <a:gd name="T51" fmla="*/ 153 h 260"/>
              <a:gd name="T52" fmla="*/ 20 w 249"/>
              <a:gd name="T53" fmla="*/ 38 h 260"/>
              <a:gd name="T54" fmla="*/ 20 w 249"/>
              <a:gd name="T55" fmla="*/ 24 h 260"/>
              <a:gd name="T56" fmla="*/ 15 w 249"/>
              <a:gd name="T57" fmla="*/ 4 h 260"/>
              <a:gd name="T58" fmla="*/ 9 w 249"/>
              <a:gd name="T59" fmla="*/ 8 h 260"/>
              <a:gd name="T60" fmla="*/ 0 w 249"/>
              <a:gd name="T61" fmla="*/ 24 h 260"/>
              <a:gd name="T62" fmla="*/ 6 w 249"/>
              <a:gd name="T63" fmla="*/ 47 h 260"/>
              <a:gd name="T64" fmla="*/ 57 w 249"/>
              <a:gd name="T65" fmla="*/ 137 h 260"/>
              <a:gd name="T66" fmla="*/ 33 w 249"/>
              <a:gd name="T67" fmla="*/ 135 h 260"/>
              <a:gd name="T68" fmla="*/ 18 w 249"/>
              <a:gd name="T69" fmla="*/ 143 h 260"/>
              <a:gd name="T70" fmla="*/ 7 w 249"/>
              <a:gd name="T71" fmla="*/ 161 h 260"/>
              <a:gd name="T72" fmla="*/ 13 w 249"/>
              <a:gd name="T73" fmla="*/ 186 h 260"/>
              <a:gd name="T74" fmla="*/ 33 w 249"/>
              <a:gd name="T75" fmla="*/ 199 h 260"/>
              <a:gd name="T76" fmla="*/ 111 w 249"/>
              <a:gd name="T77" fmla="*/ 218 h 260"/>
              <a:gd name="T78" fmla="*/ 165 w 249"/>
              <a:gd name="T79" fmla="*/ 251 h 260"/>
              <a:gd name="T80" fmla="*/ 226 w 249"/>
              <a:gd name="T81" fmla="*/ 160 h 260"/>
              <a:gd name="T82" fmla="*/ 206 w 249"/>
              <a:gd name="T83" fmla="*/ 70 h 260"/>
              <a:gd name="T84" fmla="*/ 200 w 249"/>
              <a:gd name="T85" fmla="*/ 52 h 260"/>
              <a:gd name="T86" fmla="*/ 176 w 249"/>
              <a:gd name="T87" fmla="*/ 38 h 260"/>
              <a:gd name="T88" fmla="*/ 165 w 249"/>
              <a:gd name="T89" fmla="*/ 38 h 260"/>
              <a:gd name="T90" fmla="*/ 145 w 249"/>
              <a:gd name="T91" fmla="*/ 29 h 260"/>
              <a:gd name="T92" fmla="*/ 127 w 249"/>
              <a:gd name="T93" fmla="*/ 31 h 260"/>
              <a:gd name="T94" fmla="*/ 114 w 249"/>
              <a:gd name="T95" fmla="*/ 38 h 260"/>
              <a:gd name="T96" fmla="*/ 87 w 249"/>
              <a:gd name="T97" fmla="*/ 40 h 260"/>
              <a:gd name="T98" fmla="*/ 75 w 249"/>
              <a:gd name="T99" fmla="*/ 48 h 260"/>
              <a:gd name="T100" fmla="*/ 56 w 249"/>
              <a:gd name="T101" fmla="*/ 16 h 260"/>
              <a:gd name="T102" fmla="*/ 43 w 249"/>
              <a:gd name="T103" fmla="*/ 3 h 260"/>
              <a:gd name="T104" fmla="*/ 20 w 249"/>
              <a:gd name="T105" fmla="*/ 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9" h="260">
                <a:moveTo>
                  <a:pt x="24" y="20"/>
                </a:moveTo>
                <a:lnTo>
                  <a:pt x="24" y="20"/>
                </a:lnTo>
                <a:lnTo>
                  <a:pt x="30" y="18"/>
                </a:lnTo>
                <a:lnTo>
                  <a:pt x="33" y="18"/>
                </a:lnTo>
                <a:lnTo>
                  <a:pt x="37" y="21"/>
                </a:lnTo>
                <a:lnTo>
                  <a:pt x="40" y="26"/>
                </a:lnTo>
                <a:lnTo>
                  <a:pt x="40" y="26"/>
                </a:lnTo>
                <a:lnTo>
                  <a:pt x="83" y="99"/>
                </a:lnTo>
                <a:lnTo>
                  <a:pt x="83" y="99"/>
                </a:lnTo>
                <a:lnTo>
                  <a:pt x="85" y="100"/>
                </a:lnTo>
                <a:lnTo>
                  <a:pt x="88" y="101"/>
                </a:lnTo>
                <a:lnTo>
                  <a:pt x="93" y="100"/>
                </a:lnTo>
                <a:lnTo>
                  <a:pt x="93" y="100"/>
                </a:lnTo>
                <a:lnTo>
                  <a:pt x="96" y="98"/>
                </a:lnTo>
                <a:lnTo>
                  <a:pt x="96" y="95"/>
                </a:lnTo>
                <a:lnTo>
                  <a:pt x="96" y="90"/>
                </a:lnTo>
                <a:lnTo>
                  <a:pt x="95" y="85"/>
                </a:lnTo>
                <a:lnTo>
                  <a:pt x="87" y="73"/>
                </a:lnTo>
                <a:lnTo>
                  <a:pt x="87" y="73"/>
                </a:lnTo>
                <a:lnTo>
                  <a:pt x="85" y="69"/>
                </a:lnTo>
                <a:lnTo>
                  <a:pt x="85" y="65"/>
                </a:lnTo>
                <a:lnTo>
                  <a:pt x="89" y="61"/>
                </a:lnTo>
                <a:lnTo>
                  <a:pt x="93" y="57"/>
                </a:lnTo>
                <a:lnTo>
                  <a:pt x="93" y="57"/>
                </a:lnTo>
                <a:lnTo>
                  <a:pt x="96" y="56"/>
                </a:lnTo>
                <a:lnTo>
                  <a:pt x="96" y="56"/>
                </a:lnTo>
                <a:lnTo>
                  <a:pt x="100" y="55"/>
                </a:lnTo>
                <a:lnTo>
                  <a:pt x="104" y="53"/>
                </a:lnTo>
                <a:lnTo>
                  <a:pt x="106" y="55"/>
                </a:lnTo>
                <a:lnTo>
                  <a:pt x="110" y="57"/>
                </a:lnTo>
                <a:lnTo>
                  <a:pt x="118" y="70"/>
                </a:lnTo>
                <a:lnTo>
                  <a:pt x="118" y="70"/>
                </a:lnTo>
                <a:lnTo>
                  <a:pt x="122" y="74"/>
                </a:lnTo>
                <a:lnTo>
                  <a:pt x="124" y="74"/>
                </a:lnTo>
                <a:lnTo>
                  <a:pt x="124" y="74"/>
                </a:lnTo>
                <a:lnTo>
                  <a:pt x="126" y="72"/>
                </a:lnTo>
                <a:lnTo>
                  <a:pt x="127" y="70"/>
                </a:lnTo>
                <a:lnTo>
                  <a:pt x="127" y="68"/>
                </a:lnTo>
                <a:lnTo>
                  <a:pt x="124" y="61"/>
                </a:lnTo>
                <a:lnTo>
                  <a:pt x="124" y="61"/>
                </a:lnTo>
                <a:lnTo>
                  <a:pt x="124" y="57"/>
                </a:lnTo>
                <a:lnTo>
                  <a:pt x="124" y="55"/>
                </a:lnTo>
                <a:lnTo>
                  <a:pt x="126" y="52"/>
                </a:lnTo>
                <a:lnTo>
                  <a:pt x="128" y="49"/>
                </a:lnTo>
                <a:lnTo>
                  <a:pt x="128" y="49"/>
                </a:lnTo>
                <a:lnTo>
                  <a:pt x="134" y="48"/>
                </a:lnTo>
                <a:lnTo>
                  <a:pt x="134" y="48"/>
                </a:lnTo>
                <a:lnTo>
                  <a:pt x="139" y="47"/>
                </a:lnTo>
                <a:lnTo>
                  <a:pt x="144" y="47"/>
                </a:lnTo>
                <a:lnTo>
                  <a:pt x="148" y="48"/>
                </a:lnTo>
                <a:lnTo>
                  <a:pt x="150" y="52"/>
                </a:lnTo>
                <a:lnTo>
                  <a:pt x="153" y="57"/>
                </a:lnTo>
                <a:lnTo>
                  <a:pt x="153" y="57"/>
                </a:lnTo>
                <a:lnTo>
                  <a:pt x="153" y="57"/>
                </a:lnTo>
                <a:lnTo>
                  <a:pt x="154" y="65"/>
                </a:lnTo>
                <a:lnTo>
                  <a:pt x="157" y="69"/>
                </a:lnTo>
                <a:lnTo>
                  <a:pt x="158" y="70"/>
                </a:lnTo>
                <a:lnTo>
                  <a:pt x="160" y="72"/>
                </a:lnTo>
                <a:lnTo>
                  <a:pt x="160" y="72"/>
                </a:lnTo>
                <a:lnTo>
                  <a:pt x="161" y="69"/>
                </a:lnTo>
                <a:lnTo>
                  <a:pt x="161" y="69"/>
                </a:lnTo>
                <a:lnTo>
                  <a:pt x="161" y="69"/>
                </a:lnTo>
                <a:lnTo>
                  <a:pt x="162" y="64"/>
                </a:lnTo>
                <a:lnTo>
                  <a:pt x="162" y="64"/>
                </a:lnTo>
                <a:lnTo>
                  <a:pt x="163" y="60"/>
                </a:lnTo>
                <a:lnTo>
                  <a:pt x="165" y="57"/>
                </a:lnTo>
                <a:lnTo>
                  <a:pt x="165" y="57"/>
                </a:lnTo>
                <a:lnTo>
                  <a:pt x="170" y="56"/>
                </a:lnTo>
                <a:lnTo>
                  <a:pt x="176" y="56"/>
                </a:lnTo>
                <a:lnTo>
                  <a:pt x="176" y="56"/>
                </a:lnTo>
                <a:lnTo>
                  <a:pt x="179" y="56"/>
                </a:lnTo>
                <a:lnTo>
                  <a:pt x="182" y="57"/>
                </a:lnTo>
                <a:lnTo>
                  <a:pt x="184" y="61"/>
                </a:lnTo>
                <a:lnTo>
                  <a:pt x="187" y="69"/>
                </a:lnTo>
                <a:lnTo>
                  <a:pt x="189" y="78"/>
                </a:lnTo>
                <a:lnTo>
                  <a:pt x="208" y="166"/>
                </a:lnTo>
                <a:lnTo>
                  <a:pt x="225" y="196"/>
                </a:lnTo>
                <a:lnTo>
                  <a:pt x="156" y="235"/>
                </a:lnTo>
                <a:lnTo>
                  <a:pt x="139" y="205"/>
                </a:lnTo>
                <a:lnTo>
                  <a:pt x="139" y="205"/>
                </a:lnTo>
                <a:lnTo>
                  <a:pt x="135" y="205"/>
                </a:lnTo>
                <a:lnTo>
                  <a:pt x="127" y="204"/>
                </a:lnTo>
                <a:lnTo>
                  <a:pt x="113" y="200"/>
                </a:lnTo>
                <a:lnTo>
                  <a:pt x="105" y="196"/>
                </a:lnTo>
                <a:lnTo>
                  <a:pt x="97" y="191"/>
                </a:lnTo>
                <a:lnTo>
                  <a:pt x="37" y="181"/>
                </a:lnTo>
                <a:lnTo>
                  <a:pt x="37" y="181"/>
                </a:lnTo>
                <a:lnTo>
                  <a:pt x="32" y="178"/>
                </a:lnTo>
                <a:lnTo>
                  <a:pt x="28" y="176"/>
                </a:lnTo>
                <a:lnTo>
                  <a:pt x="26" y="170"/>
                </a:lnTo>
                <a:lnTo>
                  <a:pt x="26" y="165"/>
                </a:lnTo>
                <a:lnTo>
                  <a:pt x="26" y="165"/>
                </a:lnTo>
                <a:lnTo>
                  <a:pt x="28" y="159"/>
                </a:lnTo>
                <a:lnTo>
                  <a:pt x="32" y="155"/>
                </a:lnTo>
                <a:lnTo>
                  <a:pt x="32" y="155"/>
                </a:lnTo>
                <a:lnTo>
                  <a:pt x="37" y="153"/>
                </a:lnTo>
                <a:lnTo>
                  <a:pt x="43" y="153"/>
                </a:lnTo>
                <a:lnTo>
                  <a:pt x="76" y="157"/>
                </a:lnTo>
                <a:lnTo>
                  <a:pt x="76" y="157"/>
                </a:lnTo>
                <a:lnTo>
                  <a:pt x="80" y="157"/>
                </a:lnTo>
                <a:lnTo>
                  <a:pt x="82" y="157"/>
                </a:lnTo>
                <a:lnTo>
                  <a:pt x="82" y="157"/>
                </a:lnTo>
                <a:lnTo>
                  <a:pt x="83" y="156"/>
                </a:lnTo>
                <a:lnTo>
                  <a:pt x="84" y="153"/>
                </a:lnTo>
                <a:lnTo>
                  <a:pt x="82" y="146"/>
                </a:lnTo>
                <a:lnTo>
                  <a:pt x="76" y="133"/>
                </a:lnTo>
                <a:lnTo>
                  <a:pt x="66" y="114"/>
                </a:lnTo>
                <a:lnTo>
                  <a:pt x="20" y="38"/>
                </a:lnTo>
                <a:lnTo>
                  <a:pt x="20" y="38"/>
                </a:lnTo>
                <a:lnTo>
                  <a:pt x="19" y="33"/>
                </a:lnTo>
                <a:lnTo>
                  <a:pt x="18" y="27"/>
                </a:lnTo>
                <a:lnTo>
                  <a:pt x="20" y="24"/>
                </a:lnTo>
                <a:lnTo>
                  <a:pt x="24" y="20"/>
                </a:lnTo>
                <a:lnTo>
                  <a:pt x="24" y="20"/>
                </a:lnTo>
                <a:lnTo>
                  <a:pt x="24" y="20"/>
                </a:lnTo>
                <a:close/>
                <a:moveTo>
                  <a:pt x="15" y="4"/>
                </a:moveTo>
                <a:lnTo>
                  <a:pt x="15" y="4"/>
                </a:lnTo>
                <a:lnTo>
                  <a:pt x="14" y="4"/>
                </a:lnTo>
                <a:lnTo>
                  <a:pt x="14" y="4"/>
                </a:lnTo>
                <a:lnTo>
                  <a:pt x="9" y="8"/>
                </a:lnTo>
                <a:lnTo>
                  <a:pt x="5" y="13"/>
                </a:lnTo>
                <a:lnTo>
                  <a:pt x="2" y="18"/>
                </a:lnTo>
                <a:lnTo>
                  <a:pt x="0" y="24"/>
                </a:lnTo>
                <a:lnTo>
                  <a:pt x="0" y="24"/>
                </a:lnTo>
                <a:lnTo>
                  <a:pt x="0" y="30"/>
                </a:lnTo>
                <a:lnTo>
                  <a:pt x="1" y="36"/>
                </a:lnTo>
                <a:lnTo>
                  <a:pt x="4" y="42"/>
                </a:lnTo>
                <a:lnTo>
                  <a:pt x="6" y="47"/>
                </a:lnTo>
                <a:lnTo>
                  <a:pt x="50" y="122"/>
                </a:lnTo>
                <a:lnTo>
                  <a:pt x="50" y="122"/>
                </a:lnTo>
                <a:lnTo>
                  <a:pt x="54" y="130"/>
                </a:lnTo>
                <a:lnTo>
                  <a:pt x="57" y="137"/>
                </a:lnTo>
                <a:lnTo>
                  <a:pt x="45" y="135"/>
                </a:lnTo>
                <a:lnTo>
                  <a:pt x="45" y="135"/>
                </a:lnTo>
                <a:lnTo>
                  <a:pt x="40" y="135"/>
                </a:lnTo>
                <a:lnTo>
                  <a:pt x="33" y="135"/>
                </a:lnTo>
                <a:lnTo>
                  <a:pt x="28" y="137"/>
                </a:lnTo>
                <a:lnTo>
                  <a:pt x="23" y="139"/>
                </a:lnTo>
                <a:lnTo>
                  <a:pt x="23" y="139"/>
                </a:lnTo>
                <a:lnTo>
                  <a:pt x="18" y="143"/>
                </a:lnTo>
                <a:lnTo>
                  <a:pt x="14" y="148"/>
                </a:lnTo>
                <a:lnTo>
                  <a:pt x="10" y="155"/>
                </a:lnTo>
                <a:lnTo>
                  <a:pt x="7" y="161"/>
                </a:lnTo>
                <a:lnTo>
                  <a:pt x="7" y="161"/>
                </a:lnTo>
                <a:lnTo>
                  <a:pt x="7" y="168"/>
                </a:lnTo>
                <a:lnTo>
                  <a:pt x="9" y="174"/>
                </a:lnTo>
                <a:lnTo>
                  <a:pt x="10" y="179"/>
                </a:lnTo>
                <a:lnTo>
                  <a:pt x="13" y="186"/>
                </a:lnTo>
                <a:lnTo>
                  <a:pt x="18" y="190"/>
                </a:lnTo>
                <a:lnTo>
                  <a:pt x="22" y="194"/>
                </a:lnTo>
                <a:lnTo>
                  <a:pt x="28" y="196"/>
                </a:lnTo>
                <a:lnTo>
                  <a:pt x="33" y="199"/>
                </a:lnTo>
                <a:lnTo>
                  <a:pt x="91" y="209"/>
                </a:lnTo>
                <a:lnTo>
                  <a:pt x="91" y="209"/>
                </a:lnTo>
                <a:lnTo>
                  <a:pt x="101" y="215"/>
                </a:lnTo>
                <a:lnTo>
                  <a:pt x="111" y="218"/>
                </a:lnTo>
                <a:lnTo>
                  <a:pt x="127" y="222"/>
                </a:lnTo>
                <a:lnTo>
                  <a:pt x="140" y="244"/>
                </a:lnTo>
                <a:lnTo>
                  <a:pt x="149" y="260"/>
                </a:lnTo>
                <a:lnTo>
                  <a:pt x="165" y="251"/>
                </a:lnTo>
                <a:lnTo>
                  <a:pt x="234" y="211"/>
                </a:lnTo>
                <a:lnTo>
                  <a:pt x="249" y="202"/>
                </a:lnTo>
                <a:lnTo>
                  <a:pt x="240" y="186"/>
                </a:lnTo>
                <a:lnTo>
                  <a:pt x="226" y="160"/>
                </a:lnTo>
                <a:lnTo>
                  <a:pt x="208" y="74"/>
                </a:lnTo>
                <a:lnTo>
                  <a:pt x="208" y="74"/>
                </a:lnTo>
                <a:lnTo>
                  <a:pt x="208" y="73"/>
                </a:lnTo>
                <a:lnTo>
                  <a:pt x="206" y="70"/>
                </a:lnTo>
                <a:lnTo>
                  <a:pt x="206" y="70"/>
                </a:lnTo>
                <a:lnTo>
                  <a:pt x="204" y="61"/>
                </a:lnTo>
                <a:lnTo>
                  <a:pt x="200" y="52"/>
                </a:lnTo>
                <a:lnTo>
                  <a:pt x="200" y="52"/>
                </a:lnTo>
                <a:lnTo>
                  <a:pt x="195" y="44"/>
                </a:lnTo>
                <a:lnTo>
                  <a:pt x="188" y="40"/>
                </a:lnTo>
                <a:lnTo>
                  <a:pt x="182" y="38"/>
                </a:lnTo>
                <a:lnTo>
                  <a:pt x="176" y="38"/>
                </a:lnTo>
                <a:lnTo>
                  <a:pt x="176" y="38"/>
                </a:lnTo>
                <a:lnTo>
                  <a:pt x="171" y="38"/>
                </a:lnTo>
                <a:lnTo>
                  <a:pt x="165" y="38"/>
                </a:lnTo>
                <a:lnTo>
                  <a:pt x="165" y="38"/>
                </a:lnTo>
                <a:lnTo>
                  <a:pt x="158" y="33"/>
                </a:lnTo>
                <a:lnTo>
                  <a:pt x="154" y="30"/>
                </a:lnTo>
                <a:lnTo>
                  <a:pt x="150" y="29"/>
                </a:lnTo>
                <a:lnTo>
                  <a:pt x="145" y="29"/>
                </a:lnTo>
                <a:lnTo>
                  <a:pt x="140" y="27"/>
                </a:lnTo>
                <a:lnTo>
                  <a:pt x="134" y="29"/>
                </a:lnTo>
                <a:lnTo>
                  <a:pt x="127" y="31"/>
                </a:lnTo>
                <a:lnTo>
                  <a:pt x="127" y="31"/>
                </a:lnTo>
                <a:lnTo>
                  <a:pt x="119" y="34"/>
                </a:lnTo>
                <a:lnTo>
                  <a:pt x="119" y="34"/>
                </a:lnTo>
                <a:lnTo>
                  <a:pt x="114" y="38"/>
                </a:lnTo>
                <a:lnTo>
                  <a:pt x="114" y="38"/>
                </a:lnTo>
                <a:lnTo>
                  <a:pt x="109" y="36"/>
                </a:lnTo>
                <a:lnTo>
                  <a:pt x="102" y="35"/>
                </a:lnTo>
                <a:lnTo>
                  <a:pt x="95" y="36"/>
                </a:lnTo>
                <a:lnTo>
                  <a:pt x="87" y="40"/>
                </a:lnTo>
                <a:lnTo>
                  <a:pt x="87" y="40"/>
                </a:lnTo>
                <a:lnTo>
                  <a:pt x="80" y="44"/>
                </a:lnTo>
                <a:lnTo>
                  <a:pt x="80" y="44"/>
                </a:lnTo>
                <a:lnTo>
                  <a:pt x="75" y="48"/>
                </a:lnTo>
                <a:lnTo>
                  <a:pt x="75" y="48"/>
                </a:lnTo>
                <a:lnTo>
                  <a:pt x="56" y="17"/>
                </a:lnTo>
                <a:lnTo>
                  <a:pt x="56" y="16"/>
                </a:lnTo>
                <a:lnTo>
                  <a:pt x="56" y="16"/>
                </a:lnTo>
                <a:lnTo>
                  <a:pt x="56" y="16"/>
                </a:lnTo>
                <a:lnTo>
                  <a:pt x="52" y="11"/>
                </a:lnTo>
                <a:lnTo>
                  <a:pt x="48" y="7"/>
                </a:lnTo>
                <a:lnTo>
                  <a:pt x="43" y="3"/>
                </a:lnTo>
                <a:lnTo>
                  <a:pt x="37" y="1"/>
                </a:lnTo>
                <a:lnTo>
                  <a:pt x="32" y="0"/>
                </a:lnTo>
                <a:lnTo>
                  <a:pt x="27" y="0"/>
                </a:lnTo>
                <a:lnTo>
                  <a:pt x="20" y="1"/>
                </a:lnTo>
                <a:lnTo>
                  <a:pt x="15" y="4"/>
                </a:lnTo>
                <a:lnTo>
                  <a:pt x="15" y="4"/>
                </a:lnTo>
                <a:close/>
              </a:path>
            </a:pathLst>
          </a:custGeom>
          <a:solidFill>
            <a:srgbClr val="0C5196"/>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bg1"/>
              </a:solidFill>
              <a:effectLst/>
              <a:uLnTx/>
              <a:uFillTx/>
              <a:latin typeface="+mn-lt"/>
              <a:ea typeface="+mn-ea"/>
              <a:cs typeface="+mn-cs"/>
            </a:endParaRPr>
          </a:p>
        </p:txBody>
      </p:sp>
    </p:spTree>
  </p:cSld>
  <p:clrMapOvr>
    <a:masterClrMapping/>
  </p:clrMapOvr>
  <p:transition spd="slow">
    <p:wheel spokes="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文本框 8"/>
          <p:cNvSpPr txBox="1"/>
          <p:nvPr/>
        </p:nvSpPr>
        <p:spPr>
          <a:xfrm>
            <a:off x="3571897" y="297111"/>
            <a:ext cx="1983740" cy="452755"/>
          </a:xfrm>
          <a:prstGeom prst="rect">
            <a:avLst/>
          </a:prstGeom>
          <a:noFill/>
          <a:ln w="9525">
            <a:noFill/>
          </a:ln>
        </p:spPr>
        <p:txBody>
          <a:bodyPr wrap="none">
            <a:spAutoFit/>
          </a:bodyPr>
          <a:lstStyle/>
          <a:p>
            <a:pPr eaLnBrk="1" hangingPunct="1"/>
            <a:r>
              <a:rPr lang="en-US" altLang="zh-CN" sz="2350" b="1" dirty="0">
                <a:solidFill>
                  <a:schemeClr val="bg1"/>
                </a:solidFill>
                <a:latin typeface="方正兰亭黑_GBK" pitchFamily="2" charset="-122"/>
                <a:ea typeface="方正兰亭黑_GBK" pitchFamily="2" charset="-122"/>
              </a:rPr>
              <a:t>4.2 </a:t>
            </a:r>
            <a:r>
              <a:rPr lang="zh-CN" altLang="en-US" sz="2350" b="1" dirty="0">
                <a:solidFill>
                  <a:schemeClr val="bg1"/>
                </a:solidFill>
                <a:latin typeface="方正兰亭黑_GBK" pitchFamily="2" charset="-122"/>
                <a:ea typeface="方正兰亭黑_GBK" pitchFamily="2" charset="-122"/>
              </a:rPr>
              <a:t>投资回报</a:t>
            </a:r>
          </a:p>
        </p:txBody>
      </p:sp>
      <p:sp>
        <p:nvSpPr>
          <p:cNvPr id="23555" name="TextBox 46"/>
          <p:cNvSpPr txBox="1"/>
          <p:nvPr/>
        </p:nvSpPr>
        <p:spPr>
          <a:xfrm>
            <a:off x="2495454" y="755999"/>
            <a:ext cx="4689995" cy="333375"/>
          </a:xfrm>
          <a:prstGeom prst="rect">
            <a:avLst/>
          </a:prstGeom>
          <a:noFill/>
          <a:ln w="9525">
            <a:noFill/>
          </a:ln>
        </p:spPr>
        <p:txBody>
          <a:bodyPr>
            <a:spAutoFit/>
          </a:bodyPr>
          <a:lstStyle/>
          <a:p>
            <a:pPr defTabSz="522605" eaLnBrk="1" hangingPunct="1"/>
            <a:r>
              <a:rPr lang="en-US" altLang="zh-CN" sz="785"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785" dirty="0">
              <a:solidFill>
                <a:schemeClr val="bg1"/>
              </a:solidFill>
              <a:latin typeface="Arial" panose="020B0604020202020204" pitchFamily="34" charset="0"/>
              <a:ea typeface="Arial" panose="020B0604020202020204" pitchFamily="34" charset="0"/>
            </a:endParaRPr>
          </a:p>
        </p:txBody>
      </p:sp>
      <p:cxnSp>
        <p:nvCxnSpPr>
          <p:cNvPr id="14" name="直接连接符 13"/>
          <p:cNvCxnSpPr/>
          <p:nvPr/>
        </p:nvCxnSpPr>
        <p:spPr>
          <a:xfrm>
            <a:off x="243421" y="1171333"/>
            <a:ext cx="8585838" cy="0"/>
          </a:xfrm>
          <a:prstGeom prst="line">
            <a:avLst/>
          </a:prstGeom>
          <a:ln w="3175">
            <a:gradFill flip="none" rotWithShape="1">
              <a:gsLst>
                <a:gs pos="0">
                  <a:srgbClr val="137EEC">
                    <a:alpha val="0"/>
                  </a:srgbClr>
                </a:gs>
                <a:gs pos="56000">
                  <a:srgbClr val="137EEC"/>
                </a:gs>
                <a:gs pos="100000">
                  <a:srgbClr val="137EEC">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23557" name="Object 4">
            <a:hlinkClick r:id="" action="ppaction://ole?verb=0"/>
          </p:cNvPr>
          <p:cNvGraphicFramePr>
            <a:graphicFrameLocks noChangeAspect="1"/>
          </p:cNvGraphicFramePr>
          <p:nvPr/>
        </p:nvGraphicFramePr>
        <p:xfrm>
          <a:off x="-36988" y="1424887"/>
          <a:ext cx="4556217" cy="2663108"/>
        </p:xfrm>
        <a:graphic>
          <a:graphicData uri="http://schemas.openxmlformats.org/presentationml/2006/ole">
            <mc:AlternateContent xmlns:mc="http://schemas.openxmlformats.org/markup-compatibility/2006">
              <mc:Choice xmlns:v="urn:schemas-microsoft-com:vml" Requires="v">
                <p:oleObj r:id="rId2" imgW="3264535" imgH="1912620" progId="Excel.Sheet.8">
                  <p:embed/>
                </p:oleObj>
              </mc:Choice>
              <mc:Fallback>
                <p:oleObj r:id="rId2" imgW="3264535" imgH="1912620" progId="Excel.Sheet.8">
                  <p:embed/>
                  <p:pic>
                    <p:nvPicPr>
                      <p:cNvPr id="0" name="图片 3075"/>
                      <p:cNvPicPr/>
                      <p:nvPr/>
                    </p:nvPicPr>
                    <p:blipFill>
                      <a:blip r:embed="rId3"/>
                      <a:stretch>
                        <a:fillRect/>
                      </a:stretch>
                    </p:blipFill>
                    <p:spPr>
                      <a:xfrm>
                        <a:off x="-36988" y="1424887"/>
                        <a:ext cx="4556217" cy="2663108"/>
                      </a:xfrm>
                      <a:prstGeom prst="rect">
                        <a:avLst/>
                      </a:prstGeom>
                      <a:noFill/>
                      <a:ln w="38100">
                        <a:noFill/>
                        <a:miter/>
                      </a:ln>
                    </p:spPr>
                  </p:pic>
                </p:oleObj>
              </mc:Fallback>
            </mc:AlternateContent>
          </a:graphicData>
        </a:graphic>
      </p:graphicFrame>
      <p:sp>
        <p:nvSpPr>
          <p:cNvPr id="23558" name="文本框 8"/>
          <p:cNvSpPr txBox="1"/>
          <p:nvPr/>
        </p:nvSpPr>
        <p:spPr>
          <a:xfrm>
            <a:off x="1350566" y="1911776"/>
            <a:ext cx="634365" cy="452755"/>
          </a:xfrm>
          <a:prstGeom prst="rect">
            <a:avLst/>
          </a:prstGeom>
          <a:noFill/>
          <a:ln w="9525">
            <a:noFill/>
          </a:ln>
        </p:spPr>
        <p:txBody>
          <a:bodyPr wrap="none">
            <a:spAutoFit/>
          </a:bodyPr>
          <a:lstStyle/>
          <a:p>
            <a:pPr eaLnBrk="1" hangingPunct="1"/>
            <a:r>
              <a:rPr lang="en-US" altLang="zh-CN" sz="2350" b="1" dirty="0">
                <a:solidFill>
                  <a:srgbClr val="137EEC"/>
                </a:solidFill>
                <a:latin typeface="方正兰亭黑_GBK" pitchFamily="2" charset="-122"/>
                <a:ea typeface="方正兰亭黑_GBK" pitchFamily="2" charset="-122"/>
              </a:rPr>
              <a:t>20%</a:t>
            </a:r>
            <a:endParaRPr lang="zh-CN" altLang="en-US" sz="2350" b="1" dirty="0">
              <a:solidFill>
                <a:srgbClr val="137EEC"/>
              </a:solidFill>
              <a:latin typeface="方正兰亭黑_GBK" pitchFamily="2" charset="-122"/>
              <a:ea typeface="方正兰亭黑_GBK" pitchFamily="2" charset="-122"/>
            </a:endParaRPr>
          </a:p>
        </p:txBody>
      </p:sp>
      <p:sp>
        <p:nvSpPr>
          <p:cNvPr id="23559" name="文本框 8"/>
          <p:cNvSpPr txBox="1"/>
          <p:nvPr/>
        </p:nvSpPr>
        <p:spPr>
          <a:xfrm>
            <a:off x="3579675" y="2182443"/>
            <a:ext cx="1880235" cy="363220"/>
          </a:xfrm>
          <a:prstGeom prst="rect">
            <a:avLst/>
          </a:prstGeom>
          <a:noFill/>
          <a:ln w="9525">
            <a:noFill/>
          </a:ln>
        </p:spPr>
        <p:txBody>
          <a:bodyPr wrap="none">
            <a:spAutoFit/>
          </a:bodyPr>
          <a:lstStyle/>
          <a:p>
            <a:pPr eaLnBrk="1" hangingPunct="1"/>
            <a:r>
              <a:rPr lang="zh-CN" altLang="en-US" sz="1765" b="1" dirty="0">
                <a:solidFill>
                  <a:schemeClr val="bg1"/>
                </a:solidFill>
                <a:latin typeface="方正兰亭黑_GBK" pitchFamily="2" charset="-122"/>
                <a:ea typeface="方正兰亭黑_GBK" pitchFamily="2" charset="-122"/>
              </a:rPr>
              <a:t>出让公司</a:t>
            </a:r>
            <a:r>
              <a:rPr lang="en-US" altLang="zh-CN" sz="1765" b="1" dirty="0">
                <a:solidFill>
                  <a:schemeClr val="bg1"/>
                </a:solidFill>
                <a:latin typeface="方正兰亭黑_GBK" pitchFamily="2" charset="-122"/>
                <a:ea typeface="方正兰亭黑_GBK" pitchFamily="2" charset="-122"/>
              </a:rPr>
              <a:t>20%</a:t>
            </a:r>
            <a:r>
              <a:rPr lang="zh-CN" altLang="en-US" sz="1765" b="1" dirty="0">
                <a:solidFill>
                  <a:schemeClr val="bg1"/>
                </a:solidFill>
                <a:latin typeface="方正兰亭黑_GBK" pitchFamily="2" charset="-122"/>
                <a:ea typeface="方正兰亭黑_GBK" pitchFamily="2" charset="-122"/>
              </a:rPr>
              <a:t>股份</a:t>
            </a:r>
          </a:p>
        </p:txBody>
      </p:sp>
      <p:sp>
        <p:nvSpPr>
          <p:cNvPr id="23560" name="TextBox 46"/>
          <p:cNvSpPr txBox="1"/>
          <p:nvPr/>
        </p:nvSpPr>
        <p:spPr>
          <a:xfrm>
            <a:off x="3579675" y="2555776"/>
            <a:ext cx="4101996" cy="542925"/>
          </a:xfrm>
          <a:prstGeom prst="rect">
            <a:avLst/>
          </a:prstGeom>
          <a:noFill/>
          <a:ln w="9525">
            <a:noFill/>
          </a:ln>
        </p:spPr>
        <p:txBody>
          <a:bodyPr>
            <a:spAutoFit/>
          </a:bodyPr>
          <a:lstStyle/>
          <a:p>
            <a:pPr defTabSz="522605" eaLnBrk="1" hangingPunct="1"/>
            <a:r>
              <a:rPr lang="en-US" altLang="zh-CN" sz="980" dirty="0">
                <a:solidFill>
                  <a:srgbClr val="FFFFFF"/>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980" dirty="0">
              <a:solidFill>
                <a:srgbClr val="FFFFFF"/>
              </a:solidFill>
              <a:latin typeface="Arial" panose="020B0604020202020204" pitchFamily="34" charset="0"/>
              <a:ea typeface="Arial" panose="020B0604020202020204" pitchFamily="34" charset="0"/>
            </a:endParaRPr>
          </a:p>
        </p:txBody>
      </p:sp>
      <p:sp>
        <p:nvSpPr>
          <p:cNvPr id="23561" name="TextBox 46"/>
          <p:cNvSpPr txBox="1"/>
          <p:nvPr/>
        </p:nvSpPr>
        <p:spPr>
          <a:xfrm>
            <a:off x="3579675" y="3118886"/>
            <a:ext cx="4101996" cy="542925"/>
          </a:xfrm>
          <a:prstGeom prst="rect">
            <a:avLst/>
          </a:prstGeom>
          <a:noFill/>
          <a:ln w="9525">
            <a:noFill/>
          </a:ln>
        </p:spPr>
        <p:txBody>
          <a:bodyPr>
            <a:spAutoFit/>
          </a:bodyPr>
          <a:lstStyle/>
          <a:p>
            <a:pPr defTabSz="522605" eaLnBrk="1" hangingPunct="1"/>
            <a:r>
              <a:rPr lang="en-US" altLang="zh-CN" sz="980" dirty="0">
                <a:solidFill>
                  <a:srgbClr val="FFFFFF"/>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980" dirty="0">
              <a:solidFill>
                <a:srgbClr val="FFFFFF"/>
              </a:solidFill>
              <a:latin typeface="Arial" panose="020B0604020202020204" pitchFamily="34" charset="0"/>
              <a:ea typeface="Arial" panose="020B0604020202020204" pitchFamily="34" charset="0"/>
            </a:endParaRPr>
          </a:p>
        </p:txBody>
      </p:sp>
    </p:spTree>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p:cNvSpPr txBox="1"/>
          <p:nvPr/>
        </p:nvSpPr>
        <p:spPr>
          <a:xfrm>
            <a:off x="3708496" y="648000"/>
            <a:ext cx="2557110" cy="769441"/>
          </a:xfrm>
          <a:prstGeom prst="rect">
            <a:avLst/>
          </a:prstGeom>
          <a:noFill/>
        </p:spPr>
        <p:txBody>
          <a:bodyPr wrap="none" rtlCol="0">
            <a:spAutoFit/>
          </a:bodyPr>
          <a:lstStyle/>
          <a:p>
            <a:r>
              <a:rPr lang="zh-CN" altLang="en-US" sz="4400" spc="300" dirty="0">
                <a:solidFill>
                  <a:schemeClr val="bg1"/>
                </a:solidFill>
                <a:latin typeface="黑体" panose="02010609060101010101" charset="-122"/>
                <a:ea typeface="黑体" panose="02010609060101010101" charset="-122"/>
              </a:rPr>
              <a:t>目录</a:t>
            </a:r>
            <a:r>
              <a:rPr lang="en-US" altLang="zh-CN" sz="2000" spc="300" dirty="0">
                <a:solidFill>
                  <a:schemeClr val="bg1"/>
                </a:solidFill>
                <a:latin typeface="黑体" panose="02010609060101010101" charset="-122"/>
                <a:ea typeface="黑体" panose="02010609060101010101" charset="-122"/>
              </a:rPr>
              <a:t>Catalog</a:t>
            </a:r>
          </a:p>
        </p:txBody>
      </p:sp>
      <p:sp>
        <p:nvSpPr>
          <p:cNvPr id="3" name="椭圆 2"/>
          <p:cNvSpPr/>
          <p:nvPr/>
        </p:nvSpPr>
        <p:spPr>
          <a:xfrm>
            <a:off x="1980276" y="2088120"/>
            <a:ext cx="432024" cy="43202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t>1</a:t>
            </a:r>
            <a:endParaRPr lang="zh-CN" altLang="en-US" sz="3600" dirty="0"/>
          </a:p>
        </p:txBody>
      </p:sp>
      <p:sp>
        <p:nvSpPr>
          <p:cNvPr id="4" name="TextBox 10"/>
          <p:cNvSpPr txBox="1"/>
          <p:nvPr/>
        </p:nvSpPr>
        <p:spPr>
          <a:xfrm>
            <a:off x="2412330" y="2087869"/>
            <a:ext cx="1102360" cy="368300"/>
          </a:xfrm>
          <a:prstGeom prst="rect">
            <a:avLst/>
          </a:prstGeom>
          <a:noFill/>
        </p:spPr>
        <p:txBody>
          <a:bodyPr wrap="none" rtlCol="0">
            <a:spAutoFit/>
          </a:bodyPr>
          <a:lstStyle/>
          <a:p>
            <a:pPr algn="l" eaLnBrk="1" hangingPunct="1"/>
            <a:r>
              <a:rPr lang="zh-CN" altLang="en-US" sz="1800" b="1" dirty="0">
                <a:solidFill>
                  <a:schemeClr val="bg1"/>
                </a:solidFill>
                <a:latin typeface="方正兰亭黑_GBK" pitchFamily="2" charset="-122"/>
                <a:ea typeface="方正兰亭黑_GBK" pitchFamily="2" charset="-122"/>
                <a:sym typeface="+mn-ea"/>
              </a:rPr>
              <a:t>项目简介</a:t>
            </a:r>
            <a:endParaRPr lang="zh-CN" altLang="en-US" sz="1800" spc="300" dirty="0">
              <a:solidFill>
                <a:srgbClr val="0070C0"/>
              </a:solidFill>
              <a:latin typeface="黑体" panose="02010609060101010101" charset="-122"/>
              <a:ea typeface="黑体" panose="02010609060101010101" charset="-122"/>
            </a:endParaRPr>
          </a:p>
        </p:txBody>
      </p:sp>
      <p:sp>
        <p:nvSpPr>
          <p:cNvPr id="5" name="TextBox 11"/>
          <p:cNvSpPr txBox="1"/>
          <p:nvPr/>
        </p:nvSpPr>
        <p:spPr>
          <a:xfrm>
            <a:off x="2422749" y="2366267"/>
            <a:ext cx="2077813" cy="307777"/>
          </a:xfrm>
          <a:prstGeom prst="rect">
            <a:avLst/>
          </a:prstGeom>
          <a:noFill/>
        </p:spPr>
        <p:txBody>
          <a:bodyPr wrap="none" rtlCol="0">
            <a:spAutoFit/>
          </a:bodyPr>
          <a:lstStyle/>
          <a:p>
            <a:r>
              <a:rPr lang="en-US" altLang="zh-CN" sz="700" spc="300" dirty="0">
                <a:solidFill>
                  <a:schemeClr val="bg1"/>
                </a:solidFill>
                <a:latin typeface="汉仪细等线" panose="01010104010101010101" pitchFamily="2" charset="-122"/>
                <a:ea typeface="汉仪细等线" panose="01010104010101010101" pitchFamily="2" charset="-122"/>
              </a:rPr>
              <a:t>Please click enter to add</a:t>
            </a:r>
          </a:p>
          <a:p>
            <a:r>
              <a:rPr lang="en-US" altLang="zh-CN" sz="700" spc="300" dirty="0">
                <a:solidFill>
                  <a:schemeClr val="bg1"/>
                </a:solidFill>
                <a:latin typeface="汉仪细等线" panose="01010104010101010101" pitchFamily="2" charset="-122"/>
                <a:ea typeface="汉仪细等线" panose="01010104010101010101" pitchFamily="2" charset="-122"/>
              </a:rPr>
              <a:t> text content</a:t>
            </a:r>
            <a:endParaRPr lang="zh-CN" altLang="en-US" sz="700" spc="300" dirty="0">
              <a:solidFill>
                <a:schemeClr val="bg1"/>
              </a:solidFill>
              <a:latin typeface="汉仪细等线" panose="01010104010101010101" pitchFamily="2" charset="-122"/>
              <a:ea typeface="汉仪细等线" panose="01010104010101010101" pitchFamily="2" charset="-122"/>
            </a:endParaRPr>
          </a:p>
        </p:txBody>
      </p:sp>
      <p:sp>
        <p:nvSpPr>
          <p:cNvPr id="6" name="椭圆 5"/>
          <p:cNvSpPr/>
          <p:nvPr/>
        </p:nvSpPr>
        <p:spPr>
          <a:xfrm>
            <a:off x="5148628" y="2088120"/>
            <a:ext cx="432024" cy="43202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t>2</a:t>
            </a:r>
            <a:endParaRPr lang="zh-CN" altLang="en-US" sz="3600" dirty="0"/>
          </a:p>
        </p:txBody>
      </p:sp>
      <p:sp>
        <p:nvSpPr>
          <p:cNvPr id="7" name="TextBox 13"/>
          <p:cNvSpPr txBox="1"/>
          <p:nvPr/>
        </p:nvSpPr>
        <p:spPr>
          <a:xfrm>
            <a:off x="5580682" y="2087869"/>
            <a:ext cx="1102360" cy="368300"/>
          </a:xfrm>
          <a:prstGeom prst="rect">
            <a:avLst/>
          </a:prstGeom>
          <a:noFill/>
        </p:spPr>
        <p:txBody>
          <a:bodyPr wrap="none" rtlCol="0">
            <a:spAutoFit/>
          </a:bodyPr>
          <a:lstStyle/>
          <a:p>
            <a:pPr algn="l"/>
            <a:r>
              <a:rPr lang="zh-CN" altLang="en-US" sz="1800" b="1" dirty="0">
                <a:solidFill>
                  <a:schemeClr val="bg1"/>
                </a:solidFill>
                <a:latin typeface="方正兰亭黑_GBK" pitchFamily="2" charset="-122"/>
                <a:ea typeface="方正兰亭黑_GBK" pitchFamily="2" charset="-122"/>
                <a:sym typeface="+mn-ea"/>
              </a:rPr>
              <a:t>项目计划</a:t>
            </a:r>
            <a:endParaRPr lang="zh-CN" altLang="en-US" sz="1800" spc="300" dirty="0">
              <a:solidFill>
                <a:srgbClr val="0070C0"/>
              </a:solidFill>
              <a:latin typeface="黑体" panose="02010609060101010101" charset="-122"/>
              <a:ea typeface="黑体" panose="02010609060101010101" charset="-122"/>
            </a:endParaRPr>
          </a:p>
        </p:txBody>
      </p:sp>
      <p:sp>
        <p:nvSpPr>
          <p:cNvPr id="8" name="TextBox 14"/>
          <p:cNvSpPr txBox="1"/>
          <p:nvPr/>
        </p:nvSpPr>
        <p:spPr>
          <a:xfrm>
            <a:off x="5591101" y="2366267"/>
            <a:ext cx="2196435" cy="307777"/>
          </a:xfrm>
          <a:prstGeom prst="rect">
            <a:avLst/>
          </a:prstGeom>
          <a:noFill/>
        </p:spPr>
        <p:txBody>
          <a:bodyPr wrap="none" rtlCol="0">
            <a:spAutoFit/>
          </a:bodyPr>
          <a:lstStyle/>
          <a:p>
            <a:r>
              <a:rPr lang="en-US" altLang="zh-CN" sz="700" spc="300" dirty="0">
                <a:solidFill>
                  <a:schemeClr val="bg1"/>
                </a:solidFill>
                <a:latin typeface="汉仪细等线" panose="01010104010101010101" pitchFamily="2" charset="-122"/>
                <a:ea typeface="汉仪细等线" panose="01010104010101010101" pitchFamily="2" charset="-122"/>
              </a:rPr>
              <a:t>Please click enter to add</a:t>
            </a:r>
          </a:p>
          <a:p>
            <a:r>
              <a:rPr lang="en-US" altLang="zh-CN" sz="700" spc="300" dirty="0">
                <a:solidFill>
                  <a:schemeClr val="bg1"/>
                </a:solidFill>
                <a:latin typeface="汉仪细等线" panose="01010104010101010101" pitchFamily="2" charset="-122"/>
                <a:ea typeface="汉仪细等线" panose="01010104010101010101" pitchFamily="2" charset="-122"/>
              </a:rPr>
              <a:t>text content</a:t>
            </a:r>
            <a:endParaRPr lang="zh-CN" altLang="en-US" sz="700" spc="300" dirty="0">
              <a:solidFill>
                <a:schemeClr val="bg1"/>
              </a:solidFill>
              <a:latin typeface="汉仪细等线" panose="01010104010101010101" pitchFamily="2" charset="-122"/>
              <a:ea typeface="汉仪细等线" panose="01010104010101010101" pitchFamily="2" charset="-122"/>
            </a:endParaRPr>
          </a:p>
        </p:txBody>
      </p:sp>
      <p:sp>
        <p:nvSpPr>
          <p:cNvPr id="9" name="椭圆 8"/>
          <p:cNvSpPr/>
          <p:nvPr/>
        </p:nvSpPr>
        <p:spPr>
          <a:xfrm>
            <a:off x="1980276" y="3096204"/>
            <a:ext cx="432024" cy="43202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t>3</a:t>
            </a:r>
            <a:endParaRPr lang="zh-CN" altLang="en-US" sz="3600" dirty="0"/>
          </a:p>
        </p:txBody>
      </p:sp>
      <p:sp>
        <p:nvSpPr>
          <p:cNvPr id="10" name="TextBox 16"/>
          <p:cNvSpPr txBox="1"/>
          <p:nvPr/>
        </p:nvSpPr>
        <p:spPr>
          <a:xfrm>
            <a:off x="2412330" y="3095953"/>
            <a:ext cx="1102360" cy="368300"/>
          </a:xfrm>
          <a:prstGeom prst="rect">
            <a:avLst/>
          </a:prstGeom>
          <a:noFill/>
        </p:spPr>
        <p:txBody>
          <a:bodyPr wrap="none" rtlCol="0">
            <a:spAutoFit/>
          </a:bodyPr>
          <a:lstStyle/>
          <a:p>
            <a:pPr algn="l"/>
            <a:r>
              <a:rPr lang="zh-CN" altLang="en-US" sz="1800" b="1" dirty="0">
                <a:solidFill>
                  <a:schemeClr val="bg1"/>
                </a:solidFill>
                <a:latin typeface="方正兰亭黑_GBK" pitchFamily="2" charset="-122"/>
                <a:ea typeface="方正兰亭黑_GBK" pitchFamily="2" charset="-122"/>
                <a:sym typeface="+mn-ea"/>
              </a:rPr>
              <a:t>市场分析</a:t>
            </a:r>
            <a:endParaRPr lang="zh-CN" altLang="en-US" sz="1800" spc="300" dirty="0">
              <a:solidFill>
                <a:srgbClr val="0070C0"/>
              </a:solidFill>
              <a:latin typeface="黑体" panose="02010609060101010101" charset="-122"/>
              <a:ea typeface="黑体" panose="02010609060101010101" charset="-122"/>
            </a:endParaRPr>
          </a:p>
        </p:txBody>
      </p:sp>
      <p:sp>
        <p:nvSpPr>
          <p:cNvPr id="11" name="TextBox 17"/>
          <p:cNvSpPr txBox="1"/>
          <p:nvPr/>
        </p:nvSpPr>
        <p:spPr>
          <a:xfrm>
            <a:off x="2422749" y="3374351"/>
            <a:ext cx="2196435" cy="307777"/>
          </a:xfrm>
          <a:prstGeom prst="rect">
            <a:avLst/>
          </a:prstGeom>
          <a:noFill/>
        </p:spPr>
        <p:txBody>
          <a:bodyPr wrap="none" rtlCol="0">
            <a:spAutoFit/>
          </a:bodyPr>
          <a:lstStyle/>
          <a:p>
            <a:r>
              <a:rPr lang="en-US" altLang="zh-CN" sz="700" spc="300" dirty="0">
                <a:solidFill>
                  <a:schemeClr val="bg1"/>
                </a:solidFill>
                <a:latin typeface="汉仪细等线" panose="01010104010101010101" pitchFamily="2" charset="-122"/>
                <a:ea typeface="汉仪细等线" panose="01010104010101010101" pitchFamily="2" charset="-122"/>
              </a:rPr>
              <a:t>Please click enter to add</a:t>
            </a:r>
          </a:p>
          <a:p>
            <a:r>
              <a:rPr lang="en-US" altLang="zh-CN" sz="700" spc="300" dirty="0">
                <a:solidFill>
                  <a:schemeClr val="bg1"/>
                </a:solidFill>
                <a:latin typeface="汉仪细等线" panose="01010104010101010101" pitchFamily="2" charset="-122"/>
                <a:ea typeface="汉仪细等线" panose="01010104010101010101" pitchFamily="2" charset="-122"/>
              </a:rPr>
              <a:t>text content</a:t>
            </a:r>
            <a:endParaRPr lang="zh-CN" altLang="en-US" sz="700" spc="300" dirty="0">
              <a:solidFill>
                <a:schemeClr val="bg1"/>
              </a:solidFill>
              <a:latin typeface="汉仪细等线" panose="01010104010101010101" pitchFamily="2" charset="-122"/>
              <a:ea typeface="汉仪细等线" panose="01010104010101010101" pitchFamily="2" charset="-122"/>
            </a:endParaRPr>
          </a:p>
        </p:txBody>
      </p:sp>
      <p:sp>
        <p:nvSpPr>
          <p:cNvPr id="12" name="椭圆 11"/>
          <p:cNvSpPr/>
          <p:nvPr/>
        </p:nvSpPr>
        <p:spPr>
          <a:xfrm>
            <a:off x="5148628" y="3096204"/>
            <a:ext cx="432024" cy="43202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t>4</a:t>
            </a:r>
            <a:endParaRPr lang="zh-CN" altLang="en-US" sz="3600" dirty="0"/>
          </a:p>
        </p:txBody>
      </p:sp>
      <p:sp>
        <p:nvSpPr>
          <p:cNvPr id="13" name="TextBox 19"/>
          <p:cNvSpPr txBox="1"/>
          <p:nvPr/>
        </p:nvSpPr>
        <p:spPr>
          <a:xfrm>
            <a:off x="5580682" y="3095953"/>
            <a:ext cx="1102360" cy="368300"/>
          </a:xfrm>
          <a:prstGeom prst="rect">
            <a:avLst/>
          </a:prstGeom>
          <a:noFill/>
        </p:spPr>
        <p:txBody>
          <a:bodyPr wrap="none" rtlCol="0">
            <a:spAutoFit/>
          </a:bodyPr>
          <a:lstStyle/>
          <a:p>
            <a:pPr algn="l" eaLnBrk="1" hangingPunct="1"/>
            <a:r>
              <a:rPr lang="zh-CN" altLang="en-US" sz="1800" b="1" dirty="0">
                <a:solidFill>
                  <a:schemeClr val="bg1"/>
                </a:solidFill>
                <a:latin typeface="方正兰亭黑_GBK" pitchFamily="2" charset="-122"/>
                <a:ea typeface="方正兰亭黑_GBK" pitchFamily="2" charset="-122"/>
                <a:sym typeface="+mn-ea"/>
              </a:rPr>
              <a:t>投资回报</a:t>
            </a:r>
            <a:endParaRPr lang="zh-CN" altLang="en-US" sz="1800" spc="300" dirty="0">
              <a:solidFill>
                <a:srgbClr val="0070C0"/>
              </a:solidFill>
              <a:latin typeface="黑体" panose="02010609060101010101" charset="-122"/>
              <a:ea typeface="黑体" panose="02010609060101010101" charset="-122"/>
            </a:endParaRPr>
          </a:p>
        </p:txBody>
      </p:sp>
      <p:sp>
        <p:nvSpPr>
          <p:cNvPr id="14" name="TextBox 20"/>
          <p:cNvSpPr txBox="1"/>
          <p:nvPr/>
        </p:nvSpPr>
        <p:spPr>
          <a:xfrm>
            <a:off x="5591101" y="3374351"/>
            <a:ext cx="2077813" cy="307777"/>
          </a:xfrm>
          <a:prstGeom prst="rect">
            <a:avLst/>
          </a:prstGeom>
          <a:noFill/>
        </p:spPr>
        <p:txBody>
          <a:bodyPr wrap="none" rtlCol="0">
            <a:spAutoFit/>
          </a:bodyPr>
          <a:lstStyle/>
          <a:p>
            <a:r>
              <a:rPr lang="en-US" altLang="zh-CN" sz="700" spc="300" dirty="0">
                <a:solidFill>
                  <a:schemeClr val="bg1"/>
                </a:solidFill>
                <a:latin typeface="汉仪细等线" panose="01010104010101010101" pitchFamily="2" charset="-122"/>
                <a:ea typeface="汉仪细等线" panose="01010104010101010101" pitchFamily="2" charset="-122"/>
              </a:rPr>
              <a:t>Please click enter to add</a:t>
            </a:r>
          </a:p>
          <a:p>
            <a:r>
              <a:rPr lang="en-US" altLang="zh-CN" sz="700" spc="300" dirty="0">
                <a:solidFill>
                  <a:schemeClr val="bg1"/>
                </a:solidFill>
                <a:latin typeface="汉仪细等线" panose="01010104010101010101" pitchFamily="2" charset="-122"/>
                <a:ea typeface="汉仪细等线" panose="01010104010101010101" pitchFamily="2" charset="-122"/>
              </a:rPr>
              <a:t> text content</a:t>
            </a:r>
            <a:endParaRPr lang="zh-CN" altLang="en-US" sz="700" spc="300" dirty="0">
              <a:solidFill>
                <a:schemeClr val="bg1"/>
              </a:solidFill>
              <a:latin typeface="汉仪细等线" panose="01010104010101010101" pitchFamily="2" charset="-122"/>
              <a:ea typeface="汉仪细等线" panose="01010104010101010101" pitchFamily="2" charset="-122"/>
            </a:endParaRPr>
          </a:p>
        </p:txBody>
      </p:sp>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142049">
            <a:off x="-3710927" y="-3136785"/>
            <a:ext cx="7000252" cy="3866225"/>
          </a:xfrm>
          <a:prstGeom prst="rect">
            <a:avLst/>
          </a:prstGeom>
        </p:spPr>
      </p:pic>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2778" y="3240216"/>
            <a:ext cx="7000252" cy="38662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
                                        </p:tgtEl>
                                        <p:attrNameLst>
                                          <p:attrName>ppt_y</p:attrName>
                                        </p:attrNameLst>
                                      </p:cBhvr>
                                      <p:tavLst>
                                        <p:tav tm="0">
                                          <p:val>
                                            <p:strVal val="#ppt_y"/>
                                          </p:val>
                                        </p:tav>
                                        <p:tav tm="100000">
                                          <p:val>
                                            <p:strVal val="#ppt_y"/>
                                          </p:val>
                                        </p:tav>
                                      </p:tavLst>
                                    </p:anim>
                                    <p:anim calcmode="lin" valueType="num">
                                      <p:cBhvr>
                                        <p:cTn id="21"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
                                        </p:tgtEl>
                                      </p:cBhvr>
                                    </p:animEffect>
                                  </p:childTnLst>
                                </p:cTn>
                              </p:par>
                            </p:childTnLst>
                          </p:cTn>
                        </p:par>
                        <p:par>
                          <p:cTn id="24" fill="hold">
                            <p:stCondLst>
                              <p:cond delay="2150"/>
                            </p:stCondLst>
                            <p:childTnLst>
                              <p:par>
                                <p:cTn id="25" presetID="26" presetClass="emph" presetSubtype="0" fill="hold" grpId="1" nodeType="afterEffect">
                                  <p:stCondLst>
                                    <p:cond delay="0"/>
                                  </p:stCondLst>
                                  <p:iterate type="lt">
                                    <p:tmPct val="0"/>
                                  </p:iterate>
                                  <p:childTnLst>
                                    <p:animEffect transition="out" filter="fade">
                                      <p:cBhvr>
                                        <p:cTn id="26" dur="500" tmFilter="0, 0; .2, .5; .8, .5; 1, 0"/>
                                        <p:tgtEl>
                                          <p:spTgt spid="4"/>
                                        </p:tgtEl>
                                      </p:cBhvr>
                                    </p:animEffect>
                                    <p:animScale>
                                      <p:cBhvr>
                                        <p:cTn id="27" dur="250" autoRev="1" fill="hold"/>
                                        <p:tgtEl>
                                          <p:spTgt spid="4"/>
                                        </p:tgtEl>
                                      </p:cBhvr>
                                      <p:by x="105000" y="105000"/>
                                    </p:animScale>
                                  </p:childTnLst>
                                </p:cTn>
                              </p:par>
                            </p:childTnLst>
                          </p:cTn>
                        </p:par>
                        <p:par>
                          <p:cTn id="28" fill="hold">
                            <p:stCondLst>
                              <p:cond delay="26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5"/>
                                        </p:tgtEl>
                                        <p:attrNameLst>
                                          <p:attrName>style.visibility</p:attrName>
                                        </p:attrNameLst>
                                      </p:cBhvr>
                                      <p:to>
                                        <p:strVal val="visible"/>
                                      </p:to>
                                    </p:set>
                                    <p:anim calcmode="lin" valueType="num">
                                      <p:cBhvr>
                                        <p:cTn id="31"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2" dur="400" fill="hold"/>
                                        <p:tgtEl>
                                          <p:spTgt spid="5"/>
                                        </p:tgtEl>
                                        <p:attrNameLst>
                                          <p:attrName>ppt_y</p:attrName>
                                        </p:attrNameLst>
                                      </p:cBhvr>
                                      <p:tavLst>
                                        <p:tav tm="0">
                                          <p:val>
                                            <p:strVal val="#ppt_y"/>
                                          </p:val>
                                        </p:tav>
                                        <p:tav tm="100000">
                                          <p:val>
                                            <p:strVal val="#ppt_y"/>
                                          </p:val>
                                        </p:tav>
                                      </p:tavLst>
                                    </p:anim>
                                    <p:anim calcmode="lin" valueType="num">
                                      <p:cBhvr>
                                        <p:cTn id="33"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4"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400" tmFilter="0,0; .5, 1; 1, 1"/>
                                        <p:tgtEl>
                                          <p:spTgt spid="5"/>
                                        </p:tgtEl>
                                      </p:cBhvr>
                                    </p:animEffect>
                                  </p:childTnLst>
                                </p:cTn>
                              </p:par>
                            </p:childTnLst>
                          </p:cTn>
                        </p:par>
                        <p:par>
                          <p:cTn id="36" fill="hold">
                            <p:stCondLst>
                              <p:cond delay="453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503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7"/>
                                        </p:tgtEl>
                                        <p:attrNameLst>
                                          <p:attrName>ppt_y</p:attrName>
                                        </p:attrNameLst>
                                      </p:cBhvr>
                                      <p:tavLst>
                                        <p:tav tm="0">
                                          <p:val>
                                            <p:strVal val="#ppt_y"/>
                                          </p:val>
                                        </p:tav>
                                        <p:tav tm="100000">
                                          <p:val>
                                            <p:strVal val="#ppt_y"/>
                                          </p:val>
                                        </p:tav>
                                      </p:tavLst>
                                    </p:anim>
                                    <p:anim calcmode="lin" valueType="num">
                                      <p:cBhvr>
                                        <p:cTn id="4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7"/>
                                        </p:tgtEl>
                                      </p:cBhvr>
                                    </p:animEffect>
                                  </p:childTnLst>
                                </p:cTn>
                              </p:par>
                            </p:childTnLst>
                          </p:cTn>
                        </p:par>
                        <p:par>
                          <p:cTn id="50" fill="hold">
                            <p:stCondLst>
                              <p:cond delay="5679"/>
                            </p:stCondLst>
                            <p:childTnLst>
                              <p:par>
                                <p:cTn id="51" presetID="26" presetClass="emph" presetSubtype="0" fill="hold" grpId="1" nodeType="afterEffect">
                                  <p:stCondLst>
                                    <p:cond delay="0"/>
                                  </p:stCondLst>
                                  <p:iterate type="lt">
                                    <p:tmPct val="0"/>
                                  </p:iterate>
                                  <p:childTnLst>
                                    <p:animEffect transition="out" filter="fade">
                                      <p:cBhvr>
                                        <p:cTn id="52" dur="500" tmFilter="0, 0; .2, .5; .8, .5; 1, 0"/>
                                        <p:tgtEl>
                                          <p:spTgt spid="7"/>
                                        </p:tgtEl>
                                      </p:cBhvr>
                                    </p:animEffect>
                                    <p:animScale>
                                      <p:cBhvr>
                                        <p:cTn id="53" dur="250" autoRev="1" fill="hold"/>
                                        <p:tgtEl>
                                          <p:spTgt spid="7"/>
                                        </p:tgtEl>
                                      </p:cBhvr>
                                      <p:by x="105000" y="105000"/>
                                    </p:animScale>
                                  </p:childTnLst>
                                </p:cTn>
                              </p:par>
                            </p:childTnLst>
                          </p:cTn>
                        </p:par>
                        <p:par>
                          <p:cTn id="54" fill="hold">
                            <p:stCondLst>
                              <p:cond delay="6179"/>
                            </p:stCondLst>
                            <p:childTnLst>
                              <p:par>
                                <p:cTn id="55" presetID="41" presetClass="entr" presetSubtype="0" fill="hold" grpId="0" nodeType="afterEffect">
                                  <p:stCondLst>
                                    <p:cond delay="0"/>
                                  </p:stCondLst>
                                  <p:iterate type="lt">
                                    <p:tmPct val="10000"/>
                                  </p:iterate>
                                  <p:childTnLst>
                                    <p:set>
                                      <p:cBhvr>
                                        <p:cTn id="56" dur="1" fill="hold">
                                          <p:stCondLst>
                                            <p:cond delay="0"/>
                                          </p:stCondLst>
                                        </p:cTn>
                                        <p:tgtEl>
                                          <p:spTgt spid="8"/>
                                        </p:tgtEl>
                                        <p:attrNameLst>
                                          <p:attrName>style.visibility</p:attrName>
                                        </p:attrNameLst>
                                      </p:cBhvr>
                                      <p:to>
                                        <p:strVal val="visible"/>
                                      </p:to>
                                    </p:set>
                                    <p:anim calcmode="lin" valueType="num">
                                      <p:cBhvr>
                                        <p:cTn id="57" dur="4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58" dur="400" fill="hold"/>
                                        <p:tgtEl>
                                          <p:spTgt spid="8"/>
                                        </p:tgtEl>
                                        <p:attrNameLst>
                                          <p:attrName>ppt_y</p:attrName>
                                        </p:attrNameLst>
                                      </p:cBhvr>
                                      <p:tavLst>
                                        <p:tav tm="0">
                                          <p:val>
                                            <p:strVal val="#ppt_y"/>
                                          </p:val>
                                        </p:tav>
                                        <p:tav tm="100000">
                                          <p:val>
                                            <p:strVal val="#ppt_y"/>
                                          </p:val>
                                        </p:tav>
                                      </p:tavLst>
                                    </p:anim>
                                    <p:anim calcmode="lin" valueType="num">
                                      <p:cBhvr>
                                        <p:cTn id="59" dur="4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60" dur="4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61" dur="400" tmFilter="0,0; .5, 1; 1, 1"/>
                                        <p:tgtEl>
                                          <p:spTgt spid="8"/>
                                        </p:tgtEl>
                                      </p:cBhvr>
                                    </p:animEffect>
                                  </p:childTnLst>
                                </p:cTn>
                              </p:par>
                            </p:childTnLst>
                          </p:cTn>
                        </p:par>
                        <p:par>
                          <p:cTn id="62" fill="hold">
                            <p:stCondLst>
                              <p:cond delay="8020"/>
                            </p:stCondLst>
                            <p:childTnLst>
                              <p:par>
                                <p:cTn id="63" presetID="53" presetClass="entr" presetSubtype="16"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p:cTn id="65" dur="500" fill="hold"/>
                                        <p:tgtEl>
                                          <p:spTgt spid="9"/>
                                        </p:tgtEl>
                                        <p:attrNameLst>
                                          <p:attrName>ppt_w</p:attrName>
                                        </p:attrNameLst>
                                      </p:cBhvr>
                                      <p:tavLst>
                                        <p:tav tm="0">
                                          <p:val>
                                            <p:fltVal val="0"/>
                                          </p:val>
                                        </p:tav>
                                        <p:tav tm="100000">
                                          <p:val>
                                            <p:strVal val="#ppt_w"/>
                                          </p:val>
                                        </p:tav>
                                      </p:tavLst>
                                    </p:anim>
                                    <p:anim calcmode="lin" valueType="num">
                                      <p:cBhvr>
                                        <p:cTn id="66" dur="500" fill="hold"/>
                                        <p:tgtEl>
                                          <p:spTgt spid="9"/>
                                        </p:tgtEl>
                                        <p:attrNameLst>
                                          <p:attrName>ppt_h</p:attrName>
                                        </p:attrNameLst>
                                      </p:cBhvr>
                                      <p:tavLst>
                                        <p:tav tm="0">
                                          <p:val>
                                            <p:fltVal val="0"/>
                                          </p:val>
                                        </p:tav>
                                        <p:tav tm="100000">
                                          <p:val>
                                            <p:strVal val="#ppt_h"/>
                                          </p:val>
                                        </p:tav>
                                      </p:tavLst>
                                    </p:anim>
                                    <p:animEffect transition="in" filter="fade">
                                      <p:cBhvr>
                                        <p:cTn id="67" dur="500"/>
                                        <p:tgtEl>
                                          <p:spTgt spid="9"/>
                                        </p:tgtEl>
                                      </p:cBhvr>
                                    </p:animEffect>
                                  </p:childTnLst>
                                </p:cTn>
                              </p:par>
                            </p:childTnLst>
                          </p:cTn>
                        </p:par>
                        <p:par>
                          <p:cTn id="68" fill="hold">
                            <p:stCondLst>
                              <p:cond delay="852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10"/>
                                        </p:tgtEl>
                                        <p:attrNameLst>
                                          <p:attrName>ppt_y</p:attrName>
                                        </p:attrNameLst>
                                      </p:cBhvr>
                                      <p:tavLst>
                                        <p:tav tm="0">
                                          <p:val>
                                            <p:strVal val="#ppt_y"/>
                                          </p:val>
                                        </p:tav>
                                        <p:tav tm="100000">
                                          <p:val>
                                            <p:strVal val="#ppt_y"/>
                                          </p:val>
                                        </p:tav>
                                      </p:tavLst>
                                    </p:anim>
                                    <p:anim calcmode="lin" valueType="num">
                                      <p:cBhvr>
                                        <p:cTn id="7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10"/>
                                        </p:tgtEl>
                                      </p:cBhvr>
                                    </p:animEffect>
                                  </p:childTnLst>
                                </p:cTn>
                              </p:par>
                            </p:childTnLst>
                          </p:cTn>
                        </p:par>
                        <p:par>
                          <p:cTn id="76" fill="hold">
                            <p:stCondLst>
                              <p:cond delay="9170"/>
                            </p:stCondLst>
                            <p:childTnLst>
                              <p:par>
                                <p:cTn id="77" presetID="26" presetClass="emph" presetSubtype="0" fill="hold" grpId="1" nodeType="afterEffect">
                                  <p:stCondLst>
                                    <p:cond delay="0"/>
                                  </p:stCondLst>
                                  <p:iterate type="lt">
                                    <p:tmPct val="0"/>
                                  </p:iterate>
                                  <p:childTnLst>
                                    <p:animEffect transition="out" filter="fade">
                                      <p:cBhvr>
                                        <p:cTn id="78" dur="500" tmFilter="0, 0; .2, .5; .8, .5; 1, 0"/>
                                        <p:tgtEl>
                                          <p:spTgt spid="10"/>
                                        </p:tgtEl>
                                      </p:cBhvr>
                                    </p:animEffect>
                                    <p:animScale>
                                      <p:cBhvr>
                                        <p:cTn id="79" dur="250" autoRev="1" fill="hold"/>
                                        <p:tgtEl>
                                          <p:spTgt spid="10"/>
                                        </p:tgtEl>
                                      </p:cBhvr>
                                      <p:by x="105000" y="105000"/>
                                    </p:animScale>
                                  </p:childTnLst>
                                </p:cTn>
                              </p:par>
                            </p:childTnLst>
                          </p:cTn>
                        </p:par>
                        <p:par>
                          <p:cTn id="80" fill="hold">
                            <p:stCondLst>
                              <p:cond delay="9670"/>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11"/>
                                        </p:tgtEl>
                                        <p:attrNameLst>
                                          <p:attrName>style.visibility</p:attrName>
                                        </p:attrNameLst>
                                      </p:cBhvr>
                                      <p:to>
                                        <p:strVal val="visible"/>
                                      </p:to>
                                    </p:set>
                                    <p:anim calcmode="lin" valueType="num">
                                      <p:cBhvr>
                                        <p:cTn id="83" dur="4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4" dur="400" fill="hold"/>
                                        <p:tgtEl>
                                          <p:spTgt spid="11"/>
                                        </p:tgtEl>
                                        <p:attrNameLst>
                                          <p:attrName>ppt_y</p:attrName>
                                        </p:attrNameLst>
                                      </p:cBhvr>
                                      <p:tavLst>
                                        <p:tav tm="0">
                                          <p:val>
                                            <p:strVal val="#ppt_y"/>
                                          </p:val>
                                        </p:tav>
                                        <p:tav tm="100000">
                                          <p:val>
                                            <p:strVal val="#ppt_y"/>
                                          </p:val>
                                        </p:tav>
                                      </p:tavLst>
                                    </p:anim>
                                    <p:anim calcmode="lin" valueType="num">
                                      <p:cBhvr>
                                        <p:cTn id="85" dur="4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86" dur="4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87" dur="400" tmFilter="0,0; .5, 1; 1, 1"/>
                                        <p:tgtEl>
                                          <p:spTgt spid="11"/>
                                        </p:tgtEl>
                                      </p:cBhvr>
                                    </p:animEffect>
                                  </p:childTnLst>
                                </p:cTn>
                              </p:par>
                            </p:childTnLst>
                          </p:cTn>
                        </p:par>
                        <p:par>
                          <p:cTn id="88" fill="hold">
                            <p:stCondLst>
                              <p:cond delay="11510"/>
                            </p:stCondLst>
                            <p:childTnLst>
                              <p:par>
                                <p:cTn id="89" presetID="53" presetClass="entr" presetSubtype="16" fill="hold" grpId="0" nodeType="afterEffect">
                                  <p:stCondLst>
                                    <p:cond delay="0"/>
                                  </p:stCondLst>
                                  <p:childTnLst>
                                    <p:set>
                                      <p:cBhvr>
                                        <p:cTn id="90" dur="1" fill="hold">
                                          <p:stCondLst>
                                            <p:cond delay="0"/>
                                          </p:stCondLst>
                                        </p:cTn>
                                        <p:tgtEl>
                                          <p:spTgt spid="12"/>
                                        </p:tgtEl>
                                        <p:attrNameLst>
                                          <p:attrName>style.visibility</p:attrName>
                                        </p:attrNameLst>
                                      </p:cBhvr>
                                      <p:to>
                                        <p:strVal val="visible"/>
                                      </p:to>
                                    </p:set>
                                    <p:anim calcmode="lin" valueType="num">
                                      <p:cBhvr>
                                        <p:cTn id="91" dur="500" fill="hold"/>
                                        <p:tgtEl>
                                          <p:spTgt spid="12"/>
                                        </p:tgtEl>
                                        <p:attrNameLst>
                                          <p:attrName>ppt_w</p:attrName>
                                        </p:attrNameLst>
                                      </p:cBhvr>
                                      <p:tavLst>
                                        <p:tav tm="0">
                                          <p:val>
                                            <p:fltVal val="0"/>
                                          </p:val>
                                        </p:tav>
                                        <p:tav tm="100000">
                                          <p:val>
                                            <p:strVal val="#ppt_w"/>
                                          </p:val>
                                        </p:tav>
                                      </p:tavLst>
                                    </p:anim>
                                    <p:anim calcmode="lin" valueType="num">
                                      <p:cBhvr>
                                        <p:cTn id="92" dur="500" fill="hold"/>
                                        <p:tgtEl>
                                          <p:spTgt spid="12"/>
                                        </p:tgtEl>
                                        <p:attrNameLst>
                                          <p:attrName>ppt_h</p:attrName>
                                        </p:attrNameLst>
                                      </p:cBhvr>
                                      <p:tavLst>
                                        <p:tav tm="0">
                                          <p:val>
                                            <p:fltVal val="0"/>
                                          </p:val>
                                        </p:tav>
                                        <p:tav tm="100000">
                                          <p:val>
                                            <p:strVal val="#ppt_h"/>
                                          </p:val>
                                        </p:tav>
                                      </p:tavLst>
                                    </p:anim>
                                    <p:animEffect transition="in" filter="fade">
                                      <p:cBhvr>
                                        <p:cTn id="93" dur="500"/>
                                        <p:tgtEl>
                                          <p:spTgt spid="12"/>
                                        </p:tgtEl>
                                      </p:cBhvr>
                                    </p:animEffect>
                                  </p:childTnLst>
                                </p:cTn>
                              </p:par>
                            </p:childTnLst>
                          </p:cTn>
                        </p:par>
                        <p:par>
                          <p:cTn id="94" fill="hold">
                            <p:stCondLst>
                              <p:cond delay="12010"/>
                            </p:stCondLst>
                            <p:childTnLst>
                              <p:par>
                                <p:cTn id="95" presetID="41" presetClass="entr" presetSubtype="0" fill="hold" grpId="0" nodeType="afterEffect">
                                  <p:stCondLst>
                                    <p:cond delay="0"/>
                                  </p:stCondLst>
                                  <p:iterate type="lt">
                                    <p:tmPct val="10000"/>
                                  </p:iterate>
                                  <p:childTnLst>
                                    <p:set>
                                      <p:cBhvr>
                                        <p:cTn id="96" dur="1" fill="hold">
                                          <p:stCondLst>
                                            <p:cond delay="0"/>
                                          </p:stCondLst>
                                        </p:cTn>
                                        <p:tgtEl>
                                          <p:spTgt spid="13"/>
                                        </p:tgtEl>
                                        <p:attrNameLst>
                                          <p:attrName>style.visibility</p:attrName>
                                        </p:attrNameLst>
                                      </p:cBhvr>
                                      <p:to>
                                        <p:strVal val="visible"/>
                                      </p:to>
                                    </p:set>
                                    <p:anim calcmode="lin" valueType="num">
                                      <p:cBhvr>
                                        <p:cTn id="9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98" dur="500" fill="hold"/>
                                        <p:tgtEl>
                                          <p:spTgt spid="13"/>
                                        </p:tgtEl>
                                        <p:attrNameLst>
                                          <p:attrName>ppt_y</p:attrName>
                                        </p:attrNameLst>
                                      </p:cBhvr>
                                      <p:tavLst>
                                        <p:tav tm="0">
                                          <p:val>
                                            <p:strVal val="#ppt_y"/>
                                          </p:val>
                                        </p:tav>
                                        <p:tav tm="100000">
                                          <p:val>
                                            <p:strVal val="#ppt_y"/>
                                          </p:val>
                                        </p:tav>
                                      </p:tavLst>
                                    </p:anim>
                                    <p:anim calcmode="lin" valueType="num">
                                      <p:cBhvr>
                                        <p:cTn id="9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01" dur="500" tmFilter="0,0; .5, 1; 1, 1"/>
                                        <p:tgtEl>
                                          <p:spTgt spid="13"/>
                                        </p:tgtEl>
                                      </p:cBhvr>
                                    </p:animEffect>
                                  </p:childTnLst>
                                </p:cTn>
                              </p:par>
                            </p:childTnLst>
                          </p:cTn>
                        </p:par>
                        <p:par>
                          <p:cTn id="102" fill="hold">
                            <p:stCondLst>
                              <p:cond delay="12659"/>
                            </p:stCondLst>
                            <p:childTnLst>
                              <p:par>
                                <p:cTn id="103" presetID="26" presetClass="emph" presetSubtype="0" fill="hold" grpId="1" nodeType="afterEffect">
                                  <p:stCondLst>
                                    <p:cond delay="0"/>
                                  </p:stCondLst>
                                  <p:iterate type="lt">
                                    <p:tmPct val="0"/>
                                  </p:iterate>
                                  <p:childTnLst>
                                    <p:animEffect transition="out" filter="fade">
                                      <p:cBhvr>
                                        <p:cTn id="104" dur="500" tmFilter="0, 0; .2, .5; .8, .5; 1, 0"/>
                                        <p:tgtEl>
                                          <p:spTgt spid="13"/>
                                        </p:tgtEl>
                                      </p:cBhvr>
                                    </p:animEffect>
                                    <p:animScale>
                                      <p:cBhvr>
                                        <p:cTn id="105" dur="250" autoRev="1" fill="hold"/>
                                        <p:tgtEl>
                                          <p:spTgt spid="13"/>
                                        </p:tgtEl>
                                      </p:cBhvr>
                                      <p:by x="105000" y="105000"/>
                                    </p:animScale>
                                  </p:childTnLst>
                                </p:cTn>
                              </p:par>
                            </p:childTnLst>
                          </p:cTn>
                        </p:par>
                        <p:par>
                          <p:cTn id="106" fill="hold">
                            <p:stCondLst>
                              <p:cond delay="13159"/>
                            </p:stCondLst>
                            <p:childTnLst>
                              <p:par>
                                <p:cTn id="107" presetID="41" presetClass="entr" presetSubtype="0" fill="hold" grpId="0" nodeType="afterEffect">
                                  <p:stCondLst>
                                    <p:cond delay="0"/>
                                  </p:stCondLst>
                                  <p:iterate type="lt">
                                    <p:tmPct val="10000"/>
                                  </p:iterate>
                                  <p:childTnLst>
                                    <p:set>
                                      <p:cBhvr>
                                        <p:cTn id="108" dur="1" fill="hold">
                                          <p:stCondLst>
                                            <p:cond delay="0"/>
                                          </p:stCondLst>
                                        </p:cTn>
                                        <p:tgtEl>
                                          <p:spTgt spid="14"/>
                                        </p:tgtEl>
                                        <p:attrNameLst>
                                          <p:attrName>style.visibility</p:attrName>
                                        </p:attrNameLst>
                                      </p:cBhvr>
                                      <p:to>
                                        <p:strVal val="visible"/>
                                      </p:to>
                                    </p:set>
                                    <p:anim calcmode="lin" valueType="num">
                                      <p:cBhvr>
                                        <p:cTn id="109" dur="4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10" dur="400" fill="hold"/>
                                        <p:tgtEl>
                                          <p:spTgt spid="14"/>
                                        </p:tgtEl>
                                        <p:attrNameLst>
                                          <p:attrName>ppt_y</p:attrName>
                                        </p:attrNameLst>
                                      </p:cBhvr>
                                      <p:tavLst>
                                        <p:tav tm="0">
                                          <p:val>
                                            <p:strVal val="#ppt_y"/>
                                          </p:val>
                                        </p:tav>
                                        <p:tav tm="100000">
                                          <p:val>
                                            <p:strVal val="#ppt_y"/>
                                          </p:val>
                                        </p:tav>
                                      </p:tavLst>
                                    </p:anim>
                                    <p:anim calcmode="lin" valueType="num">
                                      <p:cBhvr>
                                        <p:cTn id="111" dur="4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12" dur="4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3" dur="4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4" grpId="1"/>
      <p:bldP spid="5" grpId="0"/>
      <p:bldP spid="6" grpId="0" animBg="1"/>
      <p:bldP spid="7" grpId="0"/>
      <p:bldP spid="7" grpId="1"/>
      <p:bldP spid="8" grpId="0"/>
      <p:bldP spid="9" grpId="0" animBg="1"/>
      <p:bldP spid="10" grpId="0"/>
      <p:bldP spid="10" grpId="1"/>
      <p:bldP spid="11" grpId="0"/>
      <p:bldP spid="12" grpId="0" animBg="1"/>
      <p:bldP spid="13" grpId="0"/>
      <p:bldP spid="13" grpId="1"/>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extBox 4"/>
          <p:cNvSpPr txBox="1"/>
          <p:nvPr/>
        </p:nvSpPr>
        <p:spPr>
          <a:xfrm>
            <a:off x="6804754" y="1944108"/>
            <a:ext cx="1706880" cy="922020"/>
          </a:xfrm>
          <a:prstGeom prst="rect">
            <a:avLst/>
          </a:prstGeom>
          <a:noFill/>
        </p:spPr>
        <p:txBody>
          <a:bodyPr wrap="none" rtlCol="0">
            <a:spAutoFit/>
          </a:bodyPr>
          <a:lstStyle/>
          <a:p>
            <a:r>
              <a:rPr lang="en-US" altLang="zh-CN" sz="5400" spc="300" dirty="0">
                <a:solidFill>
                  <a:schemeClr val="bg1"/>
                </a:solidFill>
                <a:latin typeface="黑体" panose="02010609060101010101" charset="-122"/>
                <a:ea typeface="黑体" panose="02010609060101010101" charset="-122"/>
              </a:rPr>
              <a:t>2020</a:t>
            </a:r>
            <a:endParaRPr lang="zh-CN" altLang="en-US" sz="5400" spc="300" dirty="0">
              <a:solidFill>
                <a:schemeClr val="bg1"/>
              </a:solidFill>
              <a:latin typeface="黑体" panose="02010609060101010101" charset="-122"/>
              <a:ea typeface="黑体" panose="02010609060101010101" charset="-122"/>
            </a:endParaRPr>
          </a:p>
        </p:txBody>
      </p:sp>
      <p:sp>
        <p:nvSpPr>
          <p:cNvPr id="3" name="TextBox 5"/>
          <p:cNvSpPr txBox="1"/>
          <p:nvPr/>
        </p:nvSpPr>
        <p:spPr>
          <a:xfrm>
            <a:off x="4860592" y="2655461"/>
            <a:ext cx="3672800" cy="584775"/>
          </a:xfrm>
          <a:prstGeom prst="rect">
            <a:avLst/>
          </a:prstGeom>
          <a:noFill/>
        </p:spPr>
        <p:txBody>
          <a:bodyPr wrap="none" rtlCol="0">
            <a:spAutoFit/>
          </a:bodyPr>
          <a:lstStyle/>
          <a:p>
            <a:r>
              <a:rPr lang="zh-CN" altLang="en-US" sz="3200" dirty="0">
                <a:solidFill>
                  <a:srgbClr val="00AEEF"/>
                </a:solidFill>
                <a:latin typeface="黑体" panose="02010609060101010101" charset="-122"/>
                <a:ea typeface="黑体" panose="02010609060101010101" charset="-122"/>
              </a:rPr>
              <a:t>演示完毕 感谢聆听</a:t>
            </a:r>
          </a:p>
        </p:txBody>
      </p:sp>
      <p:sp>
        <p:nvSpPr>
          <p:cNvPr id="4" name="TextBox 6"/>
          <p:cNvSpPr txBox="1"/>
          <p:nvPr/>
        </p:nvSpPr>
        <p:spPr>
          <a:xfrm>
            <a:off x="6588736" y="3163872"/>
            <a:ext cx="1851789" cy="292388"/>
          </a:xfrm>
          <a:prstGeom prst="rect">
            <a:avLst/>
          </a:prstGeom>
          <a:noFill/>
        </p:spPr>
        <p:txBody>
          <a:bodyPr wrap="none" rtlCol="0">
            <a:spAutoFit/>
          </a:bodyPr>
          <a:lstStyle/>
          <a:p>
            <a:r>
              <a:rPr lang="en-US" altLang="zh-CN" sz="1300" dirty="0">
                <a:solidFill>
                  <a:schemeClr val="bg1"/>
                </a:solidFill>
                <a:latin typeface="黑体" panose="02010609060101010101" charset="-122"/>
                <a:ea typeface="黑体" panose="02010609060101010101" charset="-122"/>
              </a:rPr>
              <a:t>Thanks for listening</a:t>
            </a:r>
            <a:endParaRPr lang="zh-CN" altLang="en-US" sz="1300" dirty="0">
              <a:solidFill>
                <a:schemeClr val="bg1"/>
              </a:solidFill>
              <a:latin typeface="黑体" panose="02010609060101010101" charset="-122"/>
              <a:ea typeface="黑体" panose="02010609060101010101" charset="-122"/>
            </a:endParaRPr>
          </a:p>
        </p:txBody>
      </p:sp>
      <p:cxnSp>
        <p:nvCxnSpPr>
          <p:cNvPr id="5" name="直接连接符 4"/>
          <p:cNvCxnSpPr/>
          <p:nvPr/>
        </p:nvCxnSpPr>
        <p:spPr>
          <a:xfrm>
            <a:off x="7776822" y="3600246"/>
            <a:ext cx="540058"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TextBox 8"/>
          <p:cNvSpPr txBox="1"/>
          <p:nvPr/>
        </p:nvSpPr>
        <p:spPr>
          <a:xfrm>
            <a:off x="4284544" y="3672284"/>
            <a:ext cx="4134465" cy="338554"/>
          </a:xfrm>
          <a:prstGeom prst="rect">
            <a:avLst/>
          </a:prstGeom>
          <a:noFill/>
        </p:spPr>
        <p:txBody>
          <a:bodyPr wrap="none" rtlCol="0">
            <a:spAutoFit/>
          </a:bodyPr>
          <a:lstStyle/>
          <a:p>
            <a:pPr algn="r"/>
            <a:r>
              <a:rPr lang="en-US" altLang="zh-CN" sz="800" dirty="0">
                <a:solidFill>
                  <a:schemeClr val="bg1"/>
                </a:solidFill>
                <a:latin typeface="黑体" panose="02010609060101010101" charset="-122"/>
                <a:ea typeface="黑体" panose="02010609060101010101" charset="-122"/>
              </a:rPr>
              <a:t>A collection of data that can not be caught, managed, and processed by </a:t>
            </a:r>
            <a:r>
              <a:rPr lang="en-US" altLang="zh-CN" sz="800" dirty="0" err="1">
                <a:solidFill>
                  <a:schemeClr val="bg1"/>
                </a:solidFill>
                <a:latin typeface="黑体" panose="02010609060101010101" charset="-122"/>
                <a:ea typeface="黑体" panose="02010609060101010101" charset="-122"/>
              </a:rPr>
              <a:t>conven</a:t>
            </a:r>
            <a:endParaRPr lang="en-US" altLang="zh-CN" sz="800" dirty="0">
              <a:solidFill>
                <a:schemeClr val="bg1"/>
              </a:solidFill>
              <a:latin typeface="黑体" panose="02010609060101010101" charset="-122"/>
              <a:ea typeface="黑体" panose="02010609060101010101" charset="-122"/>
            </a:endParaRPr>
          </a:p>
          <a:p>
            <a:pPr algn="r"/>
            <a:r>
              <a:rPr lang="en-US" altLang="zh-CN" sz="800" dirty="0" err="1">
                <a:solidFill>
                  <a:schemeClr val="bg1"/>
                </a:solidFill>
                <a:latin typeface="黑体" panose="02010609060101010101" charset="-122"/>
                <a:ea typeface="黑体" panose="02010609060101010101" charset="-122"/>
              </a:rPr>
              <a:t>tional</a:t>
            </a:r>
            <a:r>
              <a:rPr lang="en-US" altLang="zh-CN" sz="800" dirty="0">
                <a:solidFill>
                  <a:schemeClr val="bg1"/>
                </a:solidFill>
                <a:latin typeface="黑体" panose="02010609060101010101" charset="-122"/>
                <a:ea typeface="黑体" panose="02010609060101010101" charset="-122"/>
              </a:rPr>
              <a:t> software tools within a given time scale,</a:t>
            </a:r>
            <a:endParaRPr lang="zh-CN" altLang="en-US" sz="800" dirty="0">
              <a:solidFill>
                <a:schemeClr val="bg1"/>
              </a:solidFill>
              <a:latin typeface="黑体" panose="02010609060101010101" charset="-122"/>
              <a:ea typeface="黑体" panose="02010609060101010101"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649"/>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2"/>
                                        </p:tgtEl>
                                      </p:cBhvr>
                                    </p:animEffect>
                                    <p:animScale>
                                      <p:cBhvr>
                                        <p:cTn id="15" dur="250" autoRev="1" fill="hold"/>
                                        <p:tgtEl>
                                          <p:spTgt spid="2"/>
                                        </p:tgtEl>
                                      </p:cBhvr>
                                      <p:by x="105000" y="105000"/>
                                    </p:animScale>
                                  </p:childTnLst>
                                </p:cTn>
                              </p:par>
                            </p:childTnLst>
                          </p:cTn>
                        </p:par>
                        <p:par>
                          <p:cTn id="16" fill="hold">
                            <p:stCondLst>
                              <p:cond delay="1149"/>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
                                        </p:tgtEl>
                                        <p:attrNameLst>
                                          <p:attrName>ppt_y</p:attrName>
                                        </p:attrNameLst>
                                      </p:cBhvr>
                                      <p:tavLst>
                                        <p:tav tm="0">
                                          <p:val>
                                            <p:strVal val="#ppt_y"/>
                                          </p:val>
                                        </p:tav>
                                        <p:tav tm="100000">
                                          <p:val>
                                            <p:strVal val="#ppt_y"/>
                                          </p:val>
                                        </p:tav>
                                      </p:tavLst>
                                    </p:anim>
                                    <p:anim calcmode="lin" valueType="num">
                                      <p:cBhvr>
                                        <p:cTn id="21"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
                                        </p:tgtEl>
                                      </p:cBhvr>
                                    </p:animEffect>
                                  </p:childTnLst>
                                </p:cTn>
                              </p:par>
                            </p:childTnLst>
                          </p:cTn>
                        </p:par>
                        <p:par>
                          <p:cTn id="24" fill="hold">
                            <p:stCondLst>
                              <p:cond delay="2049"/>
                            </p:stCondLst>
                            <p:childTnLst>
                              <p:par>
                                <p:cTn id="25" presetID="26" presetClass="emph" presetSubtype="0" fill="hold" grpId="1" nodeType="afterEffect">
                                  <p:stCondLst>
                                    <p:cond delay="0"/>
                                  </p:stCondLst>
                                  <p:iterate type="lt">
                                    <p:tmPct val="0"/>
                                  </p:iterate>
                                  <p:childTnLst>
                                    <p:animEffect transition="out" filter="fade">
                                      <p:cBhvr>
                                        <p:cTn id="26" dur="500" tmFilter="0, 0; .2, .5; .8, .5; 1, 0"/>
                                        <p:tgtEl>
                                          <p:spTgt spid="3"/>
                                        </p:tgtEl>
                                      </p:cBhvr>
                                    </p:animEffect>
                                    <p:animScale>
                                      <p:cBhvr>
                                        <p:cTn id="27" dur="250" autoRev="1" fill="hold"/>
                                        <p:tgtEl>
                                          <p:spTgt spid="3"/>
                                        </p:tgtEl>
                                      </p:cBhvr>
                                      <p:by x="105000" y="105000"/>
                                    </p:animScale>
                                  </p:childTnLst>
                                </p:cTn>
                              </p:par>
                            </p:childTnLst>
                          </p:cTn>
                        </p:par>
                        <p:par>
                          <p:cTn id="28" fill="hold">
                            <p:stCondLst>
                              <p:cond delay="2549"/>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4"/>
                                        </p:tgtEl>
                                        <p:attrNameLst>
                                          <p:attrName>ppt_y</p:attrName>
                                        </p:attrNameLst>
                                      </p:cBhvr>
                                      <p:tavLst>
                                        <p:tav tm="0">
                                          <p:val>
                                            <p:strVal val="#ppt_y"/>
                                          </p:val>
                                        </p:tav>
                                        <p:tav tm="100000">
                                          <p:val>
                                            <p:strVal val="#ppt_y"/>
                                          </p:val>
                                        </p:tav>
                                      </p:tavLst>
                                    </p:anim>
                                    <p:anim calcmode="lin" valueType="num">
                                      <p:cBhvr>
                                        <p:cTn id="33"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4"/>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childTnLst>
                          </p:cTn>
                        </p:par>
                        <p:par>
                          <p:cTn id="40" fill="hold">
                            <p:stCondLst>
                              <p:cond delay="4500"/>
                            </p:stCondLst>
                            <p:childTnLst>
                              <p:par>
                                <p:cTn id="41" presetID="42" presetClass="entr" presetSubtype="0"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95376">
            <a:off x="3231895" y="-3391568"/>
            <a:ext cx="12281658" cy="6783135"/>
          </a:xfrm>
          <a:prstGeom prst="rect">
            <a:avLst/>
          </a:prstGeom>
        </p:spPr>
      </p:pic>
      <p:sp>
        <p:nvSpPr>
          <p:cNvPr id="19" name="TextBox 10"/>
          <p:cNvSpPr txBox="1"/>
          <p:nvPr/>
        </p:nvSpPr>
        <p:spPr>
          <a:xfrm>
            <a:off x="1188194" y="3005020"/>
            <a:ext cx="1757680" cy="521970"/>
          </a:xfrm>
          <a:prstGeom prst="rect">
            <a:avLst/>
          </a:prstGeom>
          <a:noFill/>
        </p:spPr>
        <p:txBody>
          <a:bodyPr wrap="none" rtlCol="0">
            <a:spAutoFit/>
          </a:bodyPr>
          <a:lstStyle/>
          <a:p>
            <a:r>
              <a:rPr lang="zh-CN" altLang="en-US" sz="2800" spc="300" dirty="0">
                <a:solidFill>
                  <a:schemeClr val="bg1"/>
                </a:solidFill>
                <a:latin typeface="黑体" panose="02010609060101010101" charset="-122"/>
                <a:ea typeface="黑体" panose="02010609060101010101" charset="-122"/>
              </a:rPr>
              <a:t>项目介绍</a:t>
            </a:r>
          </a:p>
        </p:txBody>
      </p:sp>
      <p:sp>
        <p:nvSpPr>
          <p:cNvPr id="20" name="TextBox 11"/>
          <p:cNvSpPr txBox="1"/>
          <p:nvPr/>
        </p:nvSpPr>
        <p:spPr>
          <a:xfrm>
            <a:off x="1260292" y="3564725"/>
            <a:ext cx="3025187" cy="430887"/>
          </a:xfrm>
          <a:prstGeom prst="rect">
            <a:avLst/>
          </a:prstGeom>
          <a:noFill/>
        </p:spPr>
        <p:txBody>
          <a:bodyPr wrap="none" rtlCol="0">
            <a:spAutoFit/>
          </a:bodyPr>
          <a:lstStyle/>
          <a:p>
            <a:r>
              <a:rPr lang="en-US" altLang="zh-CN" sz="1100" dirty="0">
                <a:solidFill>
                  <a:schemeClr val="bg1"/>
                </a:solidFill>
                <a:latin typeface="汉仪细等线" panose="01010104010101010101" pitchFamily="2" charset="-122"/>
                <a:ea typeface="汉仪细等线" panose="01010104010101010101" pitchFamily="2" charset="-122"/>
              </a:rPr>
              <a:t>Please click enter to Please click enter add</a:t>
            </a:r>
          </a:p>
          <a:p>
            <a:r>
              <a:rPr lang="en-US" altLang="zh-CN" sz="1100" dirty="0">
                <a:solidFill>
                  <a:schemeClr val="bg1"/>
                </a:solidFill>
                <a:latin typeface="汉仪细等线" panose="01010104010101010101" pitchFamily="2" charset="-122"/>
                <a:ea typeface="汉仪细等线" panose="01010104010101010101" pitchFamily="2" charset="-122"/>
              </a:rPr>
              <a:t>text content Please click enter </a:t>
            </a:r>
            <a:endParaRPr lang="zh-CN" altLang="en-US" sz="1100" dirty="0">
              <a:solidFill>
                <a:schemeClr val="bg1"/>
              </a:solidFill>
              <a:latin typeface="汉仪细等线" panose="01010104010101010101" pitchFamily="2" charset="-122"/>
              <a:ea typeface="汉仪细等线" panose="01010104010101010101" pitchFamily="2" charset="-122"/>
            </a:endParaRPr>
          </a:p>
        </p:txBody>
      </p:sp>
      <p:sp>
        <p:nvSpPr>
          <p:cNvPr id="21" name="TextBox 21"/>
          <p:cNvSpPr txBox="1"/>
          <p:nvPr/>
        </p:nvSpPr>
        <p:spPr>
          <a:xfrm>
            <a:off x="1188194" y="1306180"/>
            <a:ext cx="2512226" cy="1862048"/>
          </a:xfrm>
          <a:prstGeom prst="rect">
            <a:avLst/>
          </a:prstGeom>
          <a:noFill/>
        </p:spPr>
        <p:txBody>
          <a:bodyPr wrap="none" rtlCol="0">
            <a:spAutoFit/>
          </a:bodyPr>
          <a:lstStyle/>
          <a:p>
            <a:r>
              <a:rPr lang="en-US" altLang="zh-CN" sz="11500" spc="300" dirty="0">
                <a:solidFill>
                  <a:schemeClr val="bg1"/>
                </a:solidFill>
                <a:latin typeface="黑体" panose="02010609060101010101" charset="-122"/>
                <a:ea typeface="黑体" panose="02010609060101010101" charset="-122"/>
              </a:rPr>
              <a:t>01.</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3"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35" presetClass="emph" presetSubtype="0" fill="hold" grpId="0" nodeType="afterEffect">
                                  <p:stCondLst>
                                    <p:cond delay="0"/>
                                  </p:stCondLst>
                                  <p:childTnLst>
                                    <p:anim calcmode="discrete" valueType="str">
                                      <p:cBhvr>
                                        <p:cTn id="10" dur="1000" fill="hold"/>
                                        <p:tgtEl>
                                          <p:spTgt spid="21"/>
                                        </p:tgtEl>
                                        <p:attrNameLst>
                                          <p:attrName>style.visibility</p:attrName>
                                        </p:attrNameLst>
                                      </p:cBhvr>
                                      <p:tavLst>
                                        <p:tav tm="0">
                                          <p:val>
                                            <p:strVal val="hidden"/>
                                          </p:val>
                                        </p:tav>
                                        <p:tav tm="50000">
                                          <p:val>
                                            <p:strVal val="visible"/>
                                          </p:val>
                                        </p:tav>
                                      </p:tavLst>
                                    </p:anim>
                                  </p:childTnLst>
                                </p:cTn>
                              </p:par>
                            </p:childTnLst>
                          </p:cTn>
                        </p:par>
                        <p:par>
                          <p:cTn id="11" fill="hold">
                            <p:stCondLst>
                              <p:cond delay="1500"/>
                            </p:stCondLst>
                            <p:childTnLst>
                              <p:par>
                                <p:cTn id="12" presetID="35" presetClass="emph" presetSubtype="0" fill="hold" grpId="1" nodeType="afterEffect">
                                  <p:stCondLst>
                                    <p:cond delay="0"/>
                                  </p:stCondLst>
                                  <p:childTnLst>
                                    <p:anim calcmode="discrete" valueType="str">
                                      <p:cBhvr>
                                        <p:cTn id="13" dur="1000" fill="hold"/>
                                        <p:tgtEl>
                                          <p:spTgt spid="21"/>
                                        </p:tgtEl>
                                        <p:attrNameLst>
                                          <p:attrName>style.visibility</p:attrName>
                                        </p:attrNameLst>
                                      </p:cBhvr>
                                      <p:tavLst>
                                        <p:tav tm="0">
                                          <p:val>
                                            <p:strVal val="hidden"/>
                                          </p:val>
                                        </p:tav>
                                        <p:tav tm="50000">
                                          <p:val>
                                            <p:strVal val="visible"/>
                                          </p:val>
                                        </p:tav>
                                      </p:tavLst>
                                    </p:anim>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par>
                          <p:cTn id="18" fill="hold">
                            <p:stCondLst>
                              <p:cond delay="3000"/>
                            </p:stCondLst>
                            <p:childTnLst>
                              <p:par>
                                <p:cTn id="19" presetID="26" presetClass="emph" presetSubtype="0" fill="hold" grpId="1" nodeType="afterEffect">
                                  <p:stCondLst>
                                    <p:cond delay="0"/>
                                  </p:stCondLst>
                                  <p:childTnLst>
                                    <p:animEffect transition="out" filter="fade">
                                      <p:cBhvr>
                                        <p:cTn id="20" dur="500" tmFilter="0, 0; .2, .5; .8, .5; 1, 0"/>
                                        <p:tgtEl>
                                          <p:spTgt spid="19"/>
                                        </p:tgtEl>
                                      </p:cBhvr>
                                    </p:animEffect>
                                    <p:animScale>
                                      <p:cBhvr>
                                        <p:cTn id="21" dur="250" autoRev="1" fill="hold"/>
                                        <p:tgtEl>
                                          <p:spTgt spid="19"/>
                                        </p:tgtEl>
                                      </p:cBhvr>
                                      <p:by x="105000" y="105000"/>
                                    </p:animScale>
                                  </p:childTnLst>
                                </p:cTn>
                              </p:par>
                            </p:childTnLst>
                          </p:cTn>
                        </p:par>
                        <p:par>
                          <p:cTn id="22" fill="hold">
                            <p:stCondLst>
                              <p:cond delay="3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20"/>
                                        </p:tgtEl>
                                        <p:attrNameLst>
                                          <p:attrName>style.visibility</p:attrName>
                                        </p:attrNameLst>
                                      </p:cBhvr>
                                      <p:to>
                                        <p:strVal val="visible"/>
                                      </p:to>
                                    </p:set>
                                    <p:anim calcmode="lin" valueType="num">
                                      <p:cBhvr>
                                        <p:cTn id="25" dur="2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26" dur="200" fill="hold"/>
                                        <p:tgtEl>
                                          <p:spTgt spid="20"/>
                                        </p:tgtEl>
                                        <p:attrNameLst>
                                          <p:attrName>ppt_y</p:attrName>
                                        </p:attrNameLst>
                                      </p:cBhvr>
                                      <p:tavLst>
                                        <p:tav tm="0">
                                          <p:val>
                                            <p:strVal val="#ppt_y"/>
                                          </p:val>
                                        </p:tav>
                                        <p:tav tm="100000">
                                          <p:val>
                                            <p:strVal val="#ppt_y"/>
                                          </p:val>
                                        </p:tav>
                                      </p:tavLst>
                                    </p:anim>
                                    <p:anim calcmode="lin" valueType="num">
                                      <p:cBhvr>
                                        <p:cTn id="27" dur="2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8" dur="2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9" dur="200" tmFilter="0,0; .5, 1; 1, 1"/>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0" grpId="0"/>
      <p:bldP spid="21" grpId="0"/>
      <p:bldP spid="21" grpId="1"/>
      <p:bldP spid="21" grpId="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框 8"/>
          <p:cNvSpPr txBox="1"/>
          <p:nvPr/>
        </p:nvSpPr>
        <p:spPr>
          <a:xfrm>
            <a:off x="3570341" y="297111"/>
            <a:ext cx="1833245" cy="452755"/>
          </a:xfrm>
          <a:prstGeom prst="rect">
            <a:avLst/>
          </a:prstGeom>
          <a:noFill/>
          <a:ln w="9525">
            <a:noFill/>
          </a:ln>
        </p:spPr>
        <p:txBody>
          <a:bodyPr wrap="none">
            <a:spAutoFit/>
          </a:bodyPr>
          <a:lstStyle/>
          <a:p>
            <a:pPr eaLnBrk="1" hangingPunct="1"/>
            <a:r>
              <a:rPr lang="en-US" altLang="zh-CN" sz="2350" b="1" dirty="0">
                <a:solidFill>
                  <a:schemeClr val="bg1"/>
                </a:solidFill>
                <a:latin typeface="方正兰亭黑_GBK" pitchFamily="2" charset="-122"/>
                <a:ea typeface="方正兰亭黑_GBK" pitchFamily="2" charset="-122"/>
              </a:rPr>
              <a:t>1.1</a:t>
            </a:r>
            <a:r>
              <a:rPr lang="zh-CN" altLang="en-US" sz="2350" b="1" dirty="0">
                <a:solidFill>
                  <a:schemeClr val="bg1"/>
                </a:solidFill>
                <a:latin typeface="方正兰亭黑_GBK" pitchFamily="2" charset="-122"/>
                <a:ea typeface="方正兰亭黑_GBK" pitchFamily="2" charset="-122"/>
              </a:rPr>
              <a:t>投资亮点</a:t>
            </a:r>
          </a:p>
        </p:txBody>
      </p:sp>
      <p:sp>
        <p:nvSpPr>
          <p:cNvPr id="8195" name="TextBox 46"/>
          <p:cNvSpPr txBox="1"/>
          <p:nvPr/>
        </p:nvSpPr>
        <p:spPr>
          <a:xfrm>
            <a:off x="2563898" y="749777"/>
            <a:ext cx="4689995" cy="333375"/>
          </a:xfrm>
          <a:prstGeom prst="rect">
            <a:avLst/>
          </a:prstGeom>
          <a:noFill/>
          <a:ln w="9525">
            <a:noFill/>
          </a:ln>
        </p:spPr>
        <p:txBody>
          <a:bodyPr>
            <a:spAutoFit/>
          </a:bodyPr>
          <a:lstStyle/>
          <a:p>
            <a:pPr defTabSz="522605" eaLnBrk="1" hangingPunct="1"/>
            <a:r>
              <a:rPr lang="en-US" altLang="zh-CN" sz="785"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785" dirty="0">
              <a:solidFill>
                <a:schemeClr val="bg1"/>
              </a:solidFill>
              <a:latin typeface="Arial" panose="020B0604020202020204" pitchFamily="34" charset="0"/>
              <a:ea typeface="Arial" panose="020B0604020202020204" pitchFamily="34" charset="0"/>
            </a:endParaRPr>
          </a:p>
        </p:txBody>
      </p:sp>
      <p:cxnSp>
        <p:nvCxnSpPr>
          <p:cNvPr id="14" name="直接连接符 13"/>
          <p:cNvCxnSpPr/>
          <p:nvPr/>
        </p:nvCxnSpPr>
        <p:spPr>
          <a:xfrm>
            <a:off x="243421" y="1171333"/>
            <a:ext cx="8585838" cy="0"/>
          </a:xfrm>
          <a:prstGeom prst="line">
            <a:avLst/>
          </a:prstGeom>
          <a:ln w="3175">
            <a:gradFill flip="none" rotWithShape="1">
              <a:gsLst>
                <a:gs pos="0">
                  <a:srgbClr val="137EEC">
                    <a:alpha val="0"/>
                  </a:srgbClr>
                </a:gs>
                <a:gs pos="56000">
                  <a:srgbClr val="137EEC"/>
                </a:gs>
                <a:gs pos="100000">
                  <a:srgbClr val="137EEC">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8197" name="组合 30"/>
          <p:cNvGrpSpPr/>
          <p:nvPr/>
        </p:nvGrpSpPr>
        <p:grpSpPr>
          <a:xfrm>
            <a:off x="689455" y="1703332"/>
            <a:ext cx="1270888" cy="1270887"/>
            <a:chOff x="683287" y="1738363"/>
            <a:chExt cx="1296238" cy="1296238"/>
          </a:xfrm>
        </p:grpSpPr>
        <p:sp>
          <p:nvSpPr>
            <p:cNvPr id="15" name="椭圆 14"/>
            <p:cNvSpPr/>
            <p:nvPr/>
          </p:nvSpPr>
          <p:spPr>
            <a:xfrm>
              <a:off x="824493" y="1879568"/>
              <a:ext cx="1013825" cy="1013827"/>
            </a:xfrm>
            <a:prstGeom prst="ellipse">
              <a:avLst/>
            </a:prstGeom>
            <a:solidFill>
              <a:srgbClr val="137E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lt1"/>
                </a:solidFill>
                <a:effectLst/>
                <a:uLnTx/>
                <a:uFillTx/>
                <a:latin typeface="+mn-lt"/>
                <a:ea typeface="+mn-ea"/>
                <a:cs typeface="+mn-cs"/>
              </a:endParaRPr>
            </a:p>
          </p:txBody>
        </p:sp>
        <p:sp>
          <p:nvSpPr>
            <p:cNvPr id="16" name="椭圆 15"/>
            <p:cNvSpPr/>
            <p:nvPr/>
          </p:nvSpPr>
          <p:spPr>
            <a:xfrm>
              <a:off x="683287" y="1738363"/>
              <a:ext cx="1296238" cy="1296238"/>
            </a:xfrm>
            <a:prstGeom prst="ellipse">
              <a:avLst/>
            </a:prstGeom>
            <a:noFill/>
            <a:ln w="12700">
              <a:solidFill>
                <a:srgbClr val="137E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lt1"/>
                </a:solidFill>
                <a:effectLst/>
                <a:uLnTx/>
                <a:uFillTx/>
                <a:latin typeface="+mn-lt"/>
                <a:ea typeface="+mn-ea"/>
                <a:cs typeface="+mn-cs"/>
              </a:endParaRPr>
            </a:p>
          </p:txBody>
        </p:sp>
        <p:sp>
          <p:nvSpPr>
            <p:cNvPr id="24" name="Freeform 254"/>
            <p:cNvSpPr>
              <a:spLocks noEditPoints="1"/>
            </p:cNvSpPr>
            <p:nvPr/>
          </p:nvSpPr>
          <p:spPr bwMode="auto">
            <a:xfrm>
              <a:off x="1075173" y="2135009"/>
              <a:ext cx="512465" cy="502946"/>
            </a:xfrm>
            <a:custGeom>
              <a:avLst/>
              <a:gdLst>
                <a:gd name="T0" fmla="*/ 191 w 256"/>
                <a:gd name="T1" fmla="*/ 135 h 252"/>
                <a:gd name="T2" fmla="*/ 227 w 256"/>
                <a:gd name="T3" fmla="*/ 123 h 252"/>
                <a:gd name="T4" fmla="*/ 255 w 256"/>
                <a:gd name="T5" fmla="*/ 83 h 252"/>
                <a:gd name="T6" fmla="*/ 209 w 256"/>
                <a:gd name="T7" fmla="*/ 107 h 252"/>
                <a:gd name="T8" fmla="*/ 200 w 256"/>
                <a:gd name="T9" fmla="*/ 5 h 252"/>
                <a:gd name="T10" fmla="*/ 165 w 256"/>
                <a:gd name="T11" fmla="*/ 9 h 252"/>
                <a:gd name="T12" fmla="*/ 130 w 256"/>
                <a:gd name="T13" fmla="*/ 44 h 252"/>
                <a:gd name="T14" fmla="*/ 126 w 256"/>
                <a:gd name="T15" fmla="*/ 83 h 252"/>
                <a:gd name="T16" fmla="*/ 114 w 256"/>
                <a:gd name="T17" fmla="*/ 120 h 252"/>
                <a:gd name="T18" fmla="*/ 69 w 256"/>
                <a:gd name="T19" fmla="*/ 172 h 252"/>
                <a:gd name="T20" fmla="*/ 48 w 256"/>
                <a:gd name="T21" fmla="*/ 171 h 252"/>
                <a:gd name="T22" fmla="*/ 23 w 256"/>
                <a:gd name="T23" fmla="*/ 188 h 252"/>
                <a:gd name="T24" fmla="*/ 15 w 256"/>
                <a:gd name="T25" fmla="*/ 210 h 252"/>
                <a:gd name="T26" fmla="*/ 28 w 256"/>
                <a:gd name="T27" fmla="*/ 239 h 252"/>
                <a:gd name="T28" fmla="*/ 57 w 256"/>
                <a:gd name="T29" fmla="*/ 252 h 252"/>
                <a:gd name="T30" fmla="*/ 79 w 256"/>
                <a:gd name="T31" fmla="*/ 244 h 252"/>
                <a:gd name="T32" fmla="*/ 96 w 256"/>
                <a:gd name="T33" fmla="*/ 219 h 252"/>
                <a:gd name="T34" fmla="*/ 93 w 256"/>
                <a:gd name="T35" fmla="*/ 196 h 252"/>
                <a:gd name="T36" fmla="*/ 140 w 256"/>
                <a:gd name="T37" fmla="*/ 149 h 252"/>
                <a:gd name="T38" fmla="*/ 57 w 256"/>
                <a:gd name="T39" fmla="*/ 232 h 252"/>
                <a:gd name="T40" fmla="*/ 44 w 256"/>
                <a:gd name="T41" fmla="*/ 228 h 252"/>
                <a:gd name="T42" fmla="*/ 35 w 256"/>
                <a:gd name="T43" fmla="*/ 215 h 252"/>
                <a:gd name="T44" fmla="*/ 36 w 256"/>
                <a:gd name="T45" fmla="*/ 202 h 252"/>
                <a:gd name="T46" fmla="*/ 48 w 256"/>
                <a:gd name="T47" fmla="*/ 191 h 252"/>
                <a:gd name="T48" fmla="*/ 61 w 256"/>
                <a:gd name="T49" fmla="*/ 189 h 252"/>
                <a:gd name="T50" fmla="*/ 74 w 256"/>
                <a:gd name="T51" fmla="*/ 198 h 252"/>
                <a:gd name="T52" fmla="*/ 78 w 256"/>
                <a:gd name="T53" fmla="*/ 210 h 252"/>
                <a:gd name="T54" fmla="*/ 71 w 256"/>
                <a:gd name="T55" fmla="*/ 226 h 252"/>
                <a:gd name="T56" fmla="*/ 57 w 256"/>
                <a:gd name="T57" fmla="*/ 232 h 252"/>
                <a:gd name="T58" fmla="*/ 117 w 256"/>
                <a:gd name="T59" fmla="*/ 100 h 252"/>
                <a:gd name="T60" fmla="*/ 0 w 256"/>
                <a:gd name="T61" fmla="*/ 37 h 252"/>
                <a:gd name="T62" fmla="*/ 179 w 256"/>
                <a:gd name="T63" fmla="*/ 139 h 252"/>
                <a:gd name="T64" fmla="*/ 153 w 256"/>
                <a:gd name="T65" fmla="*/ 154 h 252"/>
                <a:gd name="T66" fmla="*/ 126 w 256"/>
                <a:gd name="T67" fmla="*/ 185 h 252"/>
                <a:gd name="T68" fmla="*/ 188 w 256"/>
                <a:gd name="T69" fmla="*/ 248 h 252"/>
                <a:gd name="T70" fmla="*/ 208 w 256"/>
                <a:gd name="T71" fmla="*/ 252 h 252"/>
                <a:gd name="T72" fmla="*/ 236 w 256"/>
                <a:gd name="T73" fmla="*/ 230 h 252"/>
                <a:gd name="T74" fmla="*/ 243 w 256"/>
                <a:gd name="T75" fmla="*/ 217 h 252"/>
                <a:gd name="T76" fmla="*/ 239 w 256"/>
                <a:gd name="T77" fmla="*/ 197 h 252"/>
                <a:gd name="T78" fmla="*/ 205 w 256"/>
                <a:gd name="T79" fmla="*/ 233 h 252"/>
                <a:gd name="T80" fmla="*/ 196 w 256"/>
                <a:gd name="T81" fmla="*/ 233 h 252"/>
                <a:gd name="T82" fmla="*/ 147 w 256"/>
                <a:gd name="T83" fmla="*/ 183 h 252"/>
                <a:gd name="T84" fmla="*/ 151 w 256"/>
                <a:gd name="T85" fmla="*/ 176 h 252"/>
                <a:gd name="T86" fmla="*/ 205 w 256"/>
                <a:gd name="T87" fmla="*/ 224 h 252"/>
                <a:gd name="T88" fmla="*/ 207 w 256"/>
                <a:gd name="T89" fmla="*/ 232 h 252"/>
                <a:gd name="T90" fmla="*/ 226 w 256"/>
                <a:gd name="T91" fmla="*/ 213 h 252"/>
                <a:gd name="T92" fmla="*/ 217 w 256"/>
                <a:gd name="T93" fmla="*/ 213 h 252"/>
                <a:gd name="T94" fmla="*/ 168 w 256"/>
                <a:gd name="T95" fmla="*/ 162 h 252"/>
                <a:gd name="T96" fmla="*/ 171 w 256"/>
                <a:gd name="T97" fmla="*/ 155 h 252"/>
                <a:gd name="T98" fmla="*/ 226 w 256"/>
                <a:gd name="T99" fmla="*/ 204 h 252"/>
                <a:gd name="T100" fmla="*/ 227 w 256"/>
                <a:gd name="T101" fmla="*/ 21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6" h="252">
                  <a:moveTo>
                    <a:pt x="166" y="130"/>
                  </a:moveTo>
                  <a:lnTo>
                    <a:pt x="166" y="130"/>
                  </a:lnTo>
                  <a:lnTo>
                    <a:pt x="178" y="133"/>
                  </a:lnTo>
                  <a:lnTo>
                    <a:pt x="191" y="135"/>
                  </a:lnTo>
                  <a:lnTo>
                    <a:pt x="191" y="135"/>
                  </a:lnTo>
                  <a:lnTo>
                    <a:pt x="204" y="133"/>
                  </a:lnTo>
                  <a:lnTo>
                    <a:pt x="216" y="130"/>
                  </a:lnTo>
                  <a:lnTo>
                    <a:pt x="227" y="123"/>
                  </a:lnTo>
                  <a:lnTo>
                    <a:pt x="236" y="115"/>
                  </a:lnTo>
                  <a:lnTo>
                    <a:pt x="246" y="106"/>
                  </a:lnTo>
                  <a:lnTo>
                    <a:pt x="251" y="94"/>
                  </a:lnTo>
                  <a:lnTo>
                    <a:pt x="255" y="83"/>
                  </a:lnTo>
                  <a:lnTo>
                    <a:pt x="256" y="70"/>
                  </a:lnTo>
                  <a:lnTo>
                    <a:pt x="256" y="70"/>
                  </a:lnTo>
                  <a:lnTo>
                    <a:pt x="255" y="58"/>
                  </a:lnTo>
                  <a:lnTo>
                    <a:pt x="209" y="107"/>
                  </a:lnTo>
                  <a:lnTo>
                    <a:pt x="165" y="100"/>
                  </a:lnTo>
                  <a:lnTo>
                    <a:pt x="149" y="58"/>
                  </a:lnTo>
                  <a:lnTo>
                    <a:pt x="200" y="5"/>
                  </a:lnTo>
                  <a:lnTo>
                    <a:pt x="200" y="5"/>
                  </a:lnTo>
                  <a:lnTo>
                    <a:pt x="191" y="3"/>
                  </a:lnTo>
                  <a:lnTo>
                    <a:pt x="191" y="3"/>
                  </a:lnTo>
                  <a:lnTo>
                    <a:pt x="178" y="5"/>
                  </a:lnTo>
                  <a:lnTo>
                    <a:pt x="165" y="9"/>
                  </a:lnTo>
                  <a:lnTo>
                    <a:pt x="155" y="15"/>
                  </a:lnTo>
                  <a:lnTo>
                    <a:pt x="144" y="23"/>
                  </a:lnTo>
                  <a:lnTo>
                    <a:pt x="136" y="32"/>
                  </a:lnTo>
                  <a:lnTo>
                    <a:pt x="130" y="44"/>
                  </a:lnTo>
                  <a:lnTo>
                    <a:pt x="126" y="57"/>
                  </a:lnTo>
                  <a:lnTo>
                    <a:pt x="125" y="70"/>
                  </a:lnTo>
                  <a:lnTo>
                    <a:pt x="125" y="70"/>
                  </a:lnTo>
                  <a:lnTo>
                    <a:pt x="126" y="83"/>
                  </a:lnTo>
                  <a:lnTo>
                    <a:pt x="131" y="96"/>
                  </a:lnTo>
                  <a:lnTo>
                    <a:pt x="131" y="96"/>
                  </a:lnTo>
                  <a:lnTo>
                    <a:pt x="122" y="109"/>
                  </a:lnTo>
                  <a:lnTo>
                    <a:pt x="114" y="120"/>
                  </a:lnTo>
                  <a:lnTo>
                    <a:pt x="96" y="143"/>
                  </a:lnTo>
                  <a:lnTo>
                    <a:pt x="80" y="161"/>
                  </a:lnTo>
                  <a:lnTo>
                    <a:pt x="69" y="172"/>
                  </a:lnTo>
                  <a:lnTo>
                    <a:pt x="69" y="172"/>
                  </a:lnTo>
                  <a:lnTo>
                    <a:pt x="62" y="171"/>
                  </a:lnTo>
                  <a:lnTo>
                    <a:pt x="57" y="170"/>
                  </a:lnTo>
                  <a:lnTo>
                    <a:pt x="57" y="170"/>
                  </a:lnTo>
                  <a:lnTo>
                    <a:pt x="48" y="171"/>
                  </a:lnTo>
                  <a:lnTo>
                    <a:pt x="40" y="174"/>
                  </a:lnTo>
                  <a:lnTo>
                    <a:pt x="34" y="178"/>
                  </a:lnTo>
                  <a:lnTo>
                    <a:pt x="28" y="181"/>
                  </a:lnTo>
                  <a:lnTo>
                    <a:pt x="23" y="188"/>
                  </a:lnTo>
                  <a:lnTo>
                    <a:pt x="19" y="194"/>
                  </a:lnTo>
                  <a:lnTo>
                    <a:pt x="17" y="202"/>
                  </a:lnTo>
                  <a:lnTo>
                    <a:pt x="15" y="210"/>
                  </a:lnTo>
                  <a:lnTo>
                    <a:pt x="15" y="210"/>
                  </a:lnTo>
                  <a:lnTo>
                    <a:pt x="17" y="219"/>
                  </a:lnTo>
                  <a:lnTo>
                    <a:pt x="19" y="227"/>
                  </a:lnTo>
                  <a:lnTo>
                    <a:pt x="23" y="233"/>
                  </a:lnTo>
                  <a:lnTo>
                    <a:pt x="28" y="239"/>
                  </a:lnTo>
                  <a:lnTo>
                    <a:pt x="34" y="244"/>
                  </a:lnTo>
                  <a:lnTo>
                    <a:pt x="40" y="248"/>
                  </a:lnTo>
                  <a:lnTo>
                    <a:pt x="48" y="250"/>
                  </a:lnTo>
                  <a:lnTo>
                    <a:pt x="57" y="252"/>
                  </a:lnTo>
                  <a:lnTo>
                    <a:pt x="57" y="252"/>
                  </a:lnTo>
                  <a:lnTo>
                    <a:pt x="65" y="250"/>
                  </a:lnTo>
                  <a:lnTo>
                    <a:pt x="73" y="248"/>
                  </a:lnTo>
                  <a:lnTo>
                    <a:pt x="79" y="244"/>
                  </a:lnTo>
                  <a:lnTo>
                    <a:pt x="86" y="239"/>
                  </a:lnTo>
                  <a:lnTo>
                    <a:pt x="90" y="233"/>
                  </a:lnTo>
                  <a:lnTo>
                    <a:pt x="93" y="227"/>
                  </a:lnTo>
                  <a:lnTo>
                    <a:pt x="96" y="219"/>
                  </a:lnTo>
                  <a:lnTo>
                    <a:pt x="97" y="210"/>
                  </a:lnTo>
                  <a:lnTo>
                    <a:pt x="97" y="210"/>
                  </a:lnTo>
                  <a:lnTo>
                    <a:pt x="96" y="202"/>
                  </a:lnTo>
                  <a:lnTo>
                    <a:pt x="93" y="196"/>
                  </a:lnTo>
                  <a:lnTo>
                    <a:pt x="93" y="196"/>
                  </a:lnTo>
                  <a:lnTo>
                    <a:pt x="104" y="184"/>
                  </a:lnTo>
                  <a:lnTo>
                    <a:pt x="119" y="167"/>
                  </a:lnTo>
                  <a:lnTo>
                    <a:pt x="140" y="149"/>
                  </a:lnTo>
                  <a:lnTo>
                    <a:pt x="152" y="139"/>
                  </a:lnTo>
                  <a:lnTo>
                    <a:pt x="166" y="130"/>
                  </a:lnTo>
                  <a:lnTo>
                    <a:pt x="166" y="130"/>
                  </a:lnTo>
                  <a:close/>
                  <a:moveTo>
                    <a:pt x="57" y="232"/>
                  </a:moveTo>
                  <a:lnTo>
                    <a:pt x="57" y="232"/>
                  </a:lnTo>
                  <a:lnTo>
                    <a:pt x="52" y="232"/>
                  </a:lnTo>
                  <a:lnTo>
                    <a:pt x="48" y="231"/>
                  </a:lnTo>
                  <a:lnTo>
                    <a:pt x="44" y="228"/>
                  </a:lnTo>
                  <a:lnTo>
                    <a:pt x="41" y="226"/>
                  </a:lnTo>
                  <a:lnTo>
                    <a:pt x="39" y="223"/>
                  </a:lnTo>
                  <a:lnTo>
                    <a:pt x="36" y="219"/>
                  </a:lnTo>
                  <a:lnTo>
                    <a:pt x="35" y="215"/>
                  </a:lnTo>
                  <a:lnTo>
                    <a:pt x="35" y="210"/>
                  </a:lnTo>
                  <a:lnTo>
                    <a:pt x="35" y="210"/>
                  </a:lnTo>
                  <a:lnTo>
                    <a:pt x="35" y="206"/>
                  </a:lnTo>
                  <a:lnTo>
                    <a:pt x="36" y="202"/>
                  </a:lnTo>
                  <a:lnTo>
                    <a:pt x="39" y="198"/>
                  </a:lnTo>
                  <a:lnTo>
                    <a:pt x="41" y="196"/>
                  </a:lnTo>
                  <a:lnTo>
                    <a:pt x="44" y="193"/>
                  </a:lnTo>
                  <a:lnTo>
                    <a:pt x="48" y="191"/>
                  </a:lnTo>
                  <a:lnTo>
                    <a:pt x="52" y="189"/>
                  </a:lnTo>
                  <a:lnTo>
                    <a:pt x="57" y="189"/>
                  </a:lnTo>
                  <a:lnTo>
                    <a:pt x="57" y="189"/>
                  </a:lnTo>
                  <a:lnTo>
                    <a:pt x="61" y="189"/>
                  </a:lnTo>
                  <a:lnTo>
                    <a:pt x="65" y="191"/>
                  </a:lnTo>
                  <a:lnTo>
                    <a:pt x="69" y="193"/>
                  </a:lnTo>
                  <a:lnTo>
                    <a:pt x="71" y="196"/>
                  </a:lnTo>
                  <a:lnTo>
                    <a:pt x="74" y="198"/>
                  </a:lnTo>
                  <a:lnTo>
                    <a:pt x="77" y="202"/>
                  </a:lnTo>
                  <a:lnTo>
                    <a:pt x="78" y="206"/>
                  </a:lnTo>
                  <a:lnTo>
                    <a:pt x="78" y="210"/>
                  </a:lnTo>
                  <a:lnTo>
                    <a:pt x="78" y="210"/>
                  </a:lnTo>
                  <a:lnTo>
                    <a:pt x="78" y="215"/>
                  </a:lnTo>
                  <a:lnTo>
                    <a:pt x="77" y="219"/>
                  </a:lnTo>
                  <a:lnTo>
                    <a:pt x="74" y="223"/>
                  </a:lnTo>
                  <a:lnTo>
                    <a:pt x="71" y="226"/>
                  </a:lnTo>
                  <a:lnTo>
                    <a:pt x="69" y="228"/>
                  </a:lnTo>
                  <a:lnTo>
                    <a:pt x="65" y="231"/>
                  </a:lnTo>
                  <a:lnTo>
                    <a:pt x="61" y="232"/>
                  </a:lnTo>
                  <a:lnTo>
                    <a:pt x="57" y="232"/>
                  </a:lnTo>
                  <a:lnTo>
                    <a:pt x="57" y="232"/>
                  </a:lnTo>
                  <a:close/>
                  <a:moveTo>
                    <a:pt x="61" y="79"/>
                  </a:moveTo>
                  <a:lnTo>
                    <a:pt x="99" y="119"/>
                  </a:lnTo>
                  <a:lnTo>
                    <a:pt x="117" y="100"/>
                  </a:lnTo>
                  <a:lnTo>
                    <a:pt x="79" y="61"/>
                  </a:lnTo>
                  <a:lnTo>
                    <a:pt x="88" y="52"/>
                  </a:lnTo>
                  <a:lnTo>
                    <a:pt x="36" y="0"/>
                  </a:lnTo>
                  <a:lnTo>
                    <a:pt x="0" y="37"/>
                  </a:lnTo>
                  <a:lnTo>
                    <a:pt x="51" y="88"/>
                  </a:lnTo>
                  <a:lnTo>
                    <a:pt x="61" y="79"/>
                  </a:lnTo>
                  <a:close/>
                  <a:moveTo>
                    <a:pt x="179" y="139"/>
                  </a:moveTo>
                  <a:lnTo>
                    <a:pt x="179" y="139"/>
                  </a:lnTo>
                  <a:lnTo>
                    <a:pt x="174" y="140"/>
                  </a:lnTo>
                  <a:lnTo>
                    <a:pt x="169" y="144"/>
                  </a:lnTo>
                  <a:lnTo>
                    <a:pt x="161" y="148"/>
                  </a:lnTo>
                  <a:lnTo>
                    <a:pt x="153" y="154"/>
                  </a:lnTo>
                  <a:lnTo>
                    <a:pt x="144" y="162"/>
                  </a:lnTo>
                  <a:lnTo>
                    <a:pt x="135" y="172"/>
                  </a:lnTo>
                  <a:lnTo>
                    <a:pt x="126" y="185"/>
                  </a:lnTo>
                  <a:lnTo>
                    <a:pt x="126" y="185"/>
                  </a:lnTo>
                  <a:lnTo>
                    <a:pt x="155" y="214"/>
                  </a:lnTo>
                  <a:lnTo>
                    <a:pt x="184" y="244"/>
                  </a:lnTo>
                  <a:lnTo>
                    <a:pt x="184" y="244"/>
                  </a:lnTo>
                  <a:lnTo>
                    <a:pt x="188" y="248"/>
                  </a:lnTo>
                  <a:lnTo>
                    <a:pt x="194" y="250"/>
                  </a:lnTo>
                  <a:lnTo>
                    <a:pt x="197" y="252"/>
                  </a:lnTo>
                  <a:lnTo>
                    <a:pt x="203" y="252"/>
                  </a:lnTo>
                  <a:lnTo>
                    <a:pt x="208" y="252"/>
                  </a:lnTo>
                  <a:lnTo>
                    <a:pt x="213" y="250"/>
                  </a:lnTo>
                  <a:lnTo>
                    <a:pt x="217" y="248"/>
                  </a:lnTo>
                  <a:lnTo>
                    <a:pt x="221" y="244"/>
                  </a:lnTo>
                  <a:lnTo>
                    <a:pt x="236" y="230"/>
                  </a:lnTo>
                  <a:lnTo>
                    <a:pt x="236" y="230"/>
                  </a:lnTo>
                  <a:lnTo>
                    <a:pt x="239" y="226"/>
                  </a:lnTo>
                  <a:lnTo>
                    <a:pt x="242" y="220"/>
                  </a:lnTo>
                  <a:lnTo>
                    <a:pt x="243" y="217"/>
                  </a:lnTo>
                  <a:lnTo>
                    <a:pt x="243" y="211"/>
                  </a:lnTo>
                  <a:lnTo>
                    <a:pt x="243" y="206"/>
                  </a:lnTo>
                  <a:lnTo>
                    <a:pt x="242" y="201"/>
                  </a:lnTo>
                  <a:lnTo>
                    <a:pt x="239" y="197"/>
                  </a:lnTo>
                  <a:lnTo>
                    <a:pt x="236" y="193"/>
                  </a:lnTo>
                  <a:lnTo>
                    <a:pt x="179" y="139"/>
                  </a:lnTo>
                  <a:close/>
                  <a:moveTo>
                    <a:pt x="205" y="233"/>
                  </a:moveTo>
                  <a:lnTo>
                    <a:pt x="205" y="233"/>
                  </a:lnTo>
                  <a:lnTo>
                    <a:pt x="203" y="236"/>
                  </a:lnTo>
                  <a:lnTo>
                    <a:pt x="200" y="236"/>
                  </a:lnTo>
                  <a:lnTo>
                    <a:pt x="197" y="236"/>
                  </a:lnTo>
                  <a:lnTo>
                    <a:pt x="196" y="233"/>
                  </a:lnTo>
                  <a:lnTo>
                    <a:pt x="148" y="187"/>
                  </a:lnTo>
                  <a:lnTo>
                    <a:pt x="148" y="187"/>
                  </a:lnTo>
                  <a:lnTo>
                    <a:pt x="147" y="184"/>
                  </a:lnTo>
                  <a:lnTo>
                    <a:pt x="147" y="183"/>
                  </a:lnTo>
                  <a:lnTo>
                    <a:pt x="147" y="180"/>
                  </a:lnTo>
                  <a:lnTo>
                    <a:pt x="148" y="178"/>
                  </a:lnTo>
                  <a:lnTo>
                    <a:pt x="148" y="178"/>
                  </a:lnTo>
                  <a:lnTo>
                    <a:pt x="151" y="176"/>
                  </a:lnTo>
                  <a:lnTo>
                    <a:pt x="153" y="175"/>
                  </a:lnTo>
                  <a:lnTo>
                    <a:pt x="156" y="176"/>
                  </a:lnTo>
                  <a:lnTo>
                    <a:pt x="157" y="178"/>
                  </a:lnTo>
                  <a:lnTo>
                    <a:pt x="205" y="224"/>
                  </a:lnTo>
                  <a:lnTo>
                    <a:pt x="205" y="224"/>
                  </a:lnTo>
                  <a:lnTo>
                    <a:pt x="207" y="227"/>
                  </a:lnTo>
                  <a:lnTo>
                    <a:pt x="207" y="230"/>
                  </a:lnTo>
                  <a:lnTo>
                    <a:pt x="207" y="232"/>
                  </a:lnTo>
                  <a:lnTo>
                    <a:pt x="205" y="233"/>
                  </a:lnTo>
                  <a:lnTo>
                    <a:pt x="205" y="233"/>
                  </a:lnTo>
                  <a:close/>
                  <a:moveTo>
                    <a:pt x="226" y="213"/>
                  </a:moveTo>
                  <a:lnTo>
                    <a:pt x="226" y="213"/>
                  </a:lnTo>
                  <a:lnTo>
                    <a:pt x="223" y="215"/>
                  </a:lnTo>
                  <a:lnTo>
                    <a:pt x="221" y="215"/>
                  </a:lnTo>
                  <a:lnTo>
                    <a:pt x="218" y="215"/>
                  </a:lnTo>
                  <a:lnTo>
                    <a:pt x="217" y="213"/>
                  </a:lnTo>
                  <a:lnTo>
                    <a:pt x="169" y="166"/>
                  </a:lnTo>
                  <a:lnTo>
                    <a:pt x="169" y="166"/>
                  </a:lnTo>
                  <a:lnTo>
                    <a:pt x="168" y="163"/>
                  </a:lnTo>
                  <a:lnTo>
                    <a:pt x="168" y="162"/>
                  </a:lnTo>
                  <a:lnTo>
                    <a:pt x="168" y="159"/>
                  </a:lnTo>
                  <a:lnTo>
                    <a:pt x="169" y="157"/>
                  </a:lnTo>
                  <a:lnTo>
                    <a:pt x="169" y="157"/>
                  </a:lnTo>
                  <a:lnTo>
                    <a:pt x="171" y="155"/>
                  </a:lnTo>
                  <a:lnTo>
                    <a:pt x="174" y="154"/>
                  </a:lnTo>
                  <a:lnTo>
                    <a:pt x="177" y="155"/>
                  </a:lnTo>
                  <a:lnTo>
                    <a:pt x="178" y="157"/>
                  </a:lnTo>
                  <a:lnTo>
                    <a:pt x="226" y="204"/>
                  </a:lnTo>
                  <a:lnTo>
                    <a:pt x="226" y="204"/>
                  </a:lnTo>
                  <a:lnTo>
                    <a:pt x="227" y="206"/>
                  </a:lnTo>
                  <a:lnTo>
                    <a:pt x="227" y="209"/>
                  </a:lnTo>
                  <a:lnTo>
                    <a:pt x="227" y="211"/>
                  </a:lnTo>
                  <a:lnTo>
                    <a:pt x="226" y="213"/>
                  </a:lnTo>
                  <a:lnTo>
                    <a:pt x="226" y="213"/>
                  </a:lnTo>
                  <a:close/>
                </a:path>
              </a:pathLst>
            </a:custGeom>
            <a:solidFill>
              <a:schemeClr val="bg1"/>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prstClr val="black"/>
                </a:solidFill>
                <a:effectLst/>
                <a:uLnTx/>
                <a:uFillTx/>
                <a:latin typeface="+mn-lt"/>
                <a:ea typeface="+mn-ea"/>
                <a:cs typeface="+mn-cs"/>
              </a:endParaRPr>
            </a:p>
          </p:txBody>
        </p:sp>
      </p:grpSp>
      <p:grpSp>
        <p:nvGrpSpPr>
          <p:cNvPr id="8198" name="组合 29"/>
          <p:cNvGrpSpPr/>
          <p:nvPr/>
        </p:nvGrpSpPr>
        <p:grpSpPr>
          <a:xfrm>
            <a:off x="2688343" y="1703332"/>
            <a:ext cx="1270887" cy="1270887"/>
            <a:chOff x="2723102" y="1738363"/>
            <a:chExt cx="1296238" cy="1296238"/>
          </a:xfrm>
        </p:grpSpPr>
        <p:sp>
          <p:nvSpPr>
            <p:cNvPr id="18" name="椭圆 17"/>
            <p:cNvSpPr/>
            <p:nvPr/>
          </p:nvSpPr>
          <p:spPr>
            <a:xfrm>
              <a:off x="2864307" y="1879568"/>
              <a:ext cx="1013827" cy="1013827"/>
            </a:xfrm>
            <a:prstGeom prst="ellipse">
              <a:avLst/>
            </a:prstGeom>
            <a:solidFill>
              <a:srgbClr val="137E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lt1"/>
                </a:solidFill>
                <a:effectLst/>
                <a:uLnTx/>
                <a:uFillTx/>
                <a:latin typeface="+mn-lt"/>
                <a:ea typeface="+mn-ea"/>
                <a:cs typeface="+mn-cs"/>
              </a:endParaRPr>
            </a:p>
          </p:txBody>
        </p:sp>
        <p:sp>
          <p:nvSpPr>
            <p:cNvPr id="19" name="椭圆 18"/>
            <p:cNvSpPr/>
            <p:nvPr/>
          </p:nvSpPr>
          <p:spPr>
            <a:xfrm>
              <a:off x="2723102" y="1738363"/>
              <a:ext cx="1296238" cy="1296238"/>
            </a:xfrm>
            <a:prstGeom prst="ellipse">
              <a:avLst/>
            </a:prstGeom>
            <a:noFill/>
            <a:ln w="12700">
              <a:solidFill>
                <a:srgbClr val="137E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lt1"/>
                </a:solidFill>
                <a:effectLst/>
                <a:uLnTx/>
                <a:uFillTx/>
                <a:latin typeface="+mn-lt"/>
                <a:ea typeface="+mn-ea"/>
                <a:cs typeface="+mn-cs"/>
              </a:endParaRPr>
            </a:p>
          </p:txBody>
        </p:sp>
        <p:sp>
          <p:nvSpPr>
            <p:cNvPr id="25" name="Freeform 226"/>
            <p:cNvSpPr>
              <a:spLocks noEditPoints="1"/>
            </p:cNvSpPr>
            <p:nvPr/>
          </p:nvSpPr>
          <p:spPr bwMode="auto">
            <a:xfrm>
              <a:off x="3175278" y="2147701"/>
              <a:ext cx="391887" cy="477561"/>
            </a:xfrm>
            <a:custGeom>
              <a:avLst/>
              <a:gdLst>
                <a:gd name="T0" fmla="*/ 26 w 209"/>
                <a:gd name="T1" fmla="*/ 192 h 254"/>
                <a:gd name="T2" fmla="*/ 27 w 209"/>
                <a:gd name="T3" fmla="*/ 189 h 254"/>
                <a:gd name="T4" fmla="*/ 35 w 209"/>
                <a:gd name="T5" fmla="*/ 178 h 254"/>
                <a:gd name="T6" fmla="*/ 45 w 209"/>
                <a:gd name="T7" fmla="*/ 173 h 254"/>
                <a:gd name="T8" fmla="*/ 161 w 209"/>
                <a:gd name="T9" fmla="*/ 171 h 254"/>
                <a:gd name="T10" fmla="*/ 167 w 209"/>
                <a:gd name="T11" fmla="*/ 173 h 254"/>
                <a:gd name="T12" fmla="*/ 178 w 209"/>
                <a:gd name="T13" fmla="*/ 178 h 254"/>
                <a:gd name="T14" fmla="*/ 185 w 209"/>
                <a:gd name="T15" fmla="*/ 189 h 254"/>
                <a:gd name="T16" fmla="*/ 209 w 209"/>
                <a:gd name="T17" fmla="*/ 254 h 254"/>
                <a:gd name="T18" fmla="*/ 103 w 209"/>
                <a:gd name="T19" fmla="*/ 166 h 254"/>
                <a:gd name="T20" fmla="*/ 96 w 209"/>
                <a:gd name="T21" fmla="*/ 166 h 254"/>
                <a:gd name="T22" fmla="*/ 79 w 209"/>
                <a:gd name="T23" fmla="*/ 162 h 254"/>
                <a:gd name="T24" fmla="*/ 64 w 209"/>
                <a:gd name="T25" fmla="*/ 156 h 254"/>
                <a:gd name="T26" fmla="*/ 45 w 209"/>
                <a:gd name="T27" fmla="*/ 141 h 254"/>
                <a:gd name="T28" fmla="*/ 31 w 209"/>
                <a:gd name="T29" fmla="*/ 123 h 254"/>
                <a:gd name="T30" fmla="*/ 24 w 209"/>
                <a:gd name="T31" fmla="*/ 108 h 254"/>
                <a:gd name="T32" fmla="*/ 22 w 209"/>
                <a:gd name="T33" fmla="*/ 92 h 254"/>
                <a:gd name="T34" fmla="*/ 20 w 209"/>
                <a:gd name="T35" fmla="*/ 83 h 254"/>
                <a:gd name="T36" fmla="*/ 23 w 209"/>
                <a:gd name="T37" fmla="*/ 66 h 254"/>
                <a:gd name="T38" fmla="*/ 27 w 209"/>
                <a:gd name="T39" fmla="*/ 50 h 254"/>
                <a:gd name="T40" fmla="*/ 35 w 209"/>
                <a:gd name="T41" fmla="*/ 36 h 254"/>
                <a:gd name="T42" fmla="*/ 57 w 209"/>
                <a:gd name="T43" fmla="*/ 14 h 254"/>
                <a:gd name="T44" fmla="*/ 71 w 209"/>
                <a:gd name="T45" fmla="*/ 6 h 254"/>
                <a:gd name="T46" fmla="*/ 87 w 209"/>
                <a:gd name="T47" fmla="*/ 1 h 254"/>
                <a:gd name="T48" fmla="*/ 103 w 209"/>
                <a:gd name="T49" fmla="*/ 0 h 254"/>
                <a:gd name="T50" fmla="*/ 113 w 209"/>
                <a:gd name="T51" fmla="*/ 0 h 254"/>
                <a:gd name="T52" fmla="*/ 128 w 209"/>
                <a:gd name="T53" fmla="*/ 4 h 254"/>
                <a:gd name="T54" fmla="*/ 144 w 209"/>
                <a:gd name="T55" fmla="*/ 10 h 254"/>
                <a:gd name="T56" fmla="*/ 163 w 209"/>
                <a:gd name="T57" fmla="*/ 24 h 254"/>
                <a:gd name="T58" fmla="*/ 178 w 209"/>
                <a:gd name="T59" fmla="*/ 44 h 254"/>
                <a:gd name="T60" fmla="*/ 183 w 209"/>
                <a:gd name="T61" fmla="*/ 58 h 254"/>
                <a:gd name="T62" fmla="*/ 187 w 209"/>
                <a:gd name="T63" fmla="*/ 75 h 254"/>
                <a:gd name="T64" fmla="*/ 187 w 209"/>
                <a:gd name="T65" fmla="*/ 83 h 254"/>
                <a:gd name="T66" fmla="*/ 185 w 209"/>
                <a:gd name="T67" fmla="*/ 100 h 254"/>
                <a:gd name="T68" fmla="*/ 180 w 209"/>
                <a:gd name="T69" fmla="*/ 115 h 254"/>
                <a:gd name="T70" fmla="*/ 172 w 209"/>
                <a:gd name="T71" fmla="*/ 130 h 254"/>
                <a:gd name="T72" fmla="*/ 150 w 209"/>
                <a:gd name="T73" fmla="*/ 152 h 254"/>
                <a:gd name="T74" fmla="*/ 136 w 209"/>
                <a:gd name="T75" fmla="*/ 160 h 254"/>
                <a:gd name="T76" fmla="*/ 120 w 209"/>
                <a:gd name="T77" fmla="*/ 165 h 254"/>
                <a:gd name="T78" fmla="*/ 103 w 209"/>
                <a:gd name="T79" fmla="*/ 166 h 254"/>
                <a:gd name="T80" fmla="*/ 90 w 209"/>
                <a:gd name="T81" fmla="*/ 22 h 254"/>
                <a:gd name="T82" fmla="*/ 87 w 209"/>
                <a:gd name="T83" fmla="*/ 24 h 254"/>
                <a:gd name="T84" fmla="*/ 81 w 209"/>
                <a:gd name="T85" fmla="*/ 30 h 254"/>
                <a:gd name="T86" fmla="*/ 77 w 209"/>
                <a:gd name="T87" fmla="*/ 40 h 254"/>
                <a:gd name="T88" fmla="*/ 74 w 209"/>
                <a:gd name="T89" fmla="*/ 58 h 254"/>
                <a:gd name="T90" fmla="*/ 68 w 209"/>
                <a:gd name="T91" fmla="*/ 67 h 254"/>
                <a:gd name="T92" fmla="*/ 57 w 209"/>
                <a:gd name="T93" fmla="*/ 75 h 254"/>
                <a:gd name="T94" fmla="*/ 40 w 209"/>
                <a:gd name="T95" fmla="*/ 83 h 254"/>
                <a:gd name="T96" fmla="*/ 41 w 209"/>
                <a:gd name="T97" fmla="*/ 96 h 254"/>
                <a:gd name="T98" fmla="*/ 51 w 209"/>
                <a:gd name="T99" fmla="*/ 119 h 254"/>
                <a:gd name="T100" fmla="*/ 68 w 209"/>
                <a:gd name="T101" fmla="*/ 136 h 254"/>
                <a:gd name="T102" fmla="*/ 90 w 209"/>
                <a:gd name="T103" fmla="*/ 145 h 254"/>
                <a:gd name="T104" fmla="*/ 103 w 209"/>
                <a:gd name="T105" fmla="*/ 147 h 254"/>
                <a:gd name="T106" fmla="*/ 128 w 209"/>
                <a:gd name="T107" fmla="*/ 141 h 254"/>
                <a:gd name="T108" fmla="*/ 149 w 209"/>
                <a:gd name="T109" fmla="*/ 128 h 254"/>
                <a:gd name="T110" fmla="*/ 162 w 209"/>
                <a:gd name="T111" fmla="*/ 108 h 254"/>
                <a:gd name="T112" fmla="*/ 167 w 209"/>
                <a:gd name="T113" fmla="*/ 83 h 254"/>
                <a:gd name="T114" fmla="*/ 161 w 209"/>
                <a:gd name="T115" fmla="*/ 79 h 254"/>
                <a:gd name="T116" fmla="*/ 140 w 209"/>
                <a:gd name="T117" fmla="*/ 69 h 254"/>
                <a:gd name="T118" fmla="*/ 102 w 209"/>
                <a:gd name="T119" fmla="*/ 54 h 254"/>
                <a:gd name="T120" fmla="*/ 93 w 209"/>
                <a:gd name="T121" fmla="*/ 48 h 254"/>
                <a:gd name="T122" fmla="*/ 89 w 209"/>
                <a:gd name="T123" fmla="*/ 37 h 254"/>
                <a:gd name="T124" fmla="*/ 90 w 209"/>
                <a:gd name="T125" fmla="*/ 2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9" h="254">
                  <a:moveTo>
                    <a:pt x="0" y="254"/>
                  </a:moveTo>
                  <a:lnTo>
                    <a:pt x="26" y="192"/>
                  </a:lnTo>
                  <a:lnTo>
                    <a:pt x="26" y="192"/>
                  </a:lnTo>
                  <a:lnTo>
                    <a:pt x="27" y="189"/>
                  </a:lnTo>
                  <a:lnTo>
                    <a:pt x="31" y="182"/>
                  </a:lnTo>
                  <a:lnTo>
                    <a:pt x="35" y="178"/>
                  </a:lnTo>
                  <a:lnTo>
                    <a:pt x="40" y="175"/>
                  </a:lnTo>
                  <a:lnTo>
                    <a:pt x="45" y="173"/>
                  </a:lnTo>
                  <a:lnTo>
                    <a:pt x="53" y="171"/>
                  </a:lnTo>
                  <a:lnTo>
                    <a:pt x="161" y="171"/>
                  </a:lnTo>
                  <a:lnTo>
                    <a:pt x="161" y="171"/>
                  </a:lnTo>
                  <a:lnTo>
                    <a:pt x="167" y="173"/>
                  </a:lnTo>
                  <a:lnTo>
                    <a:pt x="172" y="175"/>
                  </a:lnTo>
                  <a:lnTo>
                    <a:pt x="178" y="178"/>
                  </a:lnTo>
                  <a:lnTo>
                    <a:pt x="181" y="182"/>
                  </a:lnTo>
                  <a:lnTo>
                    <a:pt x="185" y="189"/>
                  </a:lnTo>
                  <a:lnTo>
                    <a:pt x="187" y="192"/>
                  </a:lnTo>
                  <a:lnTo>
                    <a:pt x="209" y="254"/>
                  </a:lnTo>
                  <a:lnTo>
                    <a:pt x="0" y="254"/>
                  </a:lnTo>
                  <a:close/>
                  <a:moveTo>
                    <a:pt x="103" y="166"/>
                  </a:moveTo>
                  <a:lnTo>
                    <a:pt x="103" y="166"/>
                  </a:lnTo>
                  <a:lnTo>
                    <a:pt x="96" y="166"/>
                  </a:lnTo>
                  <a:lnTo>
                    <a:pt x="87" y="165"/>
                  </a:lnTo>
                  <a:lnTo>
                    <a:pt x="79" y="162"/>
                  </a:lnTo>
                  <a:lnTo>
                    <a:pt x="71" y="160"/>
                  </a:lnTo>
                  <a:lnTo>
                    <a:pt x="64" y="156"/>
                  </a:lnTo>
                  <a:lnTo>
                    <a:pt x="57" y="152"/>
                  </a:lnTo>
                  <a:lnTo>
                    <a:pt x="45" y="141"/>
                  </a:lnTo>
                  <a:lnTo>
                    <a:pt x="35" y="130"/>
                  </a:lnTo>
                  <a:lnTo>
                    <a:pt x="31" y="123"/>
                  </a:lnTo>
                  <a:lnTo>
                    <a:pt x="27" y="115"/>
                  </a:lnTo>
                  <a:lnTo>
                    <a:pt x="24" y="108"/>
                  </a:lnTo>
                  <a:lnTo>
                    <a:pt x="23" y="100"/>
                  </a:lnTo>
                  <a:lnTo>
                    <a:pt x="22" y="92"/>
                  </a:lnTo>
                  <a:lnTo>
                    <a:pt x="20" y="83"/>
                  </a:lnTo>
                  <a:lnTo>
                    <a:pt x="20" y="83"/>
                  </a:lnTo>
                  <a:lnTo>
                    <a:pt x="22" y="75"/>
                  </a:lnTo>
                  <a:lnTo>
                    <a:pt x="23" y="66"/>
                  </a:lnTo>
                  <a:lnTo>
                    <a:pt x="24" y="58"/>
                  </a:lnTo>
                  <a:lnTo>
                    <a:pt x="27" y="50"/>
                  </a:lnTo>
                  <a:lnTo>
                    <a:pt x="31" y="44"/>
                  </a:lnTo>
                  <a:lnTo>
                    <a:pt x="35" y="36"/>
                  </a:lnTo>
                  <a:lnTo>
                    <a:pt x="45" y="24"/>
                  </a:lnTo>
                  <a:lnTo>
                    <a:pt x="57" y="14"/>
                  </a:lnTo>
                  <a:lnTo>
                    <a:pt x="64" y="10"/>
                  </a:lnTo>
                  <a:lnTo>
                    <a:pt x="71" y="6"/>
                  </a:lnTo>
                  <a:lnTo>
                    <a:pt x="79" y="4"/>
                  </a:lnTo>
                  <a:lnTo>
                    <a:pt x="87" y="1"/>
                  </a:lnTo>
                  <a:lnTo>
                    <a:pt x="96" y="0"/>
                  </a:lnTo>
                  <a:lnTo>
                    <a:pt x="103" y="0"/>
                  </a:lnTo>
                  <a:lnTo>
                    <a:pt x="103" y="0"/>
                  </a:lnTo>
                  <a:lnTo>
                    <a:pt x="113" y="0"/>
                  </a:lnTo>
                  <a:lnTo>
                    <a:pt x="120" y="1"/>
                  </a:lnTo>
                  <a:lnTo>
                    <a:pt x="128" y="4"/>
                  </a:lnTo>
                  <a:lnTo>
                    <a:pt x="136" y="6"/>
                  </a:lnTo>
                  <a:lnTo>
                    <a:pt x="144" y="10"/>
                  </a:lnTo>
                  <a:lnTo>
                    <a:pt x="150" y="14"/>
                  </a:lnTo>
                  <a:lnTo>
                    <a:pt x="163" y="24"/>
                  </a:lnTo>
                  <a:lnTo>
                    <a:pt x="172" y="36"/>
                  </a:lnTo>
                  <a:lnTo>
                    <a:pt x="178" y="44"/>
                  </a:lnTo>
                  <a:lnTo>
                    <a:pt x="180" y="50"/>
                  </a:lnTo>
                  <a:lnTo>
                    <a:pt x="183" y="58"/>
                  </a:lnTo>
                  <a:lnTo>
                    <a:pt x="185" y="66"/>
                  </a:lnTo>
                  <a:lnTo>
                    <a:pt x="187" y="75"/>
                  </a:lnTo>
                  <a:lnTo>
                    <a:pt x="187" y="83"/>
                  </a:lnTo>
                  <a:lnTo>
                    <a:pt x="187" y="83"/>
                  </a:lnTo>
                  <a:lnTo>
                    <a:pt x="187" y="92"/>
                  </a:lnTo>
                  <a:lnTo>
                    <a:pt x="185" y="100"/>
                  </a:lnTo>
                  <a:lnTo>
                    <a:pt x="183" y="108"/>
                  </a:lnTo>
                  <a:lnTo>
                    <a:pt x="180" y="115"/>
                  </a:lnTo>
                  <a:lnTo>
                    <a:pt x="178" y="123"/>
                  </a:lnTo>
                  <a:lnTo>
                    <a:pt x="172" y="130"/>
                  </a:lnTo>
                  <a:lnTo>
                    <a:pt x="163" y="141"/>
                  </a:lnTo>
                  <a:lnTo>
                    <a:pt x="150" y="152"/>
                  </a:lnTo>
                  <a:lnTo>
                    <a:pt x="144" y="156"/>
                  </a:lnTo>
                  <a:lnTo>
                    <a:pt x="136" y="160"/>
                  </a:lnTo>
                  <a:lnTo>
                    <a:pt x="128" y="162"/>
                  </a:lnTo>
                  <a:lnTo>
                    <a:pt x="120" y="165"/>
                  </a:lnTo>
                  <a:lnTo>
                    <a:pt x="113" y="166"/>
                  </a:lnTo>
                  <a:lnTo>
                    <a:pt x="103" y="166"/>
                  </a:lnTo>
                  <a:lnTo>
                    <a:pt x="103" y="166"/>
                  </a:lnTo>
                  <a:close/>
                  <a:moveTo>
                    <a:pt x="90" y="22"/>
                  </a:moveTo>
                  <a:lnTo>
                    <a:pt x="90" y="22"/>
                  </a:lnTo>
                  <a:lnTo>
                    <a:pt x="87" y="24"/>
                  </a:lnTo>
                  <a:lnTo>
                    <a:pt x="83" y="27"/>
                  </a:lnTo>
                  <a:lnTo>
                    <a:pt x="81" y="30"/>
                  </a:lnTo>
                  <a:lnTo>
                    <a:pt x="79" y="33"/>
                  </a:lnTo>
                  <a:lnTo>
                    <a:pt x="77" y="40"/>
                  </a:lnTo>
                  <a:lnTo>
                    <a:pt x="76" y="49"/>
                  </a:lnTo>
                  <a:lnTo>
                    <a:pt x="74" y="58"/>
                  </a:lnTo>
                  <a:lnTo>
                    <a:pt x="71" y="62"/>
                  </a:lnTo>
                  <a:lnTo>
                    <a:pt x="68" y="67"/>
                  </a:lnTo>
                  <a:lnTo>
                    <a:pt x="63" y="71"/>
                  </a:lnTo>
                  <a:lnTo>
                    <a:pt x="57" y="75"/>
                  </a:lnTo>
                  <a:lnTo>
                    <a:pt x="49" y="79"/>
                  </a:lnTo>
                  <a:lnTo>
                    <a:pt x="40" y="83"/>
                  </a:lnTo>
                  <a:lnTo>
                    <a:pt x="40" y="83"/>
                  </a:lnTo>
                  <a:lnTo>
                    <a:pt x="41" y="96"/>
                  </a:lnTo>
                  <a:lnTo>
                    <a:pt x="45" y="108"/>
                  </a:lnTo>
                  <a:lnTo>
                    <a:pt x="51" y="119"/>
                  </a:lnTo>
                  <a:lnTo>
                    <a:pt x="59" y="128"/>
                  </a:lnTo>
                  <a:lnTo>
                    <a:pt x="68" y="136"/>
                  </a:lnTo>
                  <a:lnTo>
                    <a:pt x="79" y="141"/>
                  </a:lnTo>
                  <a:lnTo>
                    <a:pt x="90" y="145"/>
                  </a:lnTo>
                  <a:lnTo>
                    <a:pt x="103" y="147"/>
                  </a:lnTo>
                  <a:lnTo>
                    <a:pt x="103" y="147"/>
                  </a:lnTo>
                  <a:lnTo>
                    <a:pt x="116" y="145"/>
                  </a:lnTo>
                  <a:lnTo>
                    <a:pt x="128" y="141"/>
                  </a:lnTo>
                  <a:lnTo>
                    <a:pt x="140" y="136"/>
                  </a:lnTo>
                  <a:lnTo>
                    <a:pt x="149" y="128"/>
                  </a:lnTo>
                  <a:lnTo>
                    <a:pt x="157" y="119"/>
                  </a:lnTo>
                  <a:lnTo>
                    <a:pt x="162" y="108"/>
                  </a:lnTo>
                  <a:lnTo>
                    <a:pt x="166" y="96"/>
                  </a:lnTo>
                  <a:lnTo>
                    <a:pt x="167" y="83"/>
                  </a:lnTo>
                  <a:lnTo>
                    <a:pt x="167" y="83"/>
                  </a:lnTo>
                  <a:lnTo>
                    <a:pt x="161" y="79"/>
                  </a:lnTo>
                  <a:lnTo>
                    <a:pt x="154" y="75"/>
                  </a:lnTo>
                  <a:lnTo>
                    <a:pt x="140" y="69"/>
                  </a:lnTo>
                  <a:lnTo>
                    <a:pt x="113" y="59"/>
                  </a:lnTo>
                  <a:lnTo>
                    <a:pt x="102" y="54"/>
                  </a:lnTo>
                  <a:lnTo>
                    <a:pt x="97" y="52"/>
                  </a:lnTo>
                  <a:lnTo>
                    <a:pt x="93" y="48"/>
                  </a:lnTo>
                  <a:lnTo>
                    <a:pt x="90" y="43"/>
                  </a:lnTo>
                  <a:lnTo>
                    <a:pt x="89" y="37"/>
                  </a:lnTo>
                  <a:lnTo>
                    <a:pt x="89" y="31"/>
                  </a:lnTo>
                  <a:lnTo>
                    <a:pt x="90" y="22"/>
                  </a:lnTo>
                  <a:lnTo>
                    <a:pt x="90" y="22"/>
                  </a:lnTo>
                  <a:close/>
                </a:path>
              </a:pathLst>
            </a:custGeom>
            <a:solidFill>
              <a:schemeClr val="bg1"/>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prstClr val="black"/>
                </a:solidFill>
                <a:effectLst/>
                <a:uLnTx/>
                <a:uFillTx/>
                <a:latin typeface="+mn-lt"/>
                <a:ea typeface="+mn-ea"/>
                <a:cs typeface="+mn-cs"/>
              </a:endParaRPr>
            </a:p>
          </p:txBody>
        </p:sp>
      </p:grpSp>
      <p:grpSp>
        <p:nvGrpSpPr>
          <p:cNvPr id="8199" name="组合 28"/>
          <p:cNvGrpSpPr/>
          <p:nvPr/>
        </p:nvGrpSpPr>
        <p:grpSpPr>
          <a:xfrm>
            <a:off x="4687229" y="1703332"/>
            <a:ext cx="1270888" cy="1270887"/>
            <a:chOff x="4762917" y="1738363"/>
            <a:chExt cx="1296238" cy="1296238"/>
          </a:xfrm>
        </p:grpSpPr>
        <p:sp>
          <p:nvSpPr>
            <p:cNvPr id="20" name="椭圆 19"/>
            <p:cNvSpPr/>
            <p:nvPr/>
          </p:nvSpPr>
          <p:spPr>
            <a:xfrm>
              <a:off x="4904123" y="1879568"/>
              <a:ext cx="1013825" cy="1013827"/>
            </a:xfrm>
            <a:prstGeom prst="ellipse">
              <a:avLst/>
            </a:prstGeom>
            <a:solidFill>
              <a:srgbClr val="137E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lt1"/>
                </a:solidFill>
                <a:effectLst/>
                <a:uLnTx/>
                <a:uFillTx/>
                <a:latin typeface="+mn-lt"/>
                <a:ea typeface="+mn-ea"/>
                <a:cs typeface="+mn-cs"/>
              </a:endParaRPr>
            </a:p>
          </p:txBody>
        </p:sp>
        <p:sp>
          <p:nvSpPr>
            <p:cNvPr id="21" name="椭圆 20"/>
            <p:cNvSpPr/>
            <p:nvPr/>
          </p:nvSpPr>
          <p:spPr>
            <a:xfrm>
              <a:off x="4762917" y="1738363"/>
              <a:ext cx="1296238" cy="1296238"/>
            </a:xfrm>
            <a:prstGeom prst="ellipse">
              <a:avLst/>
            </a:prstGeom>
            <a:noFill/>
            <a:ln w="12700">
              <a:solidFill>
                <a:srgbClr val="137E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lt1"/>
                </a:solidFill>
                <a:effectLst/>
                <a:uLnTx/>
                <a:uFillTx/>
                <a:latin typeface="+mn-lt"/>
                <a:ea typeface="+mn-ea"/>
                <a:cs typeface="+mn-cs"/>
              </a:endParaRPr>
            </a:p>
          </p:txBody>
        </p:sp>
        <p:sp>
          <p:nvSpPr>
            <p:cNvPr id="26" name="Freeform 321"/>
            <p:cNvSpPr>
              <a:spLocks noEditPoints="1"/>
            </p:cNvSpPr>
            <p:nvPr/>
          </p:nvSpPr>
          <p:spPr bwMode="auto">
            <a:xfrm rot="19695911">
              <a:off x="5110379" y="2241309"/>
              <a:ext cx="507706" cy="366501"/>
            </a:xfrm>
            <a:custGeom>
              <a:avLst/>
              <a:gdLst>
                <a:gd name="T0" fmla="*/ 244 w 260"/>
                <a:gd name="T1" fmla="*/ 187 h 187"/>
                <a:gd name="T2" fmla="*/ 234 w 260"/>
                <a:gd name="T3" fmla="*/ 183 h 187"/>
                <a:gd name="T4" fmla="*/ 229 w 260"/>
                <a:gd name="T5" fmla="*/ 174 h 187"/>
                <a:gd name="T6" fmla="*/ 229 w 260"/>
                <a:gd name="T7" fmla="*/ 13 h 187"/>
                <a:gd name="T8" fmla="*/ 234 w 260"/>
                <a:gd name="T9" fmla="*/ 4 h 187"/>
                <a:gd name="T10" fmla="*/ 244 w 260"/>
                <a:gd name="T11" fmla="*/ 0 h 187"/>
                <a:gd name="T12" fmla="*/ 249 w 260"/>
                <a:gd name="T13" fmla="*/ 1 h 187"/>
                <a:gd name="T14" fmla="*/ 258 w 260"/>
                <a:gd name="T15" fmla="*/ 8 h 187"/>
                <a:gd name="T16" fmla="*/ 260 w 260"/>
                <a:gd name="T17" fmla="*/ 174 h 187"/>
                <a:gd name="T18" fmla="*/ 258 w 260"/>
                <a:gd name="T19" fmla="*/ 179 h 187"/>
                <a:gd name="T20" fmla="*/ 249 w 260"/>
                <a:gd name="T21" fmla="*/ 186 h 187"/>
                <a:gd name="T22" fmla="*/ 244 w 260"/>
                <a:gd name="T23" fmla="*/ 187 h 187"/>
                <a:gd name="T24" fmla="*/ 178 w 260"/>
                <a:gd name="T25" fmla="*/ 169 h 187"/>
                <a:gd name="T26" fmla="*/ 173 w 260"/>
                <a:gd name="T27" fmla="*/ 182 h 187"/>
                <a:gd name="T28" fmla="*/ 160 w 260"/>
                <a:gd name="T29" fmla="*/ 187 h 187"/>
                <a:gd name="T30" fmla="*/ 79 w 260"/>
                <a:gd name="T31" fmla="*/ 187 h 187"/>
                <a:gd name="T32" fmla="*/ 67 w 260"/>
                <a:gd name="T33" fmla="*/ 182 h 187"/>
                <a:gd name="T34" fmla="*/ 62 w 260"/>
                <a:gd name="T35" fmla="*/ 169 h 187"/>
                <a:gd name="T36" fmla="*/ 26 w 260"/>
                <a:gd name="T37" fmla="*/ 126 h 187"/>
                <a:gd name="T38" fmla="*/ 223 w 260"/>
                <a:gd name="T39" fmla="*/ 18 h 187"/>
                <a:gd name="T40" fmla="*/ 178 w 260"/>
                <a:gd name="T41" fmla="*/ 160 h 187"/>
                <a:gd name="T42" fmla="*/ 166 w 260"/>
                <a:gd name="T43" fmla="*/ 157 h 187"/>
                <a:gd name="T44" fmla="*/ 73 w 260"/>
                <a:gd name="T45" fmla="*/ 168 h 187"/>
                <a:gd name="T46" fmla="*/ 74 w 260"/>
                <a:gd name="T47" fmla="*/ 171 h 187"/>
                <a:gd name="T48" fmla="*/ 79 w 260"/>
                <a:gd name="T49" fmla="*/ 177 h 187"/>
                <a:gd name="T50" fmla="*/ 157 w 260"/>
                <a:gd name="T51" fmla="*/ 177 h 187"/>
                <a:gd name="T52" fmla="*/ 161 w 260"/>
                <a:gd name="T53" fmla="*/ 177 h 187"/>
                <a:gd name="T54" fmla="*/ 165 w 260"/>
                <a:gd name="T55" fmla="*/ 171 h 187"/>
                <a:gd name="T56" fmla="*/ 166 w 260"/>
                <a:gd name="T57" fmla="*/ 157 h 187"/>
                <a:gd name="T58" fmla="*/ 9 w 260"/>
                <a:gd name="T59" fmla="*/ 134 h 187"/>
                <a:gd name="T60" fmla="*/ 2 w 260"/>
                <a:gd name="T61" fmla="*/ 131 h 187"/>
                <a:gd name="T62" fmla="*/ 0 w 260"/>
                <a:gd name="T63" fmla="*/ 125 h 187"/>
                <a:gd name="T64" fmla="*/ 0 w 260"/>
                <a:gd name="T65" fmla="*/ 62 h 187"/>
                <a:gd name="T66" fmla="*/ 2 w 260"/>
                <a:gd name="T67" fmla="*/ 56 h 187"/>
                <a:gd name="T68" fmla="*/ 9 w 260"/>
                <a:gd name="T69" fmla="*/ 53 h 187"/>
                <a:gd name="T70" fmla="*/ 13 w 260"/>
                <a:gd name="T71" fmla="*/ 55 h 187"/>
                <a:gd name="T72" fmla="*/ 19 w 260"/>
                <a:gd name="T73" fmla="*/ 58 h 187"/>
                <a:gd name="T74" fmla="*/ 19 w 260"/>
                <a:gd name="T75" fmla="*/ 125 h 187"/>
                <a:gd name="T76" fmla="*/ 19 w 260"/>
                <a:gd name="T77" fmla="*/ 129 h 187"/>
                <a:gd name="T78" fmla="*/ 13 w 260"/>
                <a:gd name="T79" fmla="*/ 133 h 187"/>
                <a:gd name="T80" fmla="*/ 9 w 260"/>
                <a:gd name="T81" fmla="*/ 13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0" h="187">
                  <a:moveTo>
                    <a:pt x="244" y="187"/>
                  </a:moveTo>
                  <a:lnTo>
                    <a:pt x="244" y="187"/>
                  </a:lnTo>
                  <a:lnTo>
                    <a:pt x="239" y="186"/>
                  </a:lnTo>
                  <a:lnTo>
                    <a:pt x="234" y="183"/>
                  </a:lnTo>
                  <a:lnTo>
                    <a:pt x="230" y="179"/>
                  </a:lnTo>
                  <a:lnTo>
                    <a:pt x="229" y="174"/>
                  </a:lnTo>
                  <a:lnTo>
                    <a:pt x="229" y="13"/>
                  </a:lnTo>
                  <a:lnTo>
                    <a:pt x="229" y="13"/>
                  </a:lnTo>
                  <a:lnTo>
                    <a:pt x="230" y="8"/>
                  </a:lnTo>
                  <a:lnTo>
                    <a:pt x="234" y="4"/>
                  </a:lnTo>
                  <a:lnTo>
                    <a:pt x="239" y="1"/>
                  </a:lnTo>
                  <a:lnTo>
                    <a:pt x="244" y="0"/>
                  </a:lnTo>
                  <a:lnTo>
                    <a:pt x="244" y="0"/>
                  </a:lnTo>
                  <a:lnTo>
                    <a:pt x="249" y="1"/>
                  </a:lnTo>
                  <a:lnTo>
                    <a:pt x="255" y="4"/>
                  </a:lnTo>
                  <a:lnTo>
                    <a:pt x="258" y="8"/>
                  </a:lnTo>
                  <a:lnTo>
                    <a:pt x="260" y="13"/>
                  </a:lnTo>
                  <a:lnTo>
                    <a:pt x="260" y="174"/>
                  </a:lnTo>
                  <a:lnTo>
                    <a:pt x="260" y="174"/>
                  </a:lnTo>
                  <a:lnTo>
                    <a:pt x="258" y="179"/>
                  </a:lnTo>
                  <a:lnTo>
                    <a:pt x="255" y="183"/>
                  </a:lnTo>
                  <a:lnTo>
                    <a:pt x="249" y="186"/>
                  </a:lnTo>
                  <a:lnTo>
                    <a:pt x="244" y="187"/>
                  </a:lnTo>
                  <a:lnTo>
                    <a:pt x="244" y="187"/>
                  </a:lnTo>
                  <a:close/>
                  <a:moveTo>
                    <a:pt x="178" y="169"/>
                  </a:moveTo>
                  <a:lnTo>
                    <a:pt x="178" y="169"/>
                  </a:lnTo>
                  <a:lnTo>
                    <a:pt x="177" y="177"/>
                  </a:lnTo>
                  <a:lnTo>
                    <a:pt x="173" y="182"/>
                  </a:lnTo>
                  <a:lnTo>
                    <a:pt x="166" y="186"/>
                  </a:lnTo>
                  <a:lnTo>
                    <a:pt x="160" y="187"/>
                  </a:lnTo>
                  <a:lnTo>
                    <a:pt x="79" y="187"/>
                  </a:lnTo>
                  <a:lnTo>
                    <a:pt x="79" y="187"/>
                  </a:lnTo>
                  <a:lnTo>
                    <a:pt x="73" y="186"/>
                  </a:lnTo>
                  <a:lnTo>
                    <a:pt x="67" y="182"/>
                  </a:lnTo>
                  <a:lnTo>
                    <a:pt x="63" y="177"/>
                  </a:lnTo>
                  <a:lnTo>
                    <a:pt x="62" y="169"/>
                  </a:lnTo>
                  <a:lnTo>
                    <a:pt x="62" y="134"/>
                  </a:lnTo>
                  <a:lnTo>
                    <a:pt x="26" y="126"/>
                  </a:lnTo>
                  <a:lnTo>
                    <a:pt x="26" y="61"/>
                  </a:lnTo>
                  <a:lnTo>
                    <a:pt x="223" y="18"/>
                  </a:lnTo>
                  <a:lnTo>
                    <a:pt x="223" y="170"/>
                  </a:lnTo>
                  <a:lnTo>
                    <a:pt x="178" y="160"/>
                  </a:lnTo>
                  <a:lnTo>
                    <a:pt x="178" y="169"/>
                  </a:lnTo>
                  <a:close/>
                  <a:moveTo>
                    <a:pt x="166" y="157"/>
                  </a:moveTo>
                  <a:lnTo>
                    <a:pt x="73" y="136"/>
                  </a:lnTo>
                  <a:lnTo>
                    <a:pt x="73" y="168"/>
                  </a:lnTo>
                  <a:lnTo>
                    <a:pt x="73" y="168"/>
                  </a:lnTo>
                  <a:lnTo>
                    <a:pt x="74" y="171"/>
                  </a:lnTo>
                  <a:lnTo>
                    <a:pt x="76" y="174"/>
                  </a:lnTo>
                  <a:lnTo>
                    <a:pt x="79" y="177"/>
                  </a:lnTo>
                  <a:lnTo>
                    <a:pt x="83" y="177"/>
                  </a:lnTo>
                  <a:lnTo>
                    <a:pt x="157" y="177"/>
                  </a:lnTo>
                  <a:lnTo>
                    <a:pt x="157" y="177"/>
                  </a:lnTo>
                  <a:lnTo>
                    <a:pt x="161" y="177"/>
                  </a:lnTo>
                  <a:lnTo>
                    <a:pt x="164" y="174"/>
                  </a:lnTo>
                  <a:lnTo>
                    <a:pt x="165" y="171"/>
                  </a:lnTo>
                  <a:lnTo>
                    <a:pt x="166" y="168"/>
                  </a:lnTo>
                  <a:lnTo>
                    <a:pt x="166" y="157"/>
                  </a:lnTo>
                  <a:close/>
                  <a:moveTo>
                    <a:pt x="9" y="134"/>
                  </a:moveTo>
                  <a:lnTo>
                    <a:pt x="9" y="134"/>
                  </a:lnTo>
                  <a:lnTo>
                    <a:pt x="5" y="133"/>
                  </a:lnTo>
                  <a:lnTo>
                    <a:pt x="2" y="131"/>
                  </a:lnTo>
                  <a:lnTo>
                    <a:pt x="0" y="129"/>
                  </a:lnTo>
                  <a:lnTo>
                    <a:pt x="0" y="125"/>
                  </a:lnTo>
                  <a:lnTo>
                    <a:pt x="0" y="62"/>
                  </a:lnTo>
                  <a:lnTo>
                    <a:pt x="0" y="62"/>
                  </a:lnTo>
                  <a:lnTo>
                    <a:pt x="0" y="58"/>
                  </a:lnTo>
                  <a:lnTo>
                    <a:pt x="2" y="56"/>
                  </a:lnTo>
                  <a:lnTo>
                    <a:pt x="5" y="55"/>
                  </a:lnTo>
                  <a:lnTo>
                    <a:pt x="9" y="53"/>
                  </a:lnTo>
                  <a:lnTo>
                    <a:pt x="9" y="53"/>
                  </a:lnTo>
                  <a:lnTo>
                    <a:pt x="13" y="55"/>
                  </a:lnTo>
                  <a:lnTo>
                    <a:pt x="15" y="56"/>
                  </a:lnTo>
                  <a:lnTo>
                    <a:pt x="19" y="58"/>
                  </a:lnTo>
                  <a:lnTo>
                    <a:pt x="19" y="62"/>
                  </a:lnTo>
                  <a:lnTo>
                    <a:pt x="19" y="125"/>
                  </a:lnTo>
                  <a:lnTo>
                    <a:pt x="19" y="125"/>
                  </a:lnTo>
                  <a:lnTo>
                    <a:pt x="19" y="129"/>
                  </a:lnTo>
                  <a:lnTo>
                    <a:pt x="15" y="131"/>
                  </a:lnTo>
                  <a:lnTo>
                    <a:pt x="13" y="133"/>
                  </a:lnTo>
                  <a:lnTo>
                    <a:pt x="9" y="134"/>
                  </a:lnTo>
                  <a:lnTo>
                    <a:pt x="9" y="134"/>
                  </a:lnTo>
                  <a:close/>
                </a:path>
              </a:pathLst>
            </a:custGeom>
            <a:solidFill>
              <a:schemeClr val="bg1"/>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prstClr val="black"/>
                </a:solidFill>
                <a:effectLst/>
                <a:uLnTx/>
                <a:uFillTx/>
                <a:latin typeface="+mn-lt"/>
                <a:ea typeface="+mn-ea"/>
                <a:cs typeface="+mn-cs"/>
              </a:endParaRPr>
            </a:p>
          </p:txBody>
        </p:sp>
      </p:grpSp>
      <p:grpSp>
        <p:nvGrpSpPr>
          <p:cNvPr id="8200" name="组合 27"/>
          <p:cNvGrpSpPr/>
          <p:nvPr/>
        </p:nvGrpSpPr>
        <p:grpSpPr>
          <a:xfrm>
            <a:off x="6777894" y="1703332"/>
            <a:ext cx="1269332" cy="1270887"/>
            <a:chOff x="6895915" y="1738363"/>
            <a:chExt cx="1296238" cy="1296238"/>
          </a:xfrm>
        </p:grpSpPr>
        <p:sp>
          <p:nvSpPr>
            <p:cNvPr id="22" name="椭圆 21"/>
            <p:cNvSpPr/>
            <p:nvPr/>
          </p:nvSpPr>
          <p:spPr>
            <a:xfrm>
              <a:off x="7037294" y="1879568"/>
              <a:ext cx="1013480" cy="1013827"/>
            </a:xfrm>
            <a:prstGeom prst="ellipse">
              <a:avLst/>
            </a:prstGeom>
            <a:solidFill>
              <a:srgbClr val="137E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lt1"/>
                </a:solidFill>
                <a:effectLst/>
                <a:uLnTx/>
                <a:uFillTx/>
                <a:latin typeface="+mn-lt"/>
                <a:ea typeface="+mn-ea"/>
                <a:cs typeface="+mn-cs"/>
              </a:endParaRPr>
            </a:p>
          </p:txBody>
        </p:sp>
        <p:sp>
          <p:nvSpPr>
            <p:cNvPr id="23" name="椭圆 22"/>
            <p:cNvSpPr/>
            <p:nvPr/>
          </p:nvSpPr>
          <p:spPr>
            <a:xfrm>
              <a:off x="6895915" y="1738363"/>
              <a:ext cx="1296238" cy="1296238"/>
            </a:xfrm>
            <a:prstGeom prst="ellipse">
              <a:avLst/>
            </a:prstGeom>
            <a:noFill/>
            <a:ln w="12700">
              <a:solidFill>
                <a:srgbClr val="137E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lt1"/>
                </a:solidFill>
                <a:effectLst/>
                <a:uLnTx/>
                <a:uFillTx/>
                <a:latin typeface="+mn-lt"/>
                <a:ea typeface="+mn-ea"/>
                <a:cs typeface="+mn-cs"/>
              </a:endParaRPr>
            </a:p>
          </p:txBody>
        </p:sp>
        <p:sp>
          <p:nvSpPr>
            <p:cNvPr id="27" name="Freeform 217"/>
            <p:cNvSpPr>
              <a:spLocks noEditPoints="1"/>
            </p:cNvSpPr>
            <p:nvPr/>
          </p:nvSpPr>
          <p:spPr bwMode="auto">
            <a:xfrm>
              <a:off x="7318463" y="2168327"/>
              <a:ext cx="451142" cy="436311"/>
            </a:xfrm>
            <a:custGeom>
              <a:avLst/>
              <a:gdLst>
                <a:gd name="T0" fmla="*/ 246 w 256"/>
                <a:gd name="T1" fmla="*/ 149 h 247"/>
                <a:gd name="T2" fmla="*/ 254 w 256"/>
                <a:gd name="T3" fmla="*/ 165 h 247"/>
                <a:gd name="T4" fmla="*/ 248 w 256"/>
                <a:gd name="T5" fmla="*/ 191 h 247"/>
                <a:gd name="T6" fmla="*/ 237 w 256"/>
                <a:gd name="T7" fmla="*/ 199 h 247"/>
                <a:gd name="T8" fmla="*/ 238 w 256"/>
                <a:gd name="T9" fmla="*/ 212 h 247"/>
                <a:gd name="T10" fmla="*/ 229 w 256"/>
                <a:gd name="T11" fmla="*/ 236 h 247"/>
                <a:gd name="T12" fmla="*/ 216 w 256"/>
                <a:gd name="T13" fmla="*/ 245 h 247"/>
                <a:gd name="T14" fmla="*/ 194 w 256"/>
                <a:gd name="T15" fmla="*/ 247 h 247"/>
                <a:gd name="T16" fmla="*/ 159 w 256"/>
                <a:gd name="T17" fmla="*/ 243 h 247"/>
                <a:gd name="T18" fmla="*/ 124 w 256"/>
                <a:gd name="T19" fmla="*/ 230 h 247"/>
                <a:gd name="T20" fmla="*/ 88 w 256"/>
                <a:gd name="T21" fmla="*/ 223 h 247"/>
                <a:gd name="T22" fmla="*/ 62 w 256"/>
                <a:gd name="T23" fmla="*/ 247 h 247"/>
                <a:gd name="T24" fmla="*/ 26 w 256"/>
                <a:gd name="T25" fmla="*/ 247 h 247"/>
                <a:gd name="T26" fmla="*/ 12 w 256"/>
                <a:gd name="T27" fmla="*/ 242 h 247"/>
                <a:gd name="T28" fmla="*/ 3 w 256"/>
                <a:gd name="T29" fmla="*/ 230 h 247"/>
                <a:gd name="T30" fmla="*/ 0 w 256"/>
                <a:gd name="T31" fmla="*/ 102 h 247"/>
                <a:gd name="T32" fmla="*/ 3 w 256"/>
                <a:gd name="T33" fmla="*/ 91 h 247"/>
                <a:gd name="T34" fmla="*/ 12 w 256"/>
                <a:gd name="T35" fmla="*/ 80 h 247"/>
                <a:gd name="T36" fmla="*/ 26 w 256"/>
                <a:gd name="T37" fmla="*/ 76 h 247"/>
                <a:gd name="T38" fmla="*/ 88 w 256"/>
                <a:gd name="T39" fmla="*/ 76 h 247"/>
                <a:gd name="T40" fmla="*/ 88 w 256"/>
                <a:gd name="T41" fmla="*/ 102 h 247"/>
                <a:gd name="T42" fmla="*/ 117 w 256"/>
                <a:gd name="T43" fmla="*/ 84 h 247"/>
                <a:gd name="T44" fmla="*/ 135 w 256"/>
                <a:gd name="T45" fmla="*/ 59 h 247"/>
                <a:gd name="T46" fmla="*/ 157 w 256"/>
                <a:gd name="T47" fmla="*/ 4 h 247"/>
                <a:gd name="T48" fmla="*/ 163 w 256"/>
                <a:gd name="T49" fmla="*/ 0 h 247"/>
                <a:gd name="T50" fmla="*/ 200 w 256"/>
                <a:gd name="T51" fmla="*/ 8 h 247"/>
                <a:gd name="T52" fmla="*/ 215 w 256"/>
                <a:gd name="T53" fmla="*/ 28 h 247"/>
                <a:gd name="T54" fmla="*/ 213 w 256"/>
                <a:gd name="T55" fmla="*/ 51 h 247"/>
                <a:gd name="T56" fmla="*/ 199 w 256"/>
                <a:gd name="T57" fmla="*/ 86 h 247"/>
                <a:gd name="T58" fmla="*/ 216 w 256"/>
                <a:gd name="T59" fmla="*/ 84 h 247"/>
                <a:gd name="T60" fmla="*/ 241 w 256"/>
                <a:gd name="T61" fmla="*/ 89 h 247"/>
                <a:gd name="T62" fmla="*/ 252 w 256"/>
                <a:gd name="T63" fmla="*/ 100 h 247"/>
                <a:gd name="T64" fmla="*/ 256 w 256"/>
                <a:gd name="T65" fmla="*/ 115 h 247"/>
                <a:gd name="T66" fmla="*/ 250 w 256"/>
                <a:gd name="T67" fmla="*/ 139 h 247"/>
                <a:gd name="T68" fmla="*/ 179 w 256"/>
                <a:gd name="T69" fmla="*/ 100 h 247"/>
                <a:gd name="T70" fmla="*/ 190 w 256"/>
                <a:gd name="T71" fmla="*/ 73 h 247"/>
                <a:gd name="T72" fmla="*/ 196 w 256"/>
                <a:gd name="T73" fmla="*/ 42 h 247"/>
                <a:gd name="T74" fmla="*/ 191 w 256"/>
                <a:gd name="T75" fmla="*/ 22 h 247"/>
                <a:gd name="T76" fmla="*/ 172 w 256"/>
                <a:gd name="T77" fmla="*/ 16 h 247"/>
                <a:gd name="T78" fmla="*/ 169 w 256"/>
                <a:gd name="T79" fmla="*/ 19 h 247"/>
                <a:gd name="T80" fmla="*/ 156 w 256"/>
                <a:gd name="T81" fmla="*/ 59 h 247"/>
                <a:gd name="T82" fmla="*/ 140 w 256"/>
                <a:gd name="T83" fmla="*/ 85 h 247"/>
                <a:gd name="T84" fmla="*/ 114 w 256"/>
                <a:gd name="T85" fmla="*/ 110 h 247"/>
                <a:gd name="T86" fmla="*/ 88 w 256"/>
                <a:gd name="T87" fmla="*/ 121 h 247"/>
                <a:gd name="T88" fmla="*/ 88 w 256"/>
                <a:gd name="T89" fmla="*/ 203 h 247"/>
                <a:gd name="T90" fmla="*/ 138 w 256"/>
                <a:gd name="T91" fmla="*/ 217 h 247"/>
                <a:gd name="T92" fmla="*/ 178 w 256"/>
                <a:gd name="T93" fmla="*/ 230 h 247"/>
                <a:gd name="T94" fmla="*/ 203 w 256"/>
                <a:gd name="T95" fmla="*/ 230 h 247"/>
                <a:gd name="T96" fmla="*/ 218 w 256"/>
                <a:gd name="T97" fmla="*/ 216 h 247"/>
                <a:gd name="T98" fmla="*/ 217 w 256"/>
                <a:gd name="T99" fmla="*/ 199 h 247"/>
                <a:gd name="T100" fmla="*/ 220 w 256"/>
                <a:gd name="T101" fmla="*/ 193 h 247"/>
                <a:gd name="T102" fmla="*/ 231 w 256"/>
                <a:gd name="T103" fmla="*/ 176 h 247"/>
                <a:gd name="T104" fmla="*/ 229 w 256"/>
                <a:gd name="T105" fmla="*/ 154 h 247"/>
                <a:gd name="T106" fmla="*/ 221 w 256"/>
                <a:gd name="T107" fmla="*/ 146 h 247"/>
                <a:gd name="T108" fmla="*/ 235 w 256"/>
                <a:gd name="T109" fmla="*/ 124 h 247"/>
                <a:gd name="T110" fmla="*/ 235 w 256"/>
                <a:gd name="T111" fmla="*/ 113 h 247"/>
                <a:gd name="T112" fmla="*/ 226 w 256"/>
                <a:gd name="T113" fmla="*/ 103 h 247"/>
                <a:gd name="T114" fmla="*/ 196 w 256"/>
                <a:gd name="T115" fmla="*/ 98 h 247"/>
                <a:gd name="T116" fmla="*/ 179 w 256"/>
                <a:gd name="T117" fmla="*/ 10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6" h="247">
                  <a:moveTo>
                    <a:pt x="242" y="147"/>
                  </a:moveTo>
                  <a:lnTo>
                    <a:pt x="242" y="147"/>
                  </a:lnTo>
                  <a:lnTo>
                    <a:pt x="246" y="149"/>
                  </a:lnTo>
                  <a:lnTo>
                    <a:pt x="248" y="151"/>
                  </a:lnTo>
                  <a:lnTo>
                    <a:pt x="251" y="158"/>
                  </a:lnTo>
                  <a:lnTo>
                    <a:pt x="254" y="165"/>
                  </a:lnTo>
                  <a:lnTo>
                    <a:pt x="254" y="175"/>
                  </a:lnTo>
                  <a:lnTo>
                    <a:pt x="251" y="184"/>
                  </a:lnTo>
                  <a:lnTo>
                    <a:pt x="248" y="191"/>
                  </a:lnTo>
                  <a:lnTo>
                    <a:pt x="243" y="197"/>
                  </a:lnTo>
                  <a:lnTo>
                    <a:pt x="241" y="199"/>
                  </a:lnTo>
                  <a:lnTo>
                    <a:pt x="237" y="199"/>
                  </a:lnTo>
                  <a:lnTo>
                    <a:pt x="237" y="199"/>
                  </a:lnTo>
                  <a:lnTo>
                    <a:pt x="238" y="204"/>
                  </a:lnTo>
                  <a:lnTo>
                    <a:pt x="238" y="212"/>
                  </a:lnTo>
                  <a:lnTo>
                    <a:pt x="238" y="220"/>
                  </a:lnTo>
                  <a:lnTo>
                    <a:pt x="235" y="228"/>
                  </a:lnTo>
                  <a:lnTo>
                    <a:pt x="229" y="236"/>
                  </a:lnTo>
                  <a:lnTo>
                    <a:pt x="226" y="240"/>
                  </a:lnTo>
                  <a:lnTo>
                    <a:pt x="221" y="242"/>
                  </a:lnTo>
                  <a:lnTo>
                    <a:pt x="216" y="245"/>
                  </a:lnTo>
                  <a:lnTo>
                    <a:pt x="209" y="246"/>
                  </a:lnTo>
                  <a:lnTo>
                    <a:pt x="203" y="247"/>
                  </a:lnTo>
                  <a:lnTo>
                    <a:pt x="194" y="247"/>
                  </a:lnTo>
                  <a:lnTo>
                    <a:pt x="194" y="247"/>
                  </a:lnTo>
                  <a:lnTo>
                    <a:pt x="174" y="246"/>
                  </a:lnTo>
                  <a:lnTo>
                    <a:pt x="159" y="243"/>
                  </a:lnTo>
                  <a:lnTo>
                    <a:pt x="146" y="240"/>
                  </a:lnTo>
                  <a:lnTo>
                    <a:pt x="134" y="236"/>
                  </a:lnTo>
                  <a:lnTo>
                    <a:pt x="124" y="230"/>
                  </a:lnTo>
                  <a:lnTo>
                    <a:pt x="113" y="227"/>
                  </a:lnTo>
                  <a:lnTo>
                    <a:pt x="101" y="224"/>
                  </a:lnTo>
                  <a:lnTo>
                    <a:pt x="88" y="223"/>
                  </a:lnTo>
                  <a:lnTo>
                    <a:pt x="88" y="221"/>
                  </a:lnTo>
                  <a:lnTo>
                    <a:pt x="88" y="247"/>
                  </a:lnTo>
                  <a:lnTo>
                    <a:pt x="62" y="247"/>
                  </a:lnTo>
                  <a:lnTo>
                    <a:pt x="36" y="247"/>
                  </a:lnTo>
                  <a:lnTo>
                    <a:pt x="26" y="247"/>
                  </a:lnTo>
                  <a:lnTo>
                    <a:pt x="26" y="247"/>
                  </a:lnTo>
                  <a:lnTo>
                    <a:pt x="21" y="246"/>
                  </a:lnTo>
                  <a:lnTo>
                    <a:pt x="17" y="245"/>
                  </a:lnTo>
                  <a:lnTo>
                    <a:pt x="12" y="242"/>
                  </a:lnTo>
                  <a:lnTo>
                    <a:pt x="8" y="240"/>
                  </a:lnTo>
                  <a:lnTo>
                    <a:pt x="5" y="236"/>
                  </a:lnTo>
                  <a:lnTo>
                    <a:pt x="3" y="230"/>
                  </a:lnTo>
                  <a:lnTo>
                    <a:pt x="1" y="227"/>
                  </a:lnTo>
                  <a:lnTo>
                    <a:pt x="0" y="221"/>
                  </a:lnTo>
                  <a:lnTo>
                    <a:pt x="0" y="102"/>
                  </a:lnTo>
                  <a:lnTo>
                    <a:pt x="0" y="102"/>
                  </a:lnTo>
                  <a:lnTo>
                    <a:pt x="1" y="97"/>
                  </a:lnTo>
                  <a:lnTo>
                    <a:pt x="3" y="91"/>
                  </a:lnTo>
                  <a:lnTo>
                    <a:pt x="5" y="87"/>
                  </a:lnTo>
                  <a:lnTo>
                    <a:pt x="8" y="84"/>
                  </a:lnTo>
                  <a:lnTo>
                    <a:pt x="12" y="80"/>
                  </a:lnTo>
                  <a:lnTo>
                    <a:pt x="17" y="77"/>
                  </a:lnTo>
                  <a:lnTo>
                    <a:pt x="21" y="76"/>
                  </a:lnTo>
                  <a:lnTo>
                    <a:pt x="26" y="76"/>
                  </a:lnTo>
                  <a:lnTo>
                    <a:pt x="36" y="76"/>
                  </a:lnTo>
                  <a:lnTo>
                    <a:pt x="62" y="76"/>
                  </a:lnTo>
                  <a:lnTo>
                    <a:pt x="88" y="76"/>
                  </a:lnTo>
                  <a:lnTo>
                    <a:pt x="88" y="102"/>
                  </a:lnTo>
                  <a:lnTo>
                    <a:pt x="88" y="102"/>
                  </a:lnTo>
                  <a:lnTo>
                    <a:pt x="88" y="102"/>
                  </a:lnTo>
                  <a:lnTo>
                    <a:pt x="100" y="97"/>
                  </a:lnTo>
                  <a:lnTo>
                    <a:pt x="109" y="90"/>
                  </a:lnTo>
                  <a:lnTo>
                    <a:pt x="117" y="84"/>
                  </a:lnTo>
                  <a:lnTo>
                    <a:pt x="124" y="76"/>
                  </a:lnTo>
                  <a:lnTo>
                    <a:pt x="130" y="68"/>
                  </a:lnTo>
                  <a:lnTo>
                    <a:pt x="135" y="59"/>
                  </a:lnTo>
                  <a:lnTo>
                    <a:pt x="143" y="42"/>
                  </a:lnTo>
                  <a:lnTo>
                    <a:pt x="153" y="13"/>
                  </a:lnTo>
                  <a:lnTo>
                    <a:pt x="157" y="4"/>
                  </a:lnTo>
                  <a:lnTo>
                    <a:pt x="160" y="2"/>
                  </a:lnTo>
                  <a:lnTo>
                    <a:pt x="163" y="0"/>
                  </a:lnTo>
                  <a:lnTo>
                    <a:pt x="163" y="0"/>
                  </a:lnTo>
                  <a:lnTo>
                    <a:pt x="178" y="2"/>
                  </a:lnTo>
                  <a:lnTo>
                    <a:pt x="191" y="4"/>
                  </a:lnTo>
                  <a:lnTo>
                    <a:pt x="200" y="8"/>
                  </a:lnTo>
                  <a:lnTo>
                    <a:pt x="207" y="13"/>
                  </a:lnTo>
                  <a:lnTo>
                    <a:pt x="212" y="20"/>
                  </a:lnTo>
                  <a:lnTo>
                    <a:pt x="215" y="28"/>
                  </a:lnTo>
                  <a:lnTo>
                    <a:pt x="216" y="35"/>
                  </a:lnTo>
                  <a:lnTo>
                    <a:pt x="215" y="43"/>
                  </a:lnTo>
                  <a:lnTo>
                    <a:pt x="213" y="51"/>
                  </a:lnTo>
                  <a:lnTo>
                    <a:pt x="212" y="59"/>
                  </a:lnTo>
                  <a:lnTo>
                    <a:pt x="205" y="73"/>
                  </a:lnTo>
                  <a:lnTo>
                    <a:pt x="199" y="86"/>
                  </a:lnTo>
                  <a:lnTo>
                    <a:pt x="199" y="86"/>
                  </a:lnTo>
                  <a:lnTo>
                    <a:pt x="207" y="85"/>
                  </a:lnTo>
                  <a:lnTo>
                    <a:pt x="216" y="84"/>
                  </a:lnTo>
                  <a:lnTo>
                    <a:pt x="225" y="84"/>
                  </a:lnTo>
                  <a:lnTo>
                    <a:pt x="235" y="86"/>
                  </a:lnTo>
                  <a:lnTo>
                    <a:pt x="241" y="89"/>
                  </a:lnTo>
                  <a:lnTo>
                    <a:pt x="244" y="91"/>
                  </a:lnTo>
                  <a:lnTo>
                    <a:pt x="248" y="95"/>
                  </a:lnTo>
                  <a:lnTo>
                    <a:pt x="252" y="100"/>
                  </a:lnTo>
                  <a:lnTo>
                    <a:pt x="255" y="107"/>
                  </a:lnTo>
                  <a:lnTo>
                    <a:pt x="256" y="115"/>
                  </a:lnTo>
                  <a:lnTo>
                    <a:pt x="256" y="115"/>
                  </a:lnTo>
                  <a:lnTo>
                    <a:pt x="255" y="124"/>
                  </a:lnTo>
                  <a:lnTo>
                    <a:pt x="254" y="132"/>
                  </a:lnTo>
                  <a:lnTo>
                    <a:pt x="250" y="139"/>
                  </a:lnTo>
                  <a:lnTo>
                    <a:pt x="242" y="147"/>
                  </a:lnTo>
                  <a:lnTo>
                    <a:pt x="242" y="147"/>
                  </a:lnTo>
                  <a:close/>
                  <a:moveTo>
                    <a:pt x="179" y="100"/>
                  </a:moveTo>
                  <a:lnTo>
                    <a:pt x="179" y="100"/>
                  </a:lnTo>
                  <a:lnTo>
                    <a:pt x="186" y="87"/>
                  </a:lnTo>
                  <a:lnTo>
                    <a:pt x="190" y="73"/>
                  </a:lnTo>
                  <a:lnTo>
                    <a:pt x="195" y="58"/>
                  </a:lnTo>
                  <a:lnTo>
                    <a:pt x="196" y="50"/>
                  </a:lnTo>
                  <a:lnTo>
                    <a:pt x="196" y="42"/>
                  </a:lnTo>
                  <a:lnTo>
                    <a:pt x="196" y="34"/>
                  </a:lnTo>
                  <a:lnTo>
                    <a:pt x="195" y="28"/>
                  </a:lnTo>
                  <a:lnTo>
                    <a:pt x="191" y="22"/>
                  </a:lnTo>
                  <a:lnTo>
                    <a:pt x="187" y="19"/>
                  </a:lnTo>
                  <a:lnTo>
                    <a:pt x="181" y="16"/>
                  </a:lnTo>
                  <a:lnTo>
                    <a:pt x="172" y="16"/>
                  </a:lnTo>
                  <a:lnTo>
                    <a:pt x="172" y="16"/>
                  </a:lnTo>
                  <a:lnTo>
                    <a:pt x="170" y="16"/>
                  </a:lnTo>
                  <a:lnTo>
                    <a:pt x="169" y="19"/>
                  </a:lnTo>
                  <a:lnTo>
                    <a:pt x="165" y="29"/>
                  </a:lnTo>
                  <a:lnTo>
                    <a:pt x="161" y="42"/>
                  </a:lnTo>
                  <a:lnTo>
                    <a:pt x="156" y="59"/>
                  </a:lnTo>
                  <a:lnTo>
                    <a:pt x="152" y="68"/>
                  </a:lnTo>
                  <a:lnTo>
                    <a:pt x="147" y="76"/>
                  </a:lnTo>
                  <a:lnTo>
                    <a:pt x="140" y="85"/>
                  </a:lnTo>
                  <a:lnTo>
                    <a:pt x="133" y="94"/>
                  </a:lnTo>
                  <a:lnTo>
                    <a:pt x="125" y="102"/>
                  </a:lnTo>
                  <a:lnTo>
                    <a:pt x="114" y="110"/>
                  </a:lnTo>
                  <a:lnTo>
                    <a:pt x="103" y="116"/>
                  </a:lnTo>
                  <a:lnTo>
                    <a:pt x="88" y="121"/>
                  </a:lnTo>
                  <a:lnTo>
                    <a:pt x="88" y="121"/>
                  </a:lnTo>
                  <a:lnTo>
                    <a:pt x="88" y="130"/>
                  </a:lnTo>
                  <a:lnTo>
                    <a:pt x="88" y="203"/>
                  </a:lnTo>
                  <a:lnTo>
                    <a:pt x="88" y="203"/>
                  </a:lnTo>
                  <a:lnTo>
                    <a:pt x="100" y="204"/>
                  </a:lnTo>
                  <a:lnTo>
                    <a:pt x="112" y="207"/>
                  </a:lnTo>
                  <a:lnTo>
                    <a:pt x="138" y="217"/>
                  </a:lnTo>
                  <a:lnTo>
                    <a:pt x="151" y="223"/>
                  </a:lnTo>
                  <a:lnTo>
                    <a:pt x="164" y="227"/>
                  </a:lnTo>
                  <a:lnTo>
                    <a:pt x="178" y="230"/>
                  </a:lnTo>
                  <a:lnTo>
                    <a:pt x="192" y="232"/>
                  </a:lnTo>
                  <a:lnTo>
                    <a:pt x="192" y="232"/>
                  </a:lnTo>
                  <a:lnTo>
                    <a:pt x="203" y="230"/>
                  </a:lnTo>
                  <a:lnTo>
                    <a:pt x="211" y="228"/>
                  </a:lnTo>
                  <a:lnTo>
                    <a:pt x="216" y="223"/>
                  </a:lnTo>
                  <a:lnTo>
                    <a:pt x="218" y="216"/>
                  </a:lnTo>
                  <a:lnTo>
                    <a:pt x="220" y="211"/>
                  </a:lnTo>
                  <a:lnTo>
                    <a:pt x="218" y="204"/>
                  </a:lnTo>
                  <a:lnTo>
                    <a:pt x="217" y="199"/>
                  </a:lnTo>
                  <a:lnTo>
                    <a:pt x="215" y="194"/>
                  </a:lnTo>
                  <a:lnTo>
                    <a:pt x="215" y="194"/>
                  </a:lnTo>
                  <a:lnTo>
                    <a:pt x="220" y="193"/>
                  </a:lnTo>
                  <a:lnTo>
                    <a:pt x="222" y="190"/>
                  </a:lnTo>
                  <a:lnTo>
                    <a:pt x="228" y="184"/>
                  </a:lnTo>
                  <a:lnTo>
                    <a:pt x="231" y="176"/>
                  </a:lnTo>
                  <a:lnTo>
                    <a:pt x="231" y="168"/>
                  </a:lnTo>
                  <a:lnTo>
                    <a:pt x="231" y="160"/>
                  </a:lnTo>
                  <a:lnTo>
                    <a:pt x="229" y="154"/>
                  </a:lnTo>
                  <a:lnTo>
                    <a:pt x="226" y="149"/>
                  </a:lnTo>
                  <a:lnTo>
                    <a:pt x="221" y="146"/>
                  </a:lnTo>
                  <a:lnTo>
                    <a:pt x="221" y="146"/>
                  </a:lnTo>
                  <a:lnTo>
                    <a:pt x="229" y="137"/>
                  </a:lnTo>
                  <a:lnTo>
                    <a:pt x="233" y="130"/>
                  </a:lnTo>
                  <a:lnTo>
                    <a:pt x="235" y="124"/>
                  </a:lnTo>
                  <a:lnTo>
                    <a:pt x="237" y="119"/>
                  </a:lnTo>
                  <a:lnTo>
                    <a:pt x="237" y="119"/>
                  </a:lnTo>
                  <a:lnTo>
                    <a:pt x="235" y="113"/>
                  </a:lnTo>
                  <a:lnTo>
                    <a:pt x="233" y="108"/>
                  </a:lnTo>
                  <a:lnTo>
                    <a:pt x="230" y="106"/>
                  </a:lnTo>
                  <a:lnTo>
                    <a:pt x="226" y="103"/>
                  </a:lnTo>
                  <a:lnTo>
                    <a:pt x="217" y="99"/>
                  </a:lnTo>
                  <a:lnTo>
                    <a:pt x="207" y="98"/>
                  </a:lnTo>
                  <a:lnTo>
                    <a:pt x="196" y="98"/>
                  </a:lnTo>
                  <a:lnTo>
                    <a:pt x="187" y="99"/>
                  </a:lnTo>
                  <a:lnTo>
                    <a:pt x="179" y="100"/>
                  </a:lnTo>
                  <a:lnTo>
                    <a:pt x="179" y="100"/>
                  </a:lnTo>
                  <a:close/>
                </a:path>
              </a:pathLst>
            </a:custGeom>
            <a:solidFill>
              <a:schemeClr val="bg1"/>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prstClr val="black"/>
                </a:solidFill>
                <a:effectLst/>
                <a:uLnTx/>
                <a:uFillTx/>
                <a:latin typeface="+mn-lt"/>
                <a:ea typeface="+mn-ea"/>
                <a:cs typeface="+mn-cs"/>
              </a:endParaRPr>
            </a:p>
          </p:txBody>
        </p:sp>
      </p:grpSp>
      <p:sp>
        <p:nvSpPr>
          <p:cNvPr id="8201" name="TextBox 46"/>
          <p:cNvSpPr txBox="1"/>
          <p:nvPr/>
        </p:nvSpPr>
        <p:spPr>
          <a:xfrm>
            <a:off x="689455" y="3303997"/>
            <a:ext cx="1508887" cy="939165"/>
          </a:xfrm>
          <a:prstGeom prst="rect">
            <a:avLst/>
          </a:prstGeom>
          <a:noFill/>
          <a:ln w="9525">
            <a:noFill/>
          </a:ln>
        </p:spPr>
        <p:txBody>
          <a:bodyPr>
            <a:spAutoFit/>
          </a:bodyPr>
          <a:lstStyle/>
          <a:p>
            <a:pPr defTabSz="522605" eaLnBrk="1" hangingPunct="1"/>
            <a:r>
              <a:rPr lang="en-US" altLang="zh-CN" sz="785"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785" dirty="0">
              <a:solidFill>
                <a:schemeClr val="bg1"/>
              </a:solidFill>
              <a:latin typeface="Arial" panose="020B0604020202020204" pitchFamily="34" charset="0"/>
              <a:ea typeface="Arial" panose="020B0604020202020204" pitchFamily="34" charset="0"/>
            </a:endParaRPr>
          </a:p>
        </p:txBody>
      </p:sp>
      <p:sp>
        <p:nvSpPr>
          <p:cNvPr id="8202" name="TextBox 46"/>
          <p:cNvSpPr txBox="1"/>
          <p:nvPr/>
        </p:nvSpPr>
        <p:spPr>
          <a:xfrm>
            <a:off x="2688343" y="3303997"/>
            <a:ext cx="1508887" cy="939165"/>
          </a:xfrm>
          <a:prstGeom prst="rect">
            <a:avLst/>
          </a:prstGeom>
          <a:noFill/>
          <a:ln w="9525">
            <a:noFill/>
          </a:ln>
        </p:spPr>
        <p:txBody>
          <a:bodyPr>
            <a:spAutoFit/>
          </a:bodyPr>
          <a:lstStyle/>
          <a:p>
            <a:pPr defTabSz="522605" eaLnBrk="1" hangingPunct="1"/>
            <a:r>
              <a:rPr lang="en-US" altLang="zh-CN" sz="785"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785" dirty="0">
              <a:solidFill>
                <a:schemeClr val="bg1"/>
              </a:solidFill>
              <a:latin typeface="Arial" panose="020B0604020202020204" pitchFamily="34" charset="0"/>
              <a:ea typeface="Arial" panose="020B0604020202020204" pitchFamily="34" charset="0"/>
            </a:endParaRPr>
          </a:p>
        </p:txBody>
      </p:sp>
      <p:sp>
        <p:nvSpPr>
          <p:cNvPr id="8203" name="TextBox 46"/>
          <p:cNvSpPr txBox="1"/>
          <p:nvPr/>
        </p:nvSpPr>
        <p:spPr>
          <a:xfrm>
            <a:off x="4679452" y="3303997"/>
            <a:ext cx="1508887" cy="939165"/>
          </a:xfrm>
          <a:prstGeom prst="rect">
            <a:avLst/>
          </a:prstGeom>
          <a:noFill/>
          <a:ln w="9525">
            <a:noFill/>
          </a:ln>
        </p:spPr>
        <p:txBody>
          <a:bodyPr>
            <a:spAutoFit/>
          </a:bodyPr>
          <a:lstStyle/>
          <a:p>
            <a:pPr defTabSz="522605" eaLnBrk="1" hangingPunct="1"/>
            <a:r>
              <a:rPr lang="en-US" altLang="zh-CN" sz="785"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785" dirty="0">
              <a:solidFill>
                <a:schemeClr val="bg1"/>
              </a:solidFill>
              <a:latin typeface="Arial" panose="020B0604020202020204" pitchFamily="34" charset="0"/>
              <a:ea typeface="Arial" panose="020B0604020202020204" pitchFamily="34" charset="0"/>
            </a:endParaRPr>
          </a:p>
        </p:txBody>
      </p:sp>
      <p:sp>
        <p:nvSpPr>
          <p:cNvPr id="8204" name="TextBox 46"/>
          <p:cNvSpPr txBox="1"/>
          <p:nvPr/>
        </p:nvSpPr>
        <p:spPr>
          <a:xfrm>
            <a:off x="6678338" y="3303997"/>
            <a:ext cx="1508887" cy="939165"/>
          </a:xfrm>
          <a:prstGeom prst="rect">
            <a:avLst/>
          </a:prstGeom>
          <a:noFill/>
          <a:ln w="9525">
            <a:noFill/>
          </a:ln>
        </p:spPr>
        <p:txBody>
          <a:bodyPr>
            <a:spAutoFit/>
          </a:bodyPr>
          <a:lstStyle/>
          <a:p>
            <a:pPr defTabSz="522605" eaLnBrk="1" hangingPunct="1"/>
            <a:r>
              <a:rPr lang="en-US" altLang="zh-CN" sz="785"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785" dirty="0">
              <a:solidFill>
                <a:schemeClr val="bg1"/>
              </a:solidFill>
              <a:latin typeface="Arial" panose="020B0604020202020204" pitchFamily="34" charset="0"/>
              <a:ea typeface="Arial" panose="020B0604020202020204" pitchFamily="34" charset="0"/>
            </a:endParaRPr>
          </a:p>
        </p:txBody>
      </p:sp>
      <p:sp>
        <p:nvSpPr>
          <p:cNvPr id="8205" name="文本框 8"/>
          <p:cNvSpPr txBox="1"/>
          <p:nvPr/>
        </p:nvSpPr>
        <p:spPr>
          <a:xfrm>
            <a:off x="964789" y="3033330"/>
            <a:ext cx="559435" cy="272415"/>
          </a:xfrm>
          <a:prstGeom prst="rect">
            <a:avLst/>
          </a:prstGeom>
          <a:noFill/>
          <a:ln w="9525">
            <a:noFill/>
          </a:ln>
        </p:spPr>
        <p:txBody>
          <a:bodyPr wrap="none">
            <a:spAutoFit/>
          </a:bodyPr>
          <a:lstStyle/>
          <a:p>
            <a:pPr eaLnBrk="1" hangingPunct="1"/>
            <a:r>
              <a:rPr lang="zh-CN" altLang="en-US" sz="1175" b="1" dirty="0">
                <a:solidFill>
                  <a:schemeClr val="bg1"/>
                </a:solidFill>
                <a:latin typeface="方正兰亭黑_GBK" pitchFamily="2" charset="-122"/>
                <a:ea typeface="方正兰亭黑_GBK" pitchFamily="2" charset="-122"/>
              </a:rPr>
              <a:t>亮点</a:t>
            </a:r>
            <a:r>
              <a:rPr lang="en-US" altLang="zh-CN" sz="1175" b="1" dirty="0">
                <a:solidFill>
                  <a:schemeClr val="bg1"/>
                </a:solidFill>
                <a:latin typeface="方正兰亭黑_GBK" pitchFamily="2" charset="-122"/>
                <a:ea typeface="方正兰亭黑_GBK" pitchFamily="2" charset="-122"/>
              </a:rPr>
              <a:t>1</a:t>
            </a:r>
          </a:p>
        </p:txBody>
      </p:sp>
      <p:sp>
        <p:nvSpPr>
          <p:cNvPr id="8206" name="文本框 8"/>
          <p:cNvSpPr txBox="1"/>
          <p:nvPr/>
        </p:nvSpPr>
        <p:spPr>
          <a:xfrm>
            <a:off x="2997897" y="3059775"/>
            <a:ext cx="559435" cy="272415"/>
          </a:xfrm>
          <a:prstGeom prst="rect">
            <a:avLst/>
          </a:prstGeom>
          <a:noFill/>
          <a:ln w="9525">
            <a:noFill/>
          </a:ln>
        </p:spPr>
        <p:txBody>
          <a:bodyPr wrap="none">
            <a:spAutoFit/>
          </a:bodyPr>
          <a:lstStyle/>
          <a:p>
            <a:pPr eaLnBrk="1" hangingPunct="1"/>
            <a:r>
              <a:rPr lang="zh-CN" altLang="en-US" sz="1175" b="1" dirty="0">
                <a:solidFill>
                  <a:schemeClr val="bg1"/>
                </a:solidFill>
                <a:latin typeface="方正兰亭黑_GBK" pitchFamily="2" charset="-122"/>
                <a:ea typeface="方正兰亭黑_GBK" pitchFamily="2" charset="-122"/>
              </a:rPr>
              <a:t>亮点</a:t>
            </a:r>
            <a:r>
              <a:rPr lang="en-US" altLang="zh-CN" sz="1175" b="1" dirty="0">
                <a:solidFill>
                  <a:schemeClr val="bg1"/>
                </a:solidFill>
                <a:latin typeface="方正兰亭黑_GBK" pitchFamily="2" charset="-122"/>
                <a:ea typeface="方正兰亭黑_GBK" pitchFamily="2" charset="-122"/>
              </a:rPr>
              <a:t>2</a:t>
            </a:r>
          </a:p>
        </p:txBody>
      </p:sp>
      <p:sp>
        <p:nvSpPr>
          <p:cNvPr id="8207" name="文本框 8"/>
          <p:cNvSpPr txBox="1"/>
          <p:nvPr/>
        </p:nvSpPr>
        <p:spPr>
          <a:xfrm>
            <a:off x="5029451" y="3059775"/>
            <a:ext cx="559435" cy="272415"/>
          </a:xfrm>
          <a:prstGeom prst="rect">
            <a:avLst/>
          </a:prstGeom>
          <a:noFill/>
          <a:ln w="9525">
            <a:noFill/>
          </a:ln>
        </p:spPr>
        <p:txBody>
          <a:bodyPr wrap="none">
            <a:spAutoFit/>
          </a:bodyPr>
          <a:lstStyle/>
          <a:p>
            <a:pPr eaLnBrk="1" hangingPunct="1"/>
            <a:r>
              <a:rPr lang="zh-CN" altLang="en-US" sz="1175" b="1" dirty="0">
                <a:solidFill>
                  <a:schemeClr val="bg1"/>
                </a:solidFill>
                <a:latin typeface="方正兰亭黑_GBK" pitchFamily="2" charset="-122"/>
                <a:ea typeface="方正兰亭黑_GBK" pitchFamily="2" charset="-122"/>
              </a:rPr>
              <a:t>亮点</a:t>
            </a:r>
            <a:r>
              <a:rPr lang="en-US" altLang="zh-CN" sz="1175" b="1" dirty="0">
                <a:solidFill>
                  <a:schemeClr val="bg1"/>
                </a:solidFill>
                <a:latin typeface="方正兰亭黑_GBK" pitchFamily="2" charset="-122"/>
                <a:ea typeface="方正兰亭黑_GBK" pitchFamily="2" charset="-122"/>
              </a:rPr>
              <a:t>3</a:t>
            </a:r>
          </a:p>
        </p:txBody>
      </p:sp>
      <p:sp>
        <p:nvSpPr>
          <p:cNvPr id="8208" name="文本框 8"/>
          <p:cNvSpPr txBox="1"/>
          <p:nvPr/>
        </p:nvSpPr>
        <p:spPr>
          <a:xfrm>
            <a:off x="7061004" y="3079997"/>
            <a:ext cx="559435" cy="272415"/>
          </a:xfrm>
          <a:prstGeom prst="rect">
            <a:avLst/>
          </a:prstGeom>
          <a:noFill/>
          <a:ln w="9525">
            <a:noFill/>
          </a:ln>
        </p:spPr>
        <p:txBody>
          <a:bodyPr wrap="none">
            <a:spAutoFit/>
          </a:bodyPr>
          <a:lstStyle/>
          <a:p>
            <a:pPr eaLnBrk="1" hangingPunct="1"/>
            <a:r>
              <a:rPr lang="zh-CN" altLang="en-US" sz="1175" b="1" dirty="0">
                <a:solidFill>
                  <a:schemeClr val="bg1"/>
                </a:solidFill>
                <a:latin typeface="方正兰亭黑_GBK" pitchFamily="2" charset="-122"/>
                <a:ea typeface="方正兰亭黑_GBK" pitchFamily="2" charset="-122"/>
              </a:rPr>
              <a:t>亮点</a:t>
            </a:r>
            <a:r>
              <a:rPr lang="en-US" altLang="zh-CN" sz="1175" b="1" dirty="0">
                <a:solidFill>
                  <a:schemeClr val="bg1"/>
                </a:solidFill>
                <a:latin typeface="方正兰亭黑_GBK" pitchFamily="2" charset="-122"/>
                <a:ea typeface="方正兰亭黑_GBK" pitchFamily="2" charset="-122"/>
              </a:rPr>
              <a:t>4</a:t>
            </a:r>
          </a:p>
        </p:txBody>
      </p:sp>
    </p:spTree>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框 8"/>
          <p:cNvSpPr txBox="1"/>
          <p:nvPr/>
        </p:nvSpPr>
        <p:spPr>
          <a:xfrm>
            <a:off x="3570341" y="297111"/>
            <a:ext cx="1983740" cy="452755"/>
          </a:xfrm>
          <a:prstGeom prst="rect">
            <a:avLst/>
          </a:prstGeom>
          <a:noFill/>
          <a:ln w="9525">
            <a:noFill/>
          </a:ln>
        </p:spPr>
        <p:txBody>
          <a:bodyPr wrap="none">
            <a:spAutoFit/>
          </a:bodyPr>
          <a:lstStyle/>
          <a:p>
            <a:pPr eaLnBrk="1" hangingPunct="1"/>
            <a:r>
              <a:rPr lang="en-US" altLang="zh-CN" sz="2350" b="1" dirty="0">
                <a:solidFill>
                  <a:schemeClr val="bg1"/>
                </a:solidFill>
                <a:latin typeface="方正兰亭黑_GBK" pitchFamily="2" charset="-122"/>
                <a:ea typeface="方正兰亭黑_GBK" pitchFamily="2" charset="-122"/>
              </a:rPr>
              <a:t>1.2 </a:t>
            </a:r>
            <a:r>
              <a:rPr lang="zh-CN" altLang="en-US" sz="2350" b="1" dirty="0">
                <a:solidFill>
                  <a:schemeClr val="bg1"/>
                </a:solidFill>
                <a:latin typeface="方正兰亭黑_GBK" pitchFamily="2" charset="-122"/>
                <a:ea typeface="方正兰亭黑_GBK" pitchFamily="2" charset="-122"/>
              </a:rPr>
              <a:t>未来愿景</a:t>
            </a:r>
          </a:p>
        </p:txBody>
      </p:sp>
      <p:sp>
        <p:nvSpPr>
          <p:cNvPr id="9219" name="TextBox 46"/>
          <p:cNvSpPr txBox="1"/>
          <p:nvPr/>
        </p:nvSpPr>
        <p:spPr>
          <a:xfrm>
            <a:off x="2563898" y="749777"/>
            <a:ext cx="4689995" cy="333375"/>
          </a:xfrm>
          <a:prstGeom prst="rect">
            <a:avLst/>
          </a:prstGeom>
          <a:noFill/>
          <a:ln w="9525">
            <a:noFill/>
          </a:ln>
        </p:spPr>
        <p:txBody>
          <a:bodyPr>
            <a:spAutoFit/>
          </a:bodyPr>
          <a:lstStyle/>
          <a:p>
            <a:pPr defTabSz="522605" eaLnBrk="1" hangingPunct="1"/>
            <a:r>
              <a:rPr lang="en-US" altLang="zh-CN" sz="785"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785" dirty="0">
              <a:solidFill>
                <a:schemeClr val="bg1"/>
              </a:solidFill>
              <a:latin typeface="Arial" panose="020B0604020202020204" pitchFamily="34" charset="0"/>
              <a:ea typeface="Arial" panose="020B0604020202020204" pitchFamily="34" charset="0"/>
            </a:endParaRPr>
          </a:p>
        </p:txBody>
      </p:sp>
      <p:cxnSp>
        <p:nvCxnSpPr>
          <p:cNvPr id="14" name="直接连接符 13"/>
          <p:cNvCxnSpPr/>
          <p:nvPr/>
        </p:nvCxnSpPr>
        <p:spPr>
          <a:xfrm>
            <a:off x="243421" y="1171333"/>
            <a:ext cx="8585838" cy="0"/>
          </a:xfrm>
          <a:prstGeom prst="line">
            <a:avLst/>
          </a:prstGeom>
          <a:ln w="3175">
            <a:gradFill flip="none" rotWithShape="1">
              <a:gsLst>
                <a:gs pos="0">
                  <a:srgbClr val="137EEC">
                    <a:alpha val="0"/>
                  </a:srgbClr>
                </a:gs>
                <a:gs pos="56000">
                  <a:srgbClr val="137EEC"/>
                </a:gs>
                <a:gs pos="100000">
                  <a:srgbClr val="137EEC">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221" name="图片 39"/>
          <p:cNvPicPr>
            <a:picLocks noChangeAspect="1"/>
          </p:cNvPicPr>
          <p:nvPr/>
        </p:nvPicPr>
        <p:blipFill>
          <a:blip r:embed="rId2"/>
          <a:stretch>
            <a:fillRect/>
          </a:stretch>
        </p:blipFill>
        <p:spPr>
          <a:xfrm>
            <a:off x="20567" y="1583554"/>
            <a:ext cx="4632440" cy="3087775"/>
          </a:xfrm>
          <a:prstGeom prst="rect">
            <a:avLst/>
          </a:prstGeom>
          <a:noFill/>
          <a:ln w="9525">
            <a:noFill/>
          </a:ln>
        </p:spPr>
      </p:pic>
      <p:sp>
        <p:nvSpPr>
          <p:cNvPr id="41" name="椭圆 40"/>
          <p:cNvSpPr/>
          <p:nvPr/>
        </p:nvSpPr>
        <p:spPr>
          <a:xfrm>
            <a:off x="4786784" y="1594443"/>
            <a:ext cx="175778" cy="177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bg1"/>
              </a:solidFill>
              <a:effectLst/>
              <a:uLnTx/>
              <a:uFillTx/>
              <a:latin typeface="+mn-lt"/>
              <a:ea typeface="+mn-ea"/>
              <a:cs typeface="+mn-cs"/>
            </a:endParaRPr>
          </a:p>
        </p:txBody>
      </p:sp>
      <p:sp>
        <p:nvSpPr>
          <p:cNvPr id="42" name="椭圆 41"/>
          <p:cNvSpPr/>
          <p:nvPr/>
        </p:nvSpPr>
        <p:spPr>
          <a:xfrm>
            <a:off x="4786784" y="2387776"/>
            <a:ext cx="175778" cy="175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bg1"/>
              </a:solidFill>
              <a:effectLst/>
              <a:uLnTx/>
              <a:uFillTx/>
              <a:latin typeface="+mn-lt"/>
              <a:ea typeface="+mn-ea"/>
              <a:cs typeface="+mn-cs"/>
            </a:endParaRPr>
          </a:p>
        </p:txBody>
      </p:sp>
      <p:sp>
        <p:nvSpPr>
          <p:cNvPr id="43" name="椭圆 42"/>
          <p:cNvSpPr/>
          <p:nvPr/>
        </p:nvSpPr>
        <p:spPr>
          <a:xfrm>
            <a:off x="4786784" y="3179552"/>
            <a:ext cx="175778" cy="177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bg1"/>
              </a:solidFill>
              <a:effectLst/>
              <a:uLnTx/>
              <a:uFillTx/>
              <a:latin typeface="+mn-lt"/>
              <a:ea typeface="+mn-ea"/>
              <a:cs typeface="+mn-cs"/>
            </a:endParaRPr>
          </a:p>
        </p:txBody>
      </p:sp>
      <p:sp>
        <p:nvSpPr>
          <p:cNvPr id="44" name="椭圆 43"/>
          <p:cNvSpPr/>
          <p:nvPr/>
        </p:nvSpPr>
        <p:spPr>
          <a:xfrm>
            <a:off x="4786784" y="3971330"/>
            <a:ext cx="175778" cy="177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bg1"/>
              </a:solidFill>
              <a:effectLst/>
              <a:uLnTx/>
              <a:uFillTx/>
              <a:latin typeface="+mn-lt"/>
              <a:ea typeface="+mn-ea"/>
              <a:cs typeface="+mn-cs"/>
            </a:endParaRPr>
          </a:p>
        </p:txBody>
      </p:sp>
      <p:sp>
        <p:nvSpPr>
          <p:cNvPr id="9226" name="文本框 8"/>
          <p:cNvSpPr txBox="1"/>
          <p:nvPr/>
        </p:nvSpPr>
        <p:spPr>
          <a:xfrm>
            <a:off x="4962563" y="1536887"/>
            <a:ext cx="621665" cy="301625"/>
          </a:xfrm>
          <a:prstGeom prst="rect">
            <a:avLst/>
          </a:prstGeom>
          <a:noFill/>
          <a:ln w="9525">
            <a:noFill/>
          </a:ln>
        </p:spPr>
        <p:txBody>
          <a:bodyPr wrap="none">
            <a:spAutoFit/>
          </a:bodyPr>
          <a:lstStyle/>
          <a:p>
            <a:pPr eaLnBrk="1" hangingPunct="1"/>
            <a:r>
              <a:rPr lang="zh-CN" altLang="en-US" sz="1370" b="1" dirty="0">
                <a:solidFill>
                  <a:schemeClr val="bg1"/>
                </a:solidFill>
                <a:latin typeface="方正兰亭黑_GBK" pitchFamily="2" charset="-122"/>
                <a:ea typeface="方正兰亭黑_GBK" pitchFamily="2" charset="-122"/>
              </a:rPr>
              <a:t>愿景</a:t>
            </a:r>
            <a:r>
              <a:rPr lang="en-US" altLang="zh-CN" sz="1370" b="1" dirty="0">
                <a:solidFill>
                  <a:schemeClr val="bg1"/>
                </a:solidFill>
                <a:latin typeface="方正兰亭黑_GBK" pitchFamily="2" charset="-122"/>
                <a:ea typeface="方正兰亭黑_GBK" pitchFamily="2" charset="-122"/>
              </a:rPr>
              <a:t>1</a:t>
            </a:r>
          </a:p>
        </p:txBody>
      </p:sp>
      <p:sp>
        <p:nvSpPr>
          <p:cNvPr id="9227" name="文本框 8"/>
          <p:cNvSpPr txBox="1"/>
          <p:nvPr/>
        </p:nvSpPr>
        <p:spPr>
          <a:xfrm>
            <a:off x="4962563" y="2345775"/>
            <a:ext cx="621665" cy="301625"/>
          </a:xfrm>
          <a:prstGeom prst="rect">
            <a:avLst/>
          </a:prstGeom>
          <a:noFill/>
          <a:ln w="9525">
            <a:noFill/>
          </a:ln>
        </p:spPr>
        <p:txBody>
          <a:bodyPr wrap="none">
            <a:spAutoFit/>
          </a:bodyPr>
          <a:lstStyle/>
          <a:p>
            <a:pPr eaLnBrk="1" hangingPunct="1"/>
            <a:r>
              <a:rPr lang="zh-CN" altLang="en-US" sz="1370" b="1" dirty="0">
                <a:solidFill>
                  <a:schemeClr val="bg1"/>
                </a:solidFill>
                <a:latin typeface="方正兰亭黑_GBK" pitchFamily="2" charset="-122"/>
                <a:ea typeface="方正兰亭黑_GBK" pitchFamily="2" charset="-122"/>
              </a:rPr>
              <a:t>愿景</a:t>
            </a:r>
            <a:r>
              <a:rPr lang="en-US" altLang="zh-CN" sz="1370" b="1" dirty="0">
                <a:solidFill>
                  <a:schemeClr val="bg1"/>
                </a:solidFill>
                <a:latin typeface="方正兰亭黑_GBK" pitchFamily="2" charset="-122"/>
                <a:ea typeface="方正兰亭黑_GBK" pitchFamily="2" charset="-122"/>
              </a:rPr>
              <a:t>2</a:t>
            </a:r>
          </a:p>
        </p:txBody>
      </p:sp>
      <p:sp>
        <p:nvSpPr>
          <p:cNvPr id="9228" name="文本框 8"/>
          <p:cNvSpPr txBox="1"/>
          <p:nvPr/>
        </p:nvSpPr>
        <p:spPr>
          <a:xfrm>
            <a:off x="4962563" y="3126664"/>
            <a:ext cx="621665" cy="301625"/>
          </a:xfrm>
          <a:prstGeom prst="rect">
            <a:avLst/>
          </a:prstGeom>
          <a:noFill/>
          <a:ln w="9525">
            <a:noFill/>
          </a:ln>
        </p:spPr>
        <p:txBody>
          <a:bodyPr wrap="none">
            <a:spAutoFit/>
          </a:bodyPr>
          <a:lstStyle/>
          <a:p>
            <a:pPr eaLnBrk="1" hangingPunct="1"/>
            <a:r>
              <a:rPr lang="zh-CN" altLang="en-US" sz="1370" b="1" dirty="0">
                <a:solidFill>
                  <a:schemeClr val="bg1"/>
                </a:solidFill>
                <a:latin typeface="方正兰亭黑_GBK" pitchFamily="2" charset="-122"/>
                <a:ea typeface="方正兰亭黑_GBK" pitchFamily="2" charset="-122"/>
              </a:rPr>
              <a:t>愿景</a:t>
            </a:r>
            <a:r>
              <a:rPr lang="en-US" altLang="zh-CN" sz="1370" b="1" dirty="0">
                <a:solidFill>
                  <a:schemeClr val="bg1"/>
                </a:solidFill>
                <a:latin typeface="方正兰亭黑_GBK" pitchFamily="2" charset="-122"/>
                <a:ea typeface="方正兰亭黑_GBK" pitchFamily="2" charset="-122"/>
              </a:rPr>
              <a:t>3</a:t>
            </a:r>
          </a:p>
        </p:txBody>
      </p:sp>
      <p:sp>
        <p:nvSpPr>
          <p:cNvPr id="9229" name="文本框 8"/>
          <p:cNvSpPr txBox="1"/>
          <p:nvPr/>
        </p:nvSpPr>
        <p:spPr>
          <a:xfrm>
            <a:off x="4962563" y="3923107"/>
            <a:ext cx="621665" cy="301625"/>
          </a:xfrm>
          <a:prstGeom prst="rect">
            <a:avLst/>
          </a:prstGeom>
          <a:noFill/>
          <a:ln w="9525">
            <a:noFill/>
          </a:ln>
        </p:spPr>
        <p:txBody>
          <a:bodyPr wrap="none">
            <a:spAutoFit/>
          </a:bodyPr>
          <a:lstStyle/>
          <a:p>
            <a:pPr eaLnBrk="1" hangingPunct="1"/>
            <a:r>
              <a:rPr lang="zh-CN" altLang="en-US" sz="1370" b="1" dirty="0">
                <a:solidFill>
                  <a:schemeClr val="bg1"/>
                </a:solidFill>
                <a:latin typeface="方正兰亭黑_GBK" pitchFamily="2" charset="-122"/>
                <a:ea typeface="方正兰亭黑_GBK" pitchFamily="2" charset="-122"/>
              </a:rPr>
              <a:t>愿景</a:t>
            </a:r>
            <a:r>
              <a:rPr lang="en-US" altLang="zh-CN" sz="1370" b="1" dirty="0">
                <a:solidFill>
                  <a:schemeClr val="bg1"/>
                </a:solidFill>
                <a:latin typeface="方正兰亭黑_GBK" pitchFamily="2" charset="-122"/>
                <a:ea typeface="方正兰亭黑_GBK" pitchFamily="2" charset="-122"/>
              </a:rPr>
              <a:t>4</a:t>
            </a:r>
          </a:p>
        </p:txBody>
      </p:sp>
      <p:sp>
        <p:nvSpPr>
          <p:cNvPr id="9230" name="TextBox 46"/>
          <p:cNvSpPr txBox="1"/>
          <p:nvPr/>
        </p:nvSpPr>
        <p:spPr>
          <a:xfrm>
            <a:off x="4962563" y="1830888"/>
            <a:ext cx="3526440" cy="497205"/>
          </a:xfrm>
          <a:prstGeom prst="rect">
            <a:avLst/>
          </a:prstGeom>
          <a:noFill/>
          <a:ln w="9525">
            <a:noFill/>
          </a:ln>
        </p:spPr>
        <p:txBody>
          <a:bodyPr>
            <a:spAutoFit/>
          </a:bodyPr>
          <a:lstStyle/>
          <a:p>
            <a:pPr defTabSz="522605" eaLnBrk="1" hangingPunct="1"/>
            <a:r>
              <a:rPr lang="en-US" altLang="zh-CN" sz="880"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880" dirty="0">
              <a:solidFill>
                <a:schemeClr val="bg1"/>
              </a:solidFill>
              <a:latin typeface="Arial" panose="020B0604020202020204" pitchFamily="34" charset="0"/>
              <a:ea typeface="Arial" panose="020B0604020202020204" pitchFamily="34" charset="0"/>
            </a:endParaRPr>
          </a:p>
        </p:txBody>
      </p:sp>
      <p:sp>
        <p:nvSpPr>
          <p:cNvPr id="9231" name="TextBox 46"/>
          <p:cNvSpPr txBox="1"/>
          <p:nvPr/>
        </p:nvSpPr>
        <p:spPr>
          <a:xfrm>
            <a:off x="4962563" y="2599331"/>
            <a:ext cx="3526440" cy="497205"/>
          </a:xfrm>
          <a:prstGeom prst="rect">
            <a:avLst/>
          </a:prstGeom>
          <a:noFill/>
          <a:ln w="9525">
            <a:noFill/>
          </a:ln>
        </p:spPr>
        <p:txBody>
          <a:bodyPr>
            <a:spAutoFit/>
          </a:bodyPr>
          <a:lstStyle/>
          <a:p>
            <a:pPr defTabSz="522605" eaLnBrk="1" hangingPunct="1"/>
            <a:r>
              <a:rPr lang="en-US" altLang="zh-CN" sz="880"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880" dirty="0">
              <a:solidFill>
                <a:schemeClr val="bg1"/>
              </a:solidFill>
              <a:latin typeface="Arial" panose="020B0604020202020204" pitchFamily="34" charset="0"/>
              <a:ea typeface="Arial" panose="020B0604020202020204" pitchFamily="34" charset="0"/>
            </a:endParaRPr>
          </a:p>
        </p:txBody>
      </p:sp>
      <p:sp>
        <p:nvSpPr>
          <p:cNvPr id="9232" name="TextBox 46"/>
          <p:cNvSpPr txBox="1"/>
          <p:nvPr/>
        </p:nvSpPr>
        <p:spPr>
          <a:xfrm>
            <a:off x="4962563" y="3408219"/>
            <a:ext cx="3526440" cy="497205"/>
          </a:xfrm>
          <a:prstGeom prst="rect">
            <a:avLst/>
          </a:prstGeom>
          <a:noFill/>
          <a:ln w="9525">
            <a:noFill/>
          </a:ln>
        </p:spPr>
        <p:txBody>
          <a:bodyPr>
            <a:spAutoFit/>
          </a:bodyPr>
          <a:lstStyle/>
          <a:p>
            <a:pPr defTabSz="522605" eaLnBrk="1" hangingPunct="1"/>
            <a:r>
              <a:rPr lang="en-US" altLang="zh-CN" sz="880"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880" dirty="0">
              <a:solidFill>
                <a:schemeClr val="bg1"/>
              </a:solidFill>
              <a:latin typeface="Arial" panose="020B0604020202020204" pitchFamily="34" charset="0"/>
              <a:ea typeface="Arial" panose="020B0604020202020204" pitchFamily="34" charset="0"/>
            </a:endParaRPr>
          </a:p>
        </p:txBody>
      </p:sp>
      <p:sp>
        <p:nvSpPr>
          <p:cNvPr id="9233" name="TextBox 46"/>
          <p:cNvSpPr txBox="1"/>
          <p:nvPr/>
        </p:nvSpPr>
        <p:spPr>
          <a:xfrm>
            <a:off x="4962563" y="4185996"/>
            <a:ext cx="3526440" cy="497205"/>
          </a:xfrm>
          <a:prstGeom prst="rect">
            <a:avLst/>
          </a:prstGeom>
          <a:noFill/>
          <a:ln w="9525">
            <a:noFill/>
          </a:ln>
        </p:spPr>
        <p:txBody>
          <a:bodyPr>
            <a:spAutoFit/>
          </a:bodyPr>
          <a:lstStyle/>
          <a:p>
            <a:pPr defTabSz="522605" eaLnBrk="1" hangingPunct="1"/>
            <a:r>
              <a:rPr lang="en-US" altLang="zh-CN" sz="880"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880" dirty="0">
              <a:solidFill>
                <a:schemeClr val="bg1"/>
              </a:solidFill>
              <a:latin typeface="Arial" panose="020B0604020202020204" pitchFamily="34" charset="0"/>
              <a:ea typeface="Arial" panose="020B0604020202020204" pitchFamily="34" charset="0"/>
            </a:endParaRPr>
          </a:p>
        </p:txBody>
      </p:sp>
    </p:spTree>
  </p:cSld>
  <p:clrMapOvr>
    <a:masterClrMapping/>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文本框 8"/>
          <p:cNvSpPr txBox="1"/>
          <p:nvPr/>
        </p:nvSpPr>
        <p:spPr>
          <a:xfrm>
            <a:off x="3570341" y="297111"/>
            <a:ext cx="1983740" cy="452755"/>
          </a:xfrm>
          <a:prstGeom prst="rect">
            <a:avLst/>
          </a:prstGeom>
          <a:noFill/>
          <a:ln w="9525">
            <a:noFill/>
          </a:ln>
        </p:spPr>
        <p:txBody>
          <a:bodyPr wrap="none">
            <a:spAutoFit/>
          </a:bodyPr>
          <a:lstStyle/>
          <a:p>
            <a:pPr eaLnBrk="1" hangingPunct="1"/>
            <a:r>
              <a:rPr lang="en-US" altLang="zh-CN" sz="2350" b="1" dirty="0">
                <a:solidFill>
                  <a:schemeClr val="bg1"/>
                </a:solidFill>
                <a:latin typeface="方正兰亭黑_GBK" pitchFamily="2" charset="-122"/>
                <a:ea typeface="方正兰亭黑_GBK" pitchFamily="2" charset="-122"/>
              </a:rPr>
              <a:t>1.3 </a:t>
            </a:r>
            <a:r>
              <a:rPr lang="zh-CN" altLang="en-US" sz="2350" b="1" dirty="0">
                <a:solidFill>
                  <a:schemeClr val="bg1"/>
                </a:solidFill>
                <a:latin typeface="方正兰亭黑_GBK" pitchFamily="2" charset="-122"/>
                <a:ea typeface="方正兰亭黑_GBK" pitchFamily="2" charset="-122"/>
              </a:rPr>
              <a:t>团队介绍</a:t>
            </a:r>
          </a:p>
        </p:txBody>
      </p:sp>
      <p:sp>
        <p:nvSpPr>
          <p:cNvPr id="10243" name="TextBox 46"/>
          <p:cNvSpPr txBox="1"/>
          <p:nvPr/>
        </p:nvSpPr>
        <p:spPr>
          <a:xfrm>
            <a:off x="2563898" y="749777"/>
            <a:ext cx="4689995" cy="333375"/>
          </a:xfrm>
          <a:prstGeom prst="rect">
            <a:avLst/>
          </a:prstGeom>
          <a:noFill/>
          <a:ln w="9525">
            <a:noFill/>
          </a:ln>
        </p:spPr>
        <p:txBody>
          <a:bodyPr>
            <a:spAutoFit/>
          </a:bodyPr>
          <a:lstStyle/>
          <a:p>
            <a:pPr defTabSz="522605" eaLnBrk="1" hangingPunct="1"/>
            <a:r>
              <a:rPr lang="en-US" altLang="zh-CN" sz="785"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785" dirty="0">
              <a:solidFill>
                <a:schemeClr val="bg1"/>
              </a:solidFill>
              <a:latin typeface="Arial" panose="020B0604020202020204" pitchFamily="34" charset="0"/>
              <a:ea typeface="Arial" panose="020B0604020202020204" pitchFamily="34" charset="0"/>
            </a:endParaRPr>
          </a:p>
        </p:txBody>
      </p:sp>
      <p:cxnSp>
        <p:nvCxnSpPr>
          <p:cNvPr id="14" name="直接连接符 13"/>
          <p:cNvCxnSpPr/>
          <p:nvPr/>
        </p:nvCxnSpPr>
        <p:spPr>
          <a:xfrm>
            <a:off x="243421" y="1171333"/>
            <a:ext cx="8585838" cy="0"/>
          </a:xfrm>
          <a:prstGeom prst="line">
            <a:avLst/>
          </a:prstGeom>
          <a:ln w="3175">
            <a:gradFill flip="none" rotWithShape="1">
              <a:gsLst>
                <a:gs pos="0">
                  <a:srgbClr val="137EEC">
                    <a:alpha val="0"/>
                  </a:srgbClr>
                </a:gs>
                <a:gs pos="56000">
                  <a:srgbClr val="137EEC"/>
                </a:gs>
                <a:gs pos="100000">
                  <a:srgbClr val="137EEC">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10245" name="组合 33"/>
          <p:cNvGrpSpPr/>
          <p:nvPr/>
        </p:nvGrpSpPr>
        <p:grpSpPr>
          <a:xfrm>
            <a:off x="1062788" y="1529110"/>
            <a:ext cx="1501110" cy="1499554"/>
            <a:chOff x="1013023" y="1353800"/>
            <a:chExt cx="1238082" cy="1238082"/>
          </a:xfrm>
        </p:grpSpPr>
        <p:pic>
          <p:nvPicPr>
            <p:cNvPr id="10267" name="图片 27"/>
            <p:cNvPicPr>
              <a:picLocks noChangeAspect="1"/>
            </p:cNvPicPr>
            <p:nvPr/>
          </p:nvPicPr>
          <p:blipFill>
            <a:blip r:embed="rId2"/>
            <a:srcRect l="16667" r="16667"/>
            <a:stretch>
              <a:fillRect/>
            </a:stretch>
          </p:blipFill>
          <p:spPr>
            <a:xfrm>
              <a:off x="1069667" y="1410444"/>
              <a:ext cx="1124794" cy="1124794"/>
            </a:xfrm>
            <a:prstGeom prst="rect">
              <a:avLst/>
            </a:prstGeom>
            <a:noFill/>
            <a:ln w="9525">
              <a:noFill/>
            </a:ln>
          </p:spPr>
        </p:pic>
        <p:sp>
          <p:nvSpPr>
            <p:cNvPr id="57" name="矩形 56"/>
            <p:cNvSpPr/>
            <p:nvPr/>
          </p:nvSpPr>
          <p:spPr>
            <a:xfrm>
              <a:off x="1013023" y="1353800"/>
              <a:ext cx="1238082" cy="1238082"/>
            </a:xfrm>
            <a:prstGeom prst="rect">
              <a:avLst/>
            </a:prstGeom>
            <a:noFill/>
            <a:ln>
              <a:solidFill>
                <a:srgbClr val="137E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0246" name="组合 34"/>
          <p:cNvGrpSpPr/>
          <p:nvPr/>
        </p:nvGrpSpPr>
        <p:grpSpPr>
          <a:xfrm>
            <a:off x="2907675" y="1529110"/>
            <a:ext cx="1501110" cy="1499554"/>
            <a:chOff x="2815558" y="1353800"/>
            <a:chExt cx="1238082" cy="1238082"/>
          </a:xfrm>
        </p:grpSpPr>
        <p:pic>
          <p:nvPicPr>
            <p:cNvPr id="10265" name="图片 28"/>
            <p:cNvPicPr>
              <a:picLocks noChangeAspect="1"/>
            </p:cNvPicPr>
            <p:nvPr/>
          </p:nvPicPr>
          <p:blipFill>
            <a:blip r:embed="rId2"/>
            <a:srcRect l="16667" r="16667"/>
            <a:stretch>
              <a:fillRect/>
            </a:stretch>
          </p:blipFill>
          <p:spPr>
            <a:xfrm>
              <a:off x="2872202" y="1410444"/>
              <a:ext cx="1124794" cy="1124794"/>
            </a:xfrm>
            <a:prstGeom prst="rect">
              <a:avLst/>
            </a:prstGeom>
            <a:noFill/>
            <a:ln w="9525">
              <a:noFill/>
            </a:ln>
          </p:spPr>
        </p:pic>
        <p:sp>
          <p:nvSpPr>
            <p:cNvPr id="60" name="矩形 59"/>
            <p:cNvSpPr/>
            <p:nvPr/>
          </p:nvSpPr>
          <p:spPr>
            <a:xfrm>
              <a:off x="2815558" y="1353800"/>
              <a:ext cx="1238082" cy="1238082"/>
            </a:xfrm>
            <a:prstGeom prst="rect">
              <a:avLst/>
            </a:prstGeom>
            <a:noFill/>
            <a:ln>
              <a:solidFill>
                <a:srgbClr val="137E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0247" name="组合 35"/>
          <p:cNvGrpSpPr/>
          <p:nvPr/>
        </p:nvGrpSpPr>
        <p:grpSpPr>
          <a:xfrm>
            <a:off x="4682563" y="1529110"/>
            <a:ext cx="1501109" cy="1499554"/>
            <a:chOff x="1013023" y="1353800"/>
            <a:chExt cx="1238082" cy="1238082"/>
          </a:xfrm>
        </p:grpSpPr>
        <p:pic>
          <p:nvPicPr>
            <p:cNvPr id="10263" name="图片 36"/>
            <p:cNvPicPr>
              <a:picLocks noChangeAspect="1"/>
            </p:cNvPicPr>
            <p:nvPr/>
          </p:nvPicPr>
          <p:blipFill>
            <a:blip r:embed="rId2"/>
            <a:srcRect l="16667" r="16667"/>
            <a:stretch>
              <a:fillRect/>
            </a:stretch>
          </p:blipFill>
          <p:spPr>
            <a:xfrm>
              <a:off x="1069667" y="1410444"/>
              <a:ext cx="1124794" cy="1124794"/>
            </a:xfrm>
            <a:prstGeom prst="rect">
              <a:avLst/>
            </a:prstGeom>
            <a:noFill/>
            <a:ln w="9525">
              <a:noFill/>
            </a:ln>
          </p:spPr>
        </p:pic>
        <p:sp>
          <p:nvSpPr>
            <p:cNvPr id="63" name="矩形 62"/>
            <p:cNvSpPr/>
            <p:nvPr/>
          </p:nvSpPr>
          <p:spPr>
            <a:xfrm>
              <a:off x="1013023" y="1353800"/>
              <a:ext cx="1238082" cy="1238082"/>
            </a:xfrm>
            <a:prstGeom prst="rect">
              <a:avLst/>
            </a:prstGeom>
            <a:noFill/>
            <a:ln>
              <a:solidFill>
                <a:srgbClr val="137E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0248" name="组合 38"/>
          <p:cNvGrpSpPr/>
          <p:nvPr/>
        </p:nvGrpSpPr>
        <p:grpSpPr>
          <a:xfrm>
            <a:off x="6524339" y="1529110"/>
            <a:ext cx="1499554" cy="1499554"/>
            <a:chOff x="2815558" y="1353800"/>
            <a:chExt cx="1238082" cy="1238082"/>
          </a:xfrm>
        </p:grpSpPr>
        <p:pic>
          <p:nvPicPr>
            <p:cNvPr id="10261" name="图片 39"/>
            <p:cNvPicPr>
              <a:picLocks noChangeAspect="1"/>
            </p:cNvPicPr>
            <p:nvPr/>
          </p:nvPicPr>
          <p:blipFill>
            <a:blip r:embed="rId3"/>
            <a:srcRect l="16667" r="16667"/>
            <a:stretch>
              <a:fillRect/>
            </a:stretch>
          </p:blipFill>
          <p:spPr>
            <a:xfrm>
              <a:off x="2872202" y="1410444"/>
              <a:ext cx="1124794" cy="1124794"/>
            </a:xfrm>
            <a:prstGeom prst="rect">
              <a:avLst/>
            </a:prstGeom>
            <a:noFill/>
            <a:ln w="9525" cap="flat" cmpd="sng">
              <a:solidFill>
                <a:srgbClr val="000000"/>
              </a:solidFill>
              <a:prstDash val="solid"/>
              <a:miter/>
              <a:headEnd type="none" w="med" len="med"/>
              <a:tailEnd type="none" w="med" len="med"/>
            </a:ln>
          </p:spPr>
        </p:pic>
        <p:sp>
          <p:nvSpPr>
            <p:cNvPr id="66" name="矩形 65"/>
            <p:cNvSpPr/>
            <p:nvPr/>
          </p:nvSpPr>
          <p:spPr>
            <a:xfrm>
              <a:off x="2815558" y="1353800"/>
              <a:ext cx="1238082" cy="1238082"/>
            </a:xfrm>
            <a:prstGeom prst="rect">
              <a:avLst/>
            </a:prstGeom>
            <a:noFill/>
            <a:ln>
              <a:solidFill>
                <a:srgbClr val="137E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lt1"/>
                </a:solidFill>
                <a:effectLst/>
                <a:uLnTx/>
                <a:uFillTx/>
                <a:latin typeface="+mn-lt"/>
                <a:ea typeface="+mn-ea"/>
                <a:cs typeface="+mn-cs"/>
              </a:endParaRPr>
            </a:p>
          </p:txBody>
        </p:sp>
      </p:grpSp>
      <p:sp>
        <p:nvSpPr>
          <p:cNvPr id="67" name="矩形 66"/>
          <p:cNvSpPr/>
          <p:nvPr/>
        </p:nvSpPr>
        <p:spPr>
          <a:xfrm>
            <a:off x="1062788" y="3165553"/>
            <a:ext cx="1501110" cy="950444"/>
          </a:xfrm>
          <a:prstGeom prst="rect">
            <a:avLst/>
          </a:prstGeom>
          <a:solidFill>
            <a:srgbClr val="137EEC"/>
          </a:solidFill>
          <a:ln>
            <a:solidFill>
              <a:srgbClr val="137E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lt1"/>
              </a:solidFill>
              <a:effectLst/>
              <a:uLnTx/>
              <a:uFillTx/>
              <a:latin typeface="+mn-lt"/>
              <a:ea typeface="+mn-ea"/>
              <a:cs typeface="+mn-cs"/>
            </a:endParaRPr>
          </a:p>
        </p:txBody>
      </p:sp>
      <p:sp>
        <p:nvSpPr>
          <p:cNvPr id="68" name="矩形 67"/>
          <p:cNvSpPr/>
          <p:nvPr/>
        </p:nvSpPr>
        <p:spPr>
          <a:xfrm>
            <a:off x="2884342" y="3165553"/>
            <a:ext cx="1499554" cy="950444"/>
          </a:xfrm>
          <a:prstGeom prst="rect">
            <a:avLst/>
          </a:prstGeom>
          <a:solidFill>
            <a:srgbClr val="137EEC"/>
          </a:solidFill>
          <a:ln>
            <a:solidFill>
              <a:srgbClr val="137E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lt1"/>
              </a:solidFill>
              <a:effectLst/>
              <a:uLnTx/>
              <a:uFillTx/>
              <a:latin typeface="+mn-lt"/>
              <a:ea typeface="+mn-ea"/>
              <a:cs typeface="+mn-cs"/>
            </a:endParaRPr>
          </a:p>
        </p:txBody>
      </p:sp>
      <p:sp>
        <p:nvSpPr>
          <p:cNvPr id="69" name="矩形 68"/>
          <p:cNvSpPr/>
          <p:nvPr/>
        </p:nvSpPr>
        <p:spPr>
          <a:xfrm>
            <a:off x="4704341" y="3165553"/>
            <a:ext cx="1501110" cy="950444"/>
          </a:xfrm>
          <a:prstGeom prst="rect">
            <a:avLst/>
          </a:prstGeom>
          <a:solidFill>
            <a:srgbClr val="137EEC"/>
          </a:solidFill>
          <a:ln>
            <a:solidFill>
              <a:srgbClr val="137E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lt1"/>
              </a:solidFill>
              <a:effectLst/>
              <a:uLnTx/>
              <a:uFillTx/>
              <a:latin typeface="+mn-lt"/>
              <a:ea typeface="+mn-ea"/>
              <a:cs typeface="+mn-cs"/>
            </a:endParaRPr>
          </a:p>
        </p:txBody>
      </p:sp>
      <p:sp>
        <p:nvSpPr>
          <p:cNvPr id="70" name="矩形 69"/>
          <p:cNvSpPr/>
          <p:nvPr/>
        </p:nvSpPr>
        <p:spPr>
          <a:xfrm>
            <a:off x="6524339" y="3165553"/>
            <a:ext cx="1501110" cy="950444"/>
          </a:xfrm>
          <a:prstGeom prst="rect">
            <a:avLst/>
          </a:prstGeom>
          <a:solidFill>
            <a:srgbClr val="137EEC"/>
          </a:solidFill>
          <a:ln>
            <a:solidFill>
              <a:srgbClr val="137E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lt1"/>
              </a:solidFill>
              <a:effectLst/>
              <a:uLnTx/>
              <a:uFillTx/>
              <a:latin typeface="+mn-lt"/>
              <a:ea typeface="+mn-ea"/>
              <a:cs typeface="+mn-cs"/>
            </a:endParaRPr>
          </a:p>
        </p:txBody>
      </p:sp>
      <p:sp>
        <p:nvSpPr>
          <p:cNvPr id="10253" name="TextBox 46"/>
          <p:cNvSpPr txBox="1"/>
          <p:nvPr/>
        </p:nvSpPr>
        <p:spPr>
          <a:xfrm>
            <a:off x="1087677" y="3478219"/>
            <a:ext cx="1499554" cy="575945"/>
          </a:xfrm>
          <a:prstGeom prst="rect">
            <a:avLst/>
          </a:prstGeom>
          <a:noFill/>
          <a:ln w="9525">
            <a:noFill/>
          </a:ln>
        </p:spPr>
        <p:txBody>
          <a:bodyPr>
            <a:spAutoFit/>
          </a:bodyPr>
          <a:lstStyle/>
          <a:p>
            <a:pPr defTabSz="522605" eaLnBrk="1" hangingPunct="1"/>
            <a:r>
              <a:rPr lang="en-US" altLang="zh-CN" sz="785"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a:t>
            </a:r>
            <a:endParaRPr lang="en-US" altLang="zh-CN" sz="785" dirty="0">
              <a:solidFill>
                <a:schemeClr val="bg1"/>
              </a:solidFill>
              <a:latin typeface="Arial" panose="020B0604020202020204" pitchFamily="34" charset="0"/>
              <a:ea typeface="Arial" panose="020B0604020202020204" pitchFamily="34" charset="0"/>
            </a:endParaRPr>
          </a:p>
        </p:txBody>
      </p:sp>
      <p:sp>
        <p:nvSpPr>
          <p:cNvPr id="10254" name="TextBox 46"/>
          <p:cNvSpPr txBox="1"/>
          <p:nvPr/>
        </p:nvSpPr>
        <p:spPr>
          <a:xfrm>
            <a:off x="2907675" y="3478219"/>
            <a:ext cx="1501110" cy="575945"/>
          </a:xfrm>
          <a:prstGeom prst="rect">
            <a:avLst/>
          </a:prstGeom>
          <a:noFill/>
          <a:ln w="9525">
            <a:noFill/>
          </a:ln>
        </p:spPr>
        <p:txBody>
          <a:bodyPr>
            <a:spAutoFit/>
          </a:bodyPr>
          <a:lstStyle/>
          <a:p>
            <a:pPr defTabSz="522605" eaLnBrk="1" hangingPunct="1"/>
            <a:r>
              <a:rPr lang="en-US" altLang="zh-CN" sz="785"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a:t>
            </a:r>
            <a:endParaRPr lang="en-US" altLang="zh-CN" sz="785" dirty="0">
              <a:solidFill>
                <a:schemeClr val="bg1"/>
              </a:solidFill>
              <a:latin typeface="Arial" panose="020B0604020202020204" pitchFamily="34" charset="0"/>
              <a:ea typeface="Arial" panose="020B0604020202020204" pitchFamily="34" charset="0"/>
            </a:endParaRPr>
          </a:p>
        </p:txBody>
      </p:sp>
      <p:sp>
        <p:nvSpPr>
          <p:cNvPr id="10255" name="TextBox 46"/>
          <p:cNvSpPr txBox="1"/>
          <p:nvPr/>
        </p:nvSpPr>
        <p:spPr>
          <a:xfrm>
            <a:off x="4729229" y="3478219"/>
            <a:ext cx="1499554" cy="575945"/>
          </a:xfrm>
          <a:prstGeom prst="rect">
            <a:avLst/>
          </a:prstGeom>
          <a:noFill/>
          <a:ln w="9525">
            <a:noFill/>
          </a:ln>
        </p:spPr>
        <p:txBody>
          <a:bodyPr>
            <a:spAutoFit/>
          </a:bodyPr>
          <a:lstStyle/>
          <a:p>
            <a:pPr defTabSz="522605" eaLnBrk="1" hangingPunct="1"/>
            <a:r>
              <a:rPr lang="en-US" altLang="zh-CN" sz="785"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a:t>
            </a:r>
            <a:endParaRPr lang="en-US" altLang="zh-CN" sz="785" dirty="0">
              <a:solidFill>
                <a:schemeClr val="bg1"/>
              </a:solidFill>
              <a:latin typeface="Arial" panose="020B0604020202020204" pitchFamily="34" charset="0"/>
              <a:ea typeface="Arial" panose="020B0604020202020204" pitchFamily="34" charset="0"/>
            </a:endParaRPr>
          </a:p>
        </p:txBody>
      </p:sp>
      <p:sp>
        <p:nvSpPr>
          <p:cNvPr id="10256" name="TextBox 46"/>
          <p:cNvSpPr txBox="1"/>
          <p:nvPr/>
        </p:nvSpPr>
        <p:spPr>
          <a:xfrm>
            <a:off x="6547672" y="3478219"/>
            <a:ext cx="1499554" cy="575945"/>
          </a:xfrm>
          <a:prstGeom prst="rect">
            <a:avLst/>
          </a:prstGeom>
          <a:noFill/>
          <a:ln w="9525">
            <a:noFill/>
          </a:ln>
        </p:spPr>
        <p:txBody>
          <a:bodyPr>
            <a:spAutoFit/>
          </a:bodyPr>
          <a:lstStyle/>
          <a:p>
            <a:pPr defTabSz="522605" eaLnBrk="1" hangingPunct="1"/>
            <a:r>
              <a:rPr lang="en-US" altLang="zh-CN" sz="785"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a:t>
            </a:r>
            <a:endParaRPr lang="en-US" altLang="zh-CN" sz="785" dirty="0">
              <a:solidFill>
                <a:schemeClr val="bg1"/>
              </a:solidFill>
              <a:latin typeface="Arial" panose="020B0604020202020204" pitchFamily="34" charset="0"/>
              <a:ea typeface="Arial" panose="020B0604020202020204" pitchFamily="34" charset="0"/>
            </a:endParaRPr>
          </a:p>
        </p:txBody>
      </p:sp>
      <p:sp>
        <p:nvSpPr>
          <p:cNvPr id="10257" name="文本框 8"/>
          <p:cNvSpPr txBox="1"/>
          <p:nvPr/>
        </p:nvSpPr>
        <p:spPr>
          <a:xfrm>
            <a:off x="1465677" y="3244886"/>
            <a:ext cx="535940" cy="301625"/>
          </a:xfrm>
          <a:prstGeom prst="rect">
            <a:avLst/>
          </a:prstGeom>
          <a:noFill/>
          <a:ln w="9525">
            <a:noFill/>
          </a:ln>
        </p:spPr>
        <p:txBody>
          <a:bodyPr wrap="none">
            <a:spAutoFit/>
          </a:bodyPr>
          <a:lstStyle/>
          <a:p>
            <a:pPr eaLnBrk="1" hangingPunct="1"/>
            <a:r>
              <a:rPr lang="en-US" altLang="zh-CN" sz="1370" b="1" dirty="0">
                <a:solidFill>
                  <a:schemeClr val="bg1"/>
                </a:solidFill>
                <a:latin typeface="方正兰亭黑_GBK" pitchFamily="2" charset="-122"/>
                <a:ea typeface="方正兰亭黑_GBK" pitchFamily="2" charset="-122"/>
              </a:rPr>
              <a:t>Name</a:t>
            </a:r>
            <a:endParaRPr lang="zh-CN" altLang="en-US" sz="1370" b="1" dirty="0">
              <a:solidFill>
                <a:schemeClr val="bg1"/>
              </a:solidFill>
              <a:latin typeface="方正兰亭黑_GBK" pitchFamily="2" charset="-122"/>
              <a:ea typeface="方正兰亭黑_GBK" pitchFamily="2" charset="-122"/>
            </a:endParaRPr>
          </a:p>
        </p:txBody>
      </p:sp>
      <p:sp>
        <p:nvSpPr>
          <p:cNvPr id="10258" name="文本框 8"/>
          <p:cNvSpPr txBox="1"/>
          <p:nvPr/>
        </p:nvSpPr>
        <p:spPr>
          <a:xfrm>
            <a:off x="3285675" y="3244886"/>
            <a:ext cx="535940" cy="301625"/>
          </a:xfrm>
          <a:prstGeom prst="rect">
            <a:avLst/>
          </a:prstGeom>
          <a:noFill/>
          <a:ln w="9525">
            <a:noFill/>
          </a:ln>
        </p:spPr>
        <p:txBody>
          <a:bodyPr wrap="none">
            <a:spAutoFit/>
          </a:bodyPr>
          <a:lstStyle/>
          <a:p>
            <a:pPr eaLnBrk="1" hangingPunct="1"/>
            <a:r>
              <a:rPr lang="en-US" altLang="zh-CN" sz="1370" b="1" dirty="0">
                <a:solidFill>
                  <a:schemeClr val="bg1"/>
                </a:solidFill>
                <a:latin typeface="方正兰亭黑_GBK" pitchFamily="2" charset="-122"/>
                <a:ea typeface="方正兰亭黑_GBK" pitchFamily="2" charset="-122"/>
              </a:rPr>
              <a:t>Name</a:t>
            </a:r>
            <a:endParaRPr lang="zh-CN" altLang="en-US" sz="1370" b="1" dirty="0">
              <a:solidFill>
                <a:schemeClr val="bg1"/>
              </a:solidFill>
              <a:latin typeface="方正兰亭黑_GBK" pitchFamily="2" charset="-122"/>
              <a:ea typeface="方正兰亭黑_GBK" pitchFamily="2" charset="-122"/>
            </a:endParaRPr>
          </a:p>
        </p:txBody>
      </p:sp>
      <p:sp>
        <p:nvSpPr>
          <p:cNvPr id="10259" name="文本框 8"/>
          <p:cNvSpPr txBox="1"/>
          <p:nvPr/>
        </p:nvSpPr>
        <p:spPr>
          <a:xfrm>
            <a:off x="5107229" y="3257330"/>
            <a:ext cx="535940" cy="301625"/>
          </a:xfrm>
          <a:prstGeom prst="rect">
            <a:avLst/>
          </a:prstGeom>
          <a:noFill/>
          <a:ln w="9525">
            <a:noFill/>
          </a:ln>
        </p:spPr>
        <p:txBody>
          <a:bodyPr wrap="none">
            <a:spAutoFit/>
          </a:bodyPr>
          <a:lstStyle/>
          <a:p>
            <a:pPr eaLnBrk="1" hangingPunct="1"/>
            <a:r>
              <a:rPr lang="en-US" altLang="zh-CN" sz="1370" b="1" dirty="0">
                <a:solidFill>
                  <a:schemeClr val="bg1"/>
                </a:solidFill>
                <a:latin typeface="方正兰亭黑_GBK" pitchFamily="2" charset="-122"/>
                <a:ea typeface="方正兰亭黑_GBK" pitchFamily="2" charset="-122"/>
              </a:rPr>
              <a:t>Name</a:t>
            </a:r>
            <a:endParaRPr lang="zh-CN" altLang="en-US" sz="1370" b="1" dirty="0">
              <a:solidFill>
                <a:schemeClr val="bg1"/>
              </a:solidFill>
              <a:latin typeface="方正兰亭黑_GBK" pitchFamily="2" charset="-122"/>
              <a:ea typeface="方正兰亭黑_GBK" pitchFamily="2" charset="-122"/>
            </a:endParaRPr>
          </a:p>
        </p:txBody>
      </p:sp>
      <p:sp>
        <p:nvSpPr>
          <p:cNvPr id="10260" name="文本框 8"/>
          <p:cNvSpPr txBox="1"/>
          <p:nvPr/>
        </p:nvSpPr>
        <p:spPr>
          <a:xfrm>
            <a:off x="6905449" y="3257330"/>
            <a:ext cx="535940" cy="301625"/>
          </a:xfrm>
          <a:prstGeom prst="rect">
            <a:avLst/>
          </a:prstGeom>
          <a:noFill/>
          <a:ln w="9525">
            <a:noFill/>
          </a:ln>
        </p:spPr>
        <p:txBody>
          <a:bodyPr wrap="none">
            <a:spAutoFit/>
          </a:bodyPr>
          <a:lstStyle/>
          <a:p>
            <a:pPr eaLnBrk="1" hangingPunct="1"/>
            <a:r>
              <a:rPr lang="en-US" altLang="zh-CN" sz="1370" b="1" dirty="0">
                <a:solidFill>
                  <a:schemeClr val="bg1"/>
                </a:solidFill>
                <a:latin typeface="方正兰亭黑_GBK" pitchFamily="2" charset="-122"/>
                <a:ea typeface="方正兰亭黑_GBK" pitchFamily="2" charset="-122"/>
              </a:rPr>
              <a:t>Name</a:t>
            </a:r>
            <a:endParaRPr lang="zh-CN" altLang="en-US" sz="1370" b="1" dirty="0">
              <a:solidFill>
                <a:schemeClr val="bg1"/>
              </a:solidFill>
              <a:latin typeface="方正兰亭黑_GBK" pitchFamily="2" charset="-122"/>
              <a:ea typeface="方正兰亭黑_GBK" pitchFamily="2" charset="-122"/>
            </a:endParaRPr>
          </a:p>
        </p:txBody>
      </p:sp>
    </p:spTree>
  </p:cSld>
  <p:clrMapOvr>
    <a:masterClrMapping/>
  </p:clrMapOvr>
  <p:transition spd="slow">
    <p:blinds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文本框 8"/>
          <p:cNvSpPr txBox="1"/>
          <p:nvPr/>
        </p:nvSpPr>
        <p:spPr>
          <a:xfrm>
            <a:off x="3570341" y="297111"/>
            <a:ext cx="1983740" cy="452755"/>
          </a:xfrm>
          <a:prstGeom prst="rect">
            <a:avLst/>
          </a:prstGeom>
          <a:noFill/>
          <a:ln w="9525">
            <a:noFill/>
          </a:ln>
        </p:spPr>
        <p:txBody>
          <a:bodyPr wrap="none">
            <a:spAutoFit/>
          </a:bodyPr>
          <a:lstStyle/>
          <a:p>
            <a:pPr eaLnBrk="1" hangingPunct="1"/>
            <a:r>
              <a:rPr lang="en-US" altLang="zh-CN" sz="2350" b="1" dirty="0">
                <a:solidFill>
                  <a:schemeClr val="bg1"/>
                </a:solidFill>
                <a:latin typeface="方正兰亭黑_GBK" pitchFamily="2" charset="-122"/>
                <a:ea typeface="方正兰亭黑_GBK" pitchFamily="2" charset="-122"/>
              </a:rPr>
              <a:t>1.4 </a:t>
            </a:r>
            <a:r>
              <a:rPr lang="zh-CN" altLang="en-US" sz="2350" b="1" dirty="0">
                <a:solidFill>
                  <a:schemeClr val="bg1"/>
                </a:solidFill>
                <a:latin typeface="方正兰亭黑_GBK" pitchFamily="2" charset="-122"/>
                <a:ea typeface="方正兰亭黑_GBK" pitchFamily="2" charset="-122"/>
              </a:rPr>
              <a:t>公司业务</a:t>
            </a:r>
          </a:p>
        </p:txBody>
      </p:sp>
      <p:sp>
        <p:nvSpPr>
          <p:cNvPr id="11267" name="TextBox 46"/>
          <p:cNvSpPr txBox="1"/>
          <p:nvPr/>
        </p:nvSpPr>
        <p:spPr>
          <a:xfrm>
            <a:off x="2563898" y="749777"/>
            <a:ext cx="4689995" cy="333375"/>
          </a:xfrm>
          <a:prstGeom prst="rect">
            <a:avLst/>
          </a:prstGeom>
          <a:noFill/>
          <a:ln w="9525">
            <a:noFill/>
          </a:ln>
        </p:spPr>
        <p:txBody>
          <a:bodyPr>
            <a:spAutoFit/>
          </a:bodyPr>
          <a:lstStyle/>
          <a:p>
            <a:pPr defTabSz="522605" eaLnBrk="1" hangingPunct="1"/>
            <a:r>
              <a:rPr lang="en-US" altLang="zh-CN" sz="785"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785"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cxnSp>
        <p:nvCxnSpPr>
          <p:cNvPr id="4" name="直接连接符 3"/>
          <p:cNvCxnSpPr/>
          <p:nvPr/>
        </p:nvCxnSpPr>
        <p:spPr>
          <a:xfrm>
            <a:off x="243421" y="1171333"/>
            <a:ext cx="8585838" cy="0"/>
          </a:xfrm>
          <a:prstGeom prst="line">
            <a:avLst/>
          </a:prstGeom>
          <a:ln w="3175">
            <a:gradFill flip="none" rotWithShape="1">
              <a:gsLst>
                <a:gs pos="0">
                  <a:srgbClr val="137EEC">
                    <a:alpha val="0"/>
                  </a:srgbClr>
                </a:gs>
                <a:gs pos="56000">
                  <a:srgbClr val="137EEC"/>
                </a:gs>
                <a:gs pos="100000">
                  <a:srgbClr val="137EEC">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62567" y="1242888"/>
            <a:ext cx="2845109" cy="1525999"/>
          </a:xfrm>
          <a:prstGeom prst="rect">
            <a:avLst/>
          </a:prstGeom>
          <a:solidFill>
            <a:srgbClr val="137E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lt1"/>
              </a:solidFill>
              <a:effectLst/>
              <a:uLnTx/>
              <a:uFillTx/>
              <a:latin typeface="+mn-lt"/>
              <a:ea typeface="+mn-ea"/>
              <a:cs typeface="+mn-cs"/>
            </a:endParaRPr>
          </a:p>
        </p:txBody>
      </p:sp>
      <p:sp>
        <p:nvSpPr>
          <p:cNvPr id="6" name="矩形 5"/>
          <p:cNvSpPr/>
          <p:nvPr/>
        </p:nvSpPr>
        <p:spPr>
          <a:xfrm>
            <a:off x="3089676" y="1242888"/>
            <a:ext cx="2846664" cy="1525999"/>
          </a:xfrm>
          <a:prstGeom prst="rect">
            <a:avLst/>
          </a:prstGeom>
          <a:solidFill>
            <a:srgbClr val="37B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lt1"/>
              </a:solidFill>
              <a:effectLst/>
              <a:uLnTx/>
              <a:uFillTx/>
              <a:latin typeface="+mn-lt"/>
              <a:ea typeface="+mn-ea"/>
              <a:cs typeface="+mn-cs"/>
            </a:endParaRPr>
          </a:p>
        </p:txBody>
      </p:sp>
      <p:sp>
        <p:nvSpPr>
          <p:cNvPr id="7" name="矩形 6"/>
          <p:cNvSpPr/>
          <p:nvPr/>
        </p:nvSpPr>
        <p:spPr>
          <a:xfrm>
            <a:off x="6118339" y="1242888"/>
            <a:ext cx="2845109" cy="1525999"/>
          </a:xfrm>
          <a:prstGeom prst="rect">
            <a:avLst/>
          </a:prstGeom>
          <a:solidFill>
            <a:srgbClr val="2E3E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lt1"/>
              </a:solidFill>
              <a:effectLst/>
              <a:uLnTx/>
              <a:uFillTx/>
              <a:latin typeface="+mn-lt"/>
              <a:ea typeface="+mn-ea"/>
              <a:cs typeface="+mn-cs"/>
            </a:endParaRPr>
          </a:p>
        </p:txBody>
      </p:sp>
      <p:sp>
        <p:nvSpPr>
          <p:cNvPr id="9" name="矩形 8"/>
          <p:cNvSpPr/>
          <p:nvPr/>
        </p:nvSpPr>
        <p:spPr>
          <a:xfrm>
            <a:off x="62567" y="2925998"/>
            <a:ext cx="2845109" cy="1525999"/>
          </a:xfrm>
          <a:prstGeom prst="rect">
            <a:avLst/>
          </a:prstGeom>
          <a:solidFill>
            <a:srgbClr val="2EB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lt1"/>
              </a:solidFill>
              <a:effectLst/>
              <a:uLnTx/>
              <a:uFillTx/>
              <a:latin typeface="+mn-lt"/>
              <a:ea typeface="+mn-ea"/>
              <a:cs typeface="+mn-cs"/>
            </a:endParaRPr>
          </a:p>
        </p:txBody>
      </p:sp>
      <p:sp>
        <p:nvSpPr>
          <p:cNvPr id="10" name="矩形 9"/>
          <p:cNvSpPr/>
          <p:nvPr/>
        </p:nvSpPr>
        <p:spPr>
          <a:xfrm>
            <a:off x="3089676" y="2925998"/>
            <a:ext cx="2846664" cy="1525999"/>
          </a:xfrm>
          <a:prstGeom prst="rect">
            <a:avLst/>
          </a:prstGeom>
          <a:solidFill>
            <a:srgbClr val="2E3E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lt1"/>
              </a:solidFill>
              <a:effectLst/>
              <a:uLnTx/>
              <a:uFillTx/>
              <a:latin typeface="+mn-lt"/>
              <a:ea typeface="+mn-ea"/>
              <a:cs typeface="+mn-cs"/>
            </a:endParaRPr>
          </a:p>
        </p:txBody>
      </p:sp>
      <p:sp>
        <p:nvSpPr>
          <p:cNvPr id="11" name="矩形 10"/>
          <p:cNvSpPr/>
          <p:nvPr/>
        </p:nvSpPr>
        <p:spPr>
          <a:xfrm>
            <a:off x="6118339" y="2925998"/>
            <a:ext cx="2845109" cy="1525999"/>
          </a:xfrm>
          <a:prstGeom prst="rect">
            <a:avLst/>
          </a:prstGeom>
          <a:solidFill>
            <a:srgbClr val="137E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lt1"/>
              </a:solidFill>
              <a:effectLst/>
              <a:uLnTx/>
              <a:uFillTx/>
              <a:latin typeface="+mn-lt"/>
              <a:ea typeface="+mn-ea"/>
              <a:cs typeface="+mn-cs"/>
            </a:endParaRPr>
          </a:p>
        </p:txBody>
      </p:sp>
      <p:grpSp>
        <p:nvGrpSpPr>
          <p:cNvPr id="11275" name="组合 13"/>
          <p:cNvGrpSpPr/>
          <p:nvPr/>
        </p:nvGrpSpPr>
        <p:grpSpPr>
          <a:xfrm>
            <a:off x="243012" y="1641110"/>
            <a:ext cx="718666" cy="718666"/>
            <a:chOff x="971317" y="-733529"/>
            <a:chExt cx="733529" cy="733529"/>
          </a:xfrm>
        </p:grpSpPr>
        <p:sp>
          <p:nvSpPr>
            <p:cNvPr id="12" name="椭圆 11"/>
            <p:cNvSpPr/>
            <p:nvPr/>
          </p:nvSpPr>
          <p:spPr>
            <a:xfrm>
              <a:off x="971317" y="-733529"/>
              <a:ext cx="733529" cy="7335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lt1"/>
                </a:solidFill>
                <a:effectLst/>
                <a:uLnTx/>
                <a:uFillTx/>
                <a:latin typeface="+mn-lt"/>
                <a:ea typeface="+mn-ea"/>
                <a:cs typeface="+mn-cs"/>
              </a:endParaRPr>
            </a:p>
          </p:txBody>
        </p:sp>
        <p:sp>
          <p:nvSpPr>
            <p:cNvPr id="11298" name="文本框 8"/>
            <p:cNvSpPr txBox="1"/>
            <p:nvPr/>
          </p:nvSpPr>
          <p:spPr>
            <a:xfrm>
              <a:off x="1056594" y="-597597"/>
              <a:ext cx="493877" cy="462119"/>
            </a:xfrm>
            <a:prstGeom prst="rect">
              <a:avLst/>
            </a:prstGeom>
            <a:noFill/>
            <a:ln w="9525">
              <a:noFill/>
            </a:ln>
          </p:spPr>
          <p:txBody>
            <a:bodyPr wrap="none">
              <a:spAutoFit/>
            </a:bodyPr>
            <a:lstStyle/>
            <a:p>
              <a:pPr eaLnBrk="1" hangingPunct="1"/>
              <a:r>
                <a:rPr lang="en-US" altLang="zh-CN" sz="2350" b="1" dirty="0">
                  <a:solidFill>
                    <a:srgbClr val="137EEC"/>
                  </a:solidFill>
                  <a:latin typeface="方正兰亭黑_GBK" pitchFamily="2" charset="-122"/>
                  <a:ea typeface="方正兰亭黑_GBK" pitchFamily="2" charset="-122"/>
                </a:rPr>
                <a:t>01</a:t>
              </a:r>
              <a:endParaRPr lang="zh-CN" altLang="en-US" sz="2350" b="1" dirty="0">
                <a:solidFill>
                  <a:srgbClr val="137EEC"/>
                </a:solidFill>
                <a:latin typeface="方正兰亭黑_GBK" pitchFamily="2" charset="-122"/>
                <a:ea typeface="方正兰亭黑_GBK" pitchFamily="2" charset="-122"/>
              </a:endParaRPr>
            </a:p>
          </p:txBody>
        </p:sp>
      </p:grpSp>
      <p:grpSp>
        <p:nvGrpSpPr>
          <p:cNvPr id="11276" name="组合 14"/>
          <p:cNvGrpSpPr/>
          <p:nvPr/>
        </p:nvGrpSpPr>
        <p:grpSpPr>
          <a:xfrm>
            <a:off x="3211009" y="1641110"/>
            <a:ext cx="718666" cy="718666"/>
            <a:chOff x="971317" y="-733529"/>
            <a:chExt cx="733529" cy="733529"/>
          </a:xfrm>
        </p:grpSpPr>
        <p:sp>
          <p:nvSpPr>
            <p:cNvPr id="16" name="椭圆 15"/>
            <p:cNvSpPr/>
            <p:nvPr/>
          </p:nvSpPr>
          <p:spPr>
            <a:xfrm>
              <a:off x="971317" y="-733529"/>
              <a:ext cx="733529" cy="7335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lt1"/>
                </a:solidFill>
                <a:effectLst/>
                <a:uLnTx/>
                <a:uFillTx/>
                <a:latin typeface="+mn-lt"/>
                <a:ea typeface="+mn-ea"/>
                <a:cs typeface="+mn-cs"/>
              </a:endParaRPr>
            </a:p>
          </p:txBody>
        </p:sp>
        <p:sp>
          <p:nvSpPr>
            <p:cNvPr id="11296" name="文本框 8"/>
            <p:cNvSpPr txBox="1"/>
            <p:nvPr/>
          </p:nvSpPr>
          <p:spPr>
            <a:xfrm>
              <a:off x="1056594" y="-597597"/>
              <a:ext cx="493877" cy="462119"/>
            </a:xfrm>
            <a:prstGeom prst="rect">
              <a:avLst/>
            </a:prstGeom>
            <a:noFill/>
            <a:ln w="9525">
              <a:noFill/>
            </a:ln>
          </p:spPr>
          <p:txBody>
            <a:bodyPr wrap="none">
              <a:spAutoFit/>
            </a:bodyPr>
            <a:lstStyle/>
            <a:p>
              <a:pPr eaLnBrk="1" hangingPunct="1"/>
              <a:r>
                <a:rPr lang="en-US" altLang="zh-CN" sz="2350" b="1" dirty="0">
                  <a:solidFill>
                    <a:srgbClr val="37B9FC"/>
                  </a:solidFill>
                  <a:latin typeface="方正兰亭黑_GBK" pitchFamily="2" charset="-122"/>
                  <a:ea typeface="方正兰亭黑_GBK" pitchFamily="2" charset="-122"/>
                </a:rPr>
                <a:t>02</a:t>
              </a:r>
              <a:endParaRPr lang="zh-CN" altLang="en-US" sz="2350" b="1" dirty="0">
                <a:solidFill>
                  <a:srgbClr val="37B9FC"/>
                </a:solidFill>
                <a:latin typeface="方正兰亭黑_GBK" pitchFamily="2" charset="-122"/>
                <a:ea typeface="方正兰亭黑_GBK" pitchFamily="2" charset="-122"/>
              </a:endParaRPr>
            </a:p>
          </p:txBody>
        </p:sp>
      </p:grpSp>
      <p:grpSp>
        <p:nvGrpSpPr>
          <p:cNvPr id="11277" name="组合 17"/>
          <p:cNvGrpSpPr/>
          <p:nvPr/>
        </p:nvGrpSpPr>
        <p:grpSpPr>
          <a:xfrm>
            <a:off x="6322117" y="1641110"/>
            <a:ext cx="718666" cy="718666"/>
            <a:chOff x="971317" y="-733529"/>
            <a:chExt cx="733529" cy="733529"/>
          </a:xfrm>
        </p:grpSpPr>
        <p:sp>
          <p:nvSpPr>
            <p:cNvPr id="19" name="椭圆 18"/>
            <p:cNvSpPr/>
            <p:nvPr/>
          </p:nvSpPr>
          <p:spPr>
            <a:xfrm>
              <a:off x="971317" y="-733529"/>
              <a:ext cx="733529" cy="7335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lt1"/>
                </a:solidFill>
                <a:effectLst/>
                <a:uLnTx/>
                <a:uFillTx/>
                <a:latin typeface="+mn-lt"/>
                <a:ea typeface="+mn-ea"/>
                <a:cs typeface="+mn-cs"/>
              </a:endParaRPr>
            </a:p>
          </p:txBody>
        </p:sp>
        <p:sp>
          <p:nvSpPr>
            <p:cNvPr id="11294" name="文本框 8"/>
            <p:cNvSpPr txBox="1"/>
            <p:nvPr/>
          </p:nvSpPr>
          <p:spPr>
            <a:xfrm>
              <a:off x="1056594" y="-597597"/>
              <a:ext cx="493877" cy="462119"/>
            </a:xfrm>
            <a:prstGeom prst="rect">
              <a:avLst/>
            </a:prstGeom>
            <a:noFill/>
            <a:ln w="9525">
              <a:noFill/>
            </a:ln>
          </p:spPr>
          <p:txBody>
            <a:bodyPr wrap="none">
              <a:spAutoFit/>
            </a:bodyPr>
            <a:lstStyle/>
            <a:p>
              <a:pPr eaLnBrk="1" hangingPunct="1"/>
              <a:r>
                <a:rPr lang="en-US" altLang="zh-CN" sz="2350" b="1" dirty="0">
                  <a:solidFill>
                    <a:srgbClr val="2E3E4D"/>
                  </a:solidFill>
                  <a:latin typeface="方正兰亭黑_GBK" pitchFamily="2" charset="-122"/>
                  <a:ea typeface="方正兰亭黑_GBK" pitchFamily="2" charset="-122"/>
                </a:rPr>
                <a:t>03</a:t>
              </a:r>
              <a:endParaRPr lang="zh-CN" altLang="en-US" sz="2350" b="1" dirty="0">
                <a:solidFill>
                  <a:srgbClr val="2E3E4D"/>
                </a:solidFill>
                <a:latin typeface="方正兰亭黑_GBK" pitchFamily="2" charset="-122"/>
                <a:ea typeface="方正兰亭黑_GBK" pitchFamily="2" charset="-122"/>
              </a:endParaRPr>
            </a:p>
          </p:txBody>
        </p:sp>
      </p:grpSp>
      <p:grpSp>
        <p:nvGrpSpPr>
          <p:cNvPr id="11278" name="组合 20"/>
          <p:cNvGrpSpPr/>
          <p:nvPr/>
        </p:nvGrpSpPr>
        <p:grpSpPr>
          <a:xfrm>
            <a:off x="3209453" y="3336664"/>
            <a:ext cx="718666" cy="718666"/>
            <a:chOff x="971317" y="-733529"/>
            <a:chExt cx="733529" cy="733529"/>
          </a:xfrm>
        </p:grpSpPr>
        <p:sp>
          <p:nvSpPr>
            <p:cNvPr id="22" name="椭圆 21"/>
            <p:cNvSpPr/>
            <p:nvPr/>
          </p:nvSpPr>
          <p:spPr>
            <a:xfrm>
              <a:off x="971317" y="-733529"/>
              <a:ext cx="733529" cy="7335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lt1"/>
                </a:solidFill>
                <a:effectLst/>
                <a:uLnTx/>
                <a:uFillTx/>
                <a:latin typeface="+mn-lt"/>
                <a:ea typeface="+mn-ea"/>
                <a:cs typeface="+mn-cs"/>
              </a:endParaRPr>
            </a:p>
          </p:txBody>
        </p:sp>
        <p:sp>
          <p:nvSpPr>
            <p:cNvPr id="11292" name="文本框 8"/>
            <p:cNvSpPr txBox="1"/>
            <p:nvPr/>
          </p:nvSpPr>
          <p:spPr>
            <a:xfrm>
              <a:off x="1056594" y="-597597"/>
              <a:ext cx="493877" cy="462119"/>
            </a:xfrm>
            <a:prstGeom prst="rect">
              <a:avLst/>
            </a:prstGeom>
            <a:noFill/>
            <a:ln w="9525">
              <a:noFill/>
            </a:ln>
          </p:spPr>
          <p:txBody>
            <a:bodyPr wrap="none">
              <a:spAutoFit/>
            </a:bodyPr>
            <a:lstStyle/>
            <a:p>
              <a:pPr eaLnBrk="1" hangingPunct="1"/>
              <a:r>
                <a:rPr lang="en-US" altLang="zh-CN" sz="2350" b="1" dirty="0">
                  <a:solidFill>
                    <a:srgbClr val="2E3E4D"/>
                  </a:solidFill>
                  <a:latin typeface="方正兰亭黑_GBK" pitchFamily="2" charset="-122"/>
                  <a:ea typeface="方正兰亭黑_GBK" pitchFamily="2" charset="-122"/>
                </a:rPr>
                <a:t>05</a:t>
              </a:r>
              <a:endParaRPr lang="zh-CN" altLang="en-US" sz="2350" b="1" dirty="0">
                <a:solidFill>
                  <a:srgbClr val="2E3E4D"/>
                </a:solidFill>
                <a:latin typeface="方正兰亭黑_GBK" pitchFamily="2" charset="-122"/>
                <a:ea typeface="方正兰亭黑_GBK" pitchFamily="2" charset="-122"/>
              </a:endParaRPr>
            </a:p>
          </p:txBody>
        </p:sp>
      </p:grpSp>
      <p:grpSp>
        <p:nvGrpSpPr>
          <p:cNvPr id="11279" name="组合 24"/>
          <p:cNvGrpSpPr/>
          <p:nvPr/>
        </p:nvGrpSpPr>
        <p:grpSpPr>
          <a:xfrm>
            <a:off x="243012" y="3336664"/>
            <a:ext cx="718666" cy="718666"/>
            <a:chOff x="971317" y="-733529"/>
            <a:chExt cx="733529" cy="733529"/>
          </a:xfrm>
        </p:grpSpPr>
        <p:sp>
          <p:nvSpPr>
            <p:cNvPr id="26" name="椭圆 25"/>
            <p:cNvSpPr/>
            <p:nvPr/>
          </p:nvSpPr>
          <p:spPr>
            <a:xfrm>
              <a:off x="971317" y="-733529"/>
              <a:ext cx="733529" cy="7335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lt1"/>
                </a:solidFill>
                <a:effectLst/>
                <a:uLnTx/>
                <a:uFillTx/>
                <a:latin typeface="+mn-lt"/>
                <a:ea typeface="+mn-ea"/>
                <a:cs typeface="+mn-cs"/>
              </a:endParaRPr>
            </a:p>
          </p:txBody>
        </p:sp>
        <p:sp>
          <p:nvSpPr>
            <p:cNvPr id="11290" name="文本框 8"/>
            <p:cNvSpPr txBox="1"/>
            <p:nvPr/>
          </p:nvSpPr>
          <p:spPr>
            <a:xfrm>
              <a:off x="1056594" y="-597597"/>
              <a:ext cx="493877" cy="462119"/>
            </a:xfrm>
            <a:prstGeom prst="rect">
              <a:avLst/>
            </a:prstGeom>
            <a:noFill/>
            <a:ln w="9525">
              <a:noFill/>
            </a:ln>
          </p:spPr>
          <p:txBody>
            <a:bodyPr wrap="none">
              <a:spAutoFit/>
            </a:bodyPr>
            <a:lstStyle/>
            <a:p>
              <a:pPr eaLnBrk="1" hangingPunct="1"/>
              <a:r>
                <a:rPr lang="en-US" altLang="zh-CN" sz="2350" b="1" dirty="0">
                  <a:solidFill>
                    <a:srgbClr val="37B9FC"/>
                  </a:solidFill>
                  <a:latin typeface="方正兰亭黑_GBK" pitchFamily="2" charset="-122"/>
                  <a:ea typeface="方正兰亭黑_GBK" pitchFamily="2" charset="-122"/>
                </a:rPr>
                <a:t>04</a:t>
              </a:r>
              <a:endParaRPr lang="zh-CN" altLang="en-US" sz="2350" b="1" dirty="0">
                <a:solidFill>
                  <a:srgbClr val="37B9FC"/>
                </a:solidFill>
                <a:latin typeface="方正兰亭黑_GBK" pitchFamily="2" charset="-122"/>
                <a:ea typeface="方正兰亭黑_GBK" pitchFamily="2" charset="-122"/>
              </a:endParaRPr>
            </a:p>
          </p:txBody>
        </p:sp>
      </p:grpSp>
      <p:grpSp>
        <p:nvGrpSpPr>
          <p:cNvPr id="11280" name="组合 27"/>
          <p:cNvGrpSpPr/>
          <p:nvPr/>
        </p:nvGrpSpPr>
        <p:grpSpPr>
          <a:xfrm>
            <a:off x="6320561" y="3336664"/>
            <a:ext cx="718666" cy="718666"/>
            <a:chOff x="971317" y="-733529"/>
            <a:chExt cx="733529" cy="733529"/>
          </a:xfrm>
        </p:grpSpPr>
        <p:sp>
          <p:nvSpPr>
            <p:cNvPr id="29" name="椭圆 28"/>
            <p:cNvSpPr/>
            <p:nvPr/>
          </p:nvSpPr>
          <p:spPr>
            <a:xfrm>
              <a:off x="971317" y="-733529"/>
              <a:ext cx="733529" cy="7335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lt1"/>
                </a:solidFill>
                <a:effectLst/>
                <a:uLnTx/>
                <a:uFillTx/>
                <a:latin typeface="+mn-lt"/>
                <a:ea typeface="+mn-ea"/>
                <a:cs typeface="+mn-cs"/>
              </a:endParaRPr>
            </a:p>
          </p:txBody>
        </p:sp>
        <p:sp>
          <p:nvSpPr>
            <p:cNvPr id="11288" name="文本框 8"/>
            <p:cNvSpPr txBox="1"/>
            <p:nvPr/>
          </p:nvSpPr>
          <p:spPr>
            <a:xfrm>
              <a:off x="1056594" y="-597597"/>
              <a:ext cx="493877" cy="462119"/>
            </a:xfrm>
            <a:prstGeom prst="rect">
              <a:avLst/>
            </a:prstGeom>
            <a:noFill/>
            <a:ln w="9525">
              <a:noFill/>
            </a:ln>
          </p:spPr>
          <p:txBody>
            <a:bodyPr wrap="none">
              <a:spAutoFit/>
            </a:bodyPr>
            <a:lstStyle/>
            <a:p>
              <a:pPr eaLnBrk="1" hangingPunct="1"/>
              <a:r>
                <a:rPr lang="en-US" altLang="zh-CN" sz="2350" b="1" dirty="0">
                  <a:solidFill>
                    <a:srgbClr val="137EEC"/>
                  </a:solidFill>
                  <a:latin typeface="方正兰亭黑_GBK" pitchFamily="2" charset="-122"/>
                  <a:ea typeface="方正兰亭黑_GBK" pitchFamily="2" charset="-122"/>
                </a:rPr>
                <a:t>06</a:t>
              </a:r>
              <a:endParaRPr lang="zh-CN" altLang="en-US" sz="2350" b="1" dirty="0">
                <a:solidFill>
                  <a:srgbClr val="137EEC"/>
                </a:solidFill>
                <a:latin typeface="方正兰亭黑_GBK" pitchFamily="2" charset="-122"/>
                <a:ea typeface="方正兰亭黑_GBK" pitchFamily="2" charset="-122"/>
              </a:endParaRPr>
            </a:p>
          </p:txBody>
        </p:sp>
      </p:grpSp>
      <p:sp>
        <p:nvSpPr>
          <p:cNvPr id="11281" name="TextBox 46"/>
          <p:cNvSpPr txBox="1"/>
          <p:nvPr/>
        </p:nvSpPr>
        <p:spPr>
          <a:xfrm>
            <a:off x="1205899" y="1473110"/>
            <a:ext cx="1471554" cy="1060450"/>
          </a:xfrm>
          <a:prstGeom prst="rect">
            <a:avLst/>
          </a:prstGeom>
          <a:noFill/>
          <a:ln w="9525">
            <a:noFill/>
          </a:ln>
        </p:spPr>
        <p:txBody>
          <a:bodyPr>
            <a:spAutoFit/>
          </a:bodyPr>
          <a:lstStyle/>
          <a:p>
            <a:pPr defTabSz="522605" eaLnBrk="1" hangingPunct="1"/>
            <a:r>
              <a:rPr lang="en-US" altLang="zh-CN" sz="785"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785" dirty="0">
              <a:solidFill>
                <a:schemeClr val="bg1"/>
              </a:solidFill>
              <a:latin typeface="Arial" panose="020B0604020202020204" pitchFamily="34" charset="0"/>
              <a:ea typeface="Arial" panose="020B0604020202020204" pitchFamily="34" charset="0"/>
            </a:endParaRPr>
          </a:p>
        </p:txBody>
      </p:sp>
      <p:sp>
        <p:nvSpPr>
          <p:cNvPr id="11282" name="TextBox 46"/>
          <p:cNvSpPr txBox="1"/>
          <p:nvPr/>
        </p:nvSpPr>
        <p:spPr>
          <a:xfrm>
            <a:off x="1229233" y="3168664"/>
            <a:ext cx="1473109" cy="1060450"/>
          </a:xfrm>
          <a:prstGeom prst="rect">
            <a:avLst/>
          </a:prstGeom>
          <a:noFill/>
          <a:ln w="9525">
            <a:noFill/>
          </a:ln>
        </p:spPr>
        <p:txBody>
          <a:bodyPr>
            <a:spAutoFit/>
          </a:bodyPr>
          <a:lstStyle/>
          <a:p>
            <a:pPr defTabSz="522605" eaLnBrk="1" hangingPunct="1"/>
            <a:r>
              <a:rPr lang="en-US" altLang="zh-CN" sz="785"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785" dirty="0">
              <a:solidFill>
                <a:schemeClr val="bg1"/>
              </a:solidFill>
              <a:latin typeface="Arial" panose="020B0604020202020204" pitchFamily="34" charset="0"/>
              <a:ea typeface="Arial" panose="020B0604020202020204" pitchFamily="34" charset="0"/>
            </a:endParaRPr>
          </a:p>
        </p:txBody>
      </p:sp>
      <p:sp>
        <p:nvSpPr>
          <p:cNvPr id="11283" name="TextBox 46"/>
          <p:cNvSpPr txBox="1"/>
          <p:nvPr/>
        </p:nvSpPr>
        <p:spPr>
          <a:xfrm>
            <a:off x="4194119" y="3168664"/>
            <a:ext cx="1473109" cy="1060450"/>
          </a:xfrm>
          <a:prstGeom prst="rect">
            <a:avLst/>
          </a:prstGeom>
          <a:noFill/>
          <a:ln w="9525">
            <a:noFill/>
          </a:ln>
        </p:spPr>
        <p:txBody>
          <a:bodyPr>
            <a:spAutoFit/>
          </a:bodyPr>
          <a:lstStyle/>
          <a:p>
            <a:pPr defTabSz="522605" eaLnBrk="1" hangingPunct="1"/>
            <a:r>
              <a:rPr lang="en-US" altLang="zh-CN" sz="785"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785" dirty="0">
              <a:solidFill>
                <a:schemeClr val="bg1"/>
              </a:solidFill>
              <a:latin typeface="Arial" panose="020B0604020202020204" pitchFamily="34" charset="0"/>
              <a:ea typeface="Arial" panose="020B0604020202020204" pitchFamily="34" charset="0"/>
            </a:endParaRPr>
          </a:p>
        </p:txBody>
      </p:sp>
      <p:sp>
        <p:nvSpPr>
          <p:cNvPr id="11284" name="TextBox 46"/>
          <p:cNvSpPr txBox="1"/>
          <p:nvPr/>
        </p:nvSpPr>
        <p:spPr>
          <a:xfrm>
            <a:off x="4236118" y="1473110"/>
            <a:ext cx="1473110" cy="1060450"/>
          </a:xfrm>
          <a:prstGeom prst="rect">
            <a:avLst/>
          </a:prstGeom>
          <a:noFill/>
          <a:ln w="9525">
            <a:noFill/>
          </a:ln>
        </p:spPr>
        <p:txBody>
          <a:bodyPr>
            <a:spAutoFit/>
          </a:bodyPr>
          <a:lstStyle/>
          <a:p>
            <a:pPr defTabSz="522605" eaLnBrk="1" hangingPunct="1"/>
            <a:r>
              <a:rPr lang="en-US" altLang="zh-CN" sz="785"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785" dirty="0">
              <a:solidFill>
                <a:schemeClr val="bg1"/>
              </a:solidFill>
              <a:latin typeface="Arial" panose="020B0604020202020204" pitchFamily="34" charset="0"/>
              <a:ea typeface="Arial" panose="020B0604020202020204" pitchFamily="34" charset="0"/>
            </a:endParaRPr>
          </a:p>
        </p:txBody>
      </p:sp>
      <p:sp>
        <p:nvSpPr>
          <p:cNvPr id="11285" name="TextBox 46"/>
          <p:cNvSpPr txBox="1"/>
          <p:nvPr/>
        </p:nvSpPr>
        <p:spPr>
          <a:xfrm>
            <a:off x="7224338" y="1473110"/>
            <a:ext cx="1473109" cy="1060450"/>
          </a:xfrm>
          <a:prstGeom prst="rect">
            <a:avLst/>
          </a:prstGeom>
          <a:noFill/>
          <a:ln w="9525">
            <a:noFill/>
          </a:ln>
        </p:spPr>
        <p:txBody>
          <a:bodyPr>
            <a:spAutoFit/>
          </a:bodyPr>
          <a:lstStyle/>
          <a:p>
            <a:pPr defTabSz="522605" eaLnBrk="1" hangingPunct="1"/>
            <a:r>
              <a:rPr lang="en-US" altLang="zh-CN" sz="785"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785" dirty="0">
              <a:solidFill>
                <a:schemeClr val="bg1"/>
              </a:solidFill>
              <a:latin typeface="Arial" panose="020B0604020202020204" pitchFamily="34" charset="0"/>
              <a:ea typeface="Arial" panose="020B0604020202020204" pitchFamily="34" charset="0"/>
            </a:endParaRPr>
          </a:p>
        </p:txBody>
      </p:sp>
      <p:sp>
        <p:nvSpPr>
          <p:cNvPr id="11286" name="TextBox 46"/>
          <p:cNvSpPr txBox="1"/>
          <p:nvPr/>
        </p:nvSpPr>
        <p:spPr>
          <a:xfrm>
            <a:off x="7266338" y="3168664"/>
            <a:ext cx="1473110" cy="1060450"/>
          </a:xfrm>
          <a:prstGeom prst="rect">
            <a:avLst/>
          </a:prstGeom>
          <a:noFill/>
          <a:ln w="9525">
            <a:noFill/>
          </a:ln>
        </p:spPr>
        <p:txBody>
          <a:bodyPr>
            <a:spAutoFit/>
          </a:bodyPr>
          <a:lstStyle/>
          <a:p>
            <a:pPr defTabSz="522605" eaLnBrk="1" hangingPunct="1"/>
            <a:r>
              <a:rPr lang="en-US" altLang="zh-CN" sz="785" dirty="0">
                <a:solidFill>
                  <a:schemeClr val="bg1"/>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785" dirty="0">
              <a:solidFill>
                <a:schemeClr val="bg1"/>
              </a:solidFill>
              <a:latin typeface="Arial" panose="020B0604020202020204" pitchFamily="34" charset="0"/>
              <a:ea typeface="Arial" panose="020B0604020202020204" pitchFamily="34" charset="0"/>
            </a:endParaRPr>
          </a:p>
        </p:txBody>
      </p:sp>
    </p:spTree>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95376">
            <a:off x="3231895" y="-3391568"/>
            <a:ext cx="12281658" cy="6783135"/>
          </a:xfrm>
          <a:prstGeom prst="rect">
            <a:avLst/>
          </a:prstGeom>
        </p:spPr>
      </p:pic>
      <p:sp>
        <p:nvSpPr>
          <p:cNvPr id="6" name="TextBox 10"/>
          <p:cNvSpPr txBox="1"/>
          <p:nvPr/>
        </p:nvSpPr>
        <p:spPr>
          <a:xfrm>
            <a:off x="1188194" y="3005020"/>
            <a:ext cx="1757680" cy="521970"/>
          </a:xfrm>
          <a:prstGeom prst="rect">
            <a:avLst/>
          </a:prstGeom>
          <a:noFill/>
        </p:spPr>
        <p:txBody>
          <a:bodyPr wrap="none" rtlCol="0">
            <a:spAutoFit/>
          </a:bodyPr>
          <a:lstStyle/>
          <a:p>
            <a:r>
              <a:rPr lang="zh-CN" altLang="en-US" sz="2800" spc="300" dirty="0">
                <a:solidFill>
                  <a:schemeClr val="bg1"/>
                </a:solidFill>
                <a:latin typeface="黑体" panose="02010609060101010101" charset="-122"/>
                <a:ea typeface="黑体" panose="02010609060101010101" charset="-122"/>
              </a:rPr>
              <a:t>项目介绍</a:t>
            </a:r>
          </a:p>
        </p:txBody>
      </p:sp>
      <p:sp>
        <p:nvSpPr>
          <p:cNvPr id="7" name="TextBox 11"/>
          <p:cNvSpPr txBox="1"/>
          <p:nvPr/>
        </p:nvSpPr>
        <p:spPr>
          <a:xfrm>
            <a:off x="1260292" y="3564725"/>
            <a:ext cx="3025187" cy="430887"/>
          </a:xfrm>
          <a:prstGeom prst="rect">
            <a:avLst/>
          </a:prstGeom>
          <a:noFill/>
        </p:spPr>
        <p:txBody>
          <a:bodyPr wrap="none" rtlCol="0">
            <a:spAutoFit/>
          </a:bodyPr>
          <a:lstStyle/>
          <a:p>
            <a:r>
              <a:rPr lang="en-US" altLang="zh-CN" sz="1100" dirty="0">
                <a:solidFill>
                  <a:schemeClr val="bg1"/>
                </a:solidFill>
                <a:latin typeface="汉仪细等线" panose="01010104010101010101" pitchFamily="2" charset="-122"/>
                <a:ea typeface="汉仪细等线" panose="01010104010101010101" pitchFamily="2" charset="-122"/>
              </a:rPr>
              <a:t>Please click enter to Please click enter add</a:t>
            </a:r>
          </a:p>
          <a:p>
            <a:r>
              <a:rPr lang="en-US" altLang="zh-CN" sz="1100" dirty="0">
                <a:solidFill>
                  <a:schemeClr val="bg1"/>
                </a:solidFill>
                <a:latin typeface="汉仪细等线" panose="01010104010101010101" pitchFamily="2" charset="-122"/>
                <a:ea typeface="汉仪细等线" panose="01010104010101010101" pitchFamily="2" charset="-122"/>
              </a:rPr>
              <a:t>text content Please click enter </a:t>
            </a:r>
            <a:endParaRPr lang="zh-CN" altLang="en-US" sz="1100" dirty="0">
              <a:solidFill>
                <a:schemeClr val="bg1"/>
              </a:solidFill>
              <a:latin typeface="汉仪细等线" panose="01010104010101010101" pitchFamily="2" charset="-122"/>
              <a:ea typeface="汉仪细等线" panose="01010104010101010101" pitchFamily="2" charset="-122"/>
            </a:endParaRPr>
          </a:p>
        </p:txBody>
      </p:sp>
      <p:sp>
        <p:nvSpPr>
          <p:cNvPr id="8" name="TextBox 21"/>
          <p:cNvSpPr txBox="1"/>
          <p:nvPr/>
        </p:nvSpPr>
        <p:spPr>
          <a:xfrm>
            <a:off x="1188194" y="1306180"/>
            <a:ext cx="2512226" cy="1862048"/>
          </a:xfrm>
          <a:prstGeom prst="rect">
            <a:avLst/>
          </a:prstGeom>
          <a:noFill/>
        </p:spPr>
        <p:txBody>
          <a:bodyPr wrap="none" rtlCol="0">
            <a:spAutoFit/>
          </a:bodyPr>
          <a:lstStyle/>
          <a:p>
            <a:r>
              <a:rPr lang="en-US" altLang="zh-CN" sz="11500" spc="300" dirty="0">
                <a:solidFill>
                  <a:schemeClr val="bg1"/>
                </a:solidFill>
                <a:latin typeface="黑体" panose="02010609060101010101" charset="-122"/>
                <a:ea typeface="黑体" panose="02010609060101010101" charset="-122"/>
              </a:rPr>
              <a:t>02.</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35" presetClass="emph" presetSubtype="0" fill="hold" grpId="0" nodeType="afterEffect">
                                  <p:stCondLst>
                                    <p:cond delay="0"/>
                                  </p:stCondLst>
                                  <p:childTnLst>
                                    <p:anim calcmode="discrete" valueType="str">
                                      <p:cBhvr>
                                        <p:cTn id="10" dur="1000" fill="hold"/>
                                        <p:tgtEl>
                                          <p:spTgt spid="8"/>
                                        </p:tgtEl>
                                        <p:attrNameLst>
                                          <p:attrName>style.visibility</p:attrName>
                                        </p:attrNameLst>
                                      </p:cBhvr>
                                      <p:tavLst>
                                        <p:tav tm="0">
                                          <p:val>
                                            <p:strVal val="hidden"/>
                                          </p:val>
                                        </p:tav>
                                        <p:tav tm="50000">
                                          <p:val>
                                            <p:strVal val="visible"/>
                                          </p:val>
                                        </p:tav>
                                      </p:tavLst>
                                    </p:anim>
                                  </p:childTnLst>
                                </p:cTn>
                              </p:par>
                            </p:childTnLst>
                          </p:cTn>
                        </p:par>
                        <p:par>
                          <p:cTn id="11" fill="hold">
                            <p:stCondLst>
                              <p:cond delay="1500"/>
                            </p:stCondLst>
                            <p:childTnLst>
                              <p:par>
                                <p:cTn id="12" presetID="35" presetClass="emph" presetSubtype="0" fill="hold" grpId="1" nodeType="afterEffect">
                                  <p:stCondLst>
                                    <p:cond delay="0"/>
                                  </p:stCondLst>
                                  <p:childTnLst>
                                    <p:anim calcmode="discrete" valueType="str">
                                      <p:cBhvr>
                                        <p:cTn id="13" dur="1000" fill="hold"/>
                                        <p:tgtEl>
                                          <p:spTgt spid="8"/>
                                        </p:tgtEl>
                                        <p:attrNameLst>
                                          <p:attrName>style.visibility</p:attrName>
                                        </p:attrNameLst>
                                      </p:cBhvr>
                                      <p:tavLst>
                                        <p:tav tm="0">
                                          <p:val>
                                            <p:strVal val="hidden"/>
                                          </p:val>
                                        </p:tav>
                                        <p:tav tm="50000">
                                          <p:val>
                                            <p:strVal val="visible"/>
                                          </p:val>
                                        </p:tav>
                                      </p:tavLst>
                                    </p:anim>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3000"/>
                            </p:stCondLst>
                            <p:childTnLst>
                              <p:par>
                                <p:cTn id="19" presetID="26" presetClass="emph" presetSubtype="0" fill="hold" grpId="1" nodeType="afterEffect">
                                  <p:stCondLst>
                                    <p:cond delay="0"/>
                                  </p:stCondLst>
                                  <p:childTnLst>
                                    <p:animEffect transition="out" filter="fade">
                                      <p:cBhvr>
                                        <p:cTn id="20" dur="500" tmFilter="0, 0; .2, .5; .8, .5; 1, 0"/>
                                        <p:tgtEl>
                                          <p:spTgt spid="6"/>
                                        </p:tgtEl>
                                      </p:cBhvr>
                                    </p:animEffect>
                                    <p:animScale>
                                      <p:cBhvr>
                                        <p:cTn id="21" dur="250" autoRev="1" fill="hold"/>
                                        <p:tgtEl>
                                          <p:spTgt spid="6"/>
                                        </p:tgtEl>
                                      </p:cBhvr>
                                      <p:by x="105000" y="105000"/>
                                    </p:animScale>
                                  </p:childTnLst>
                                </p:cTn>
                              </p:par>
                            </p:childTnLst>
                          </p:cTn>
                        </p:par>
                        <p:par>
                          <p:cTn id="22" fill="hold">
                            <p:stCondLst>
                              <p:cond delay="3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7"/>
                                        </p:tgtEl>
                                        <p:attrNameLst>
                                          <p:attrName>style.visibility</p:attrName>
                                        </p:attrNameLst>
                                      </p:cBhvr>
                                      <p:to>
                                        <p:strVal val="visible"/>
                                      </p:to>
                                    </p:set>
                                    <p:anim calcmode="lin" valueType="num">
                                      <p:cBhvr>
                                        <p:cTn id="25" dur="2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6" dur="200" fill="hold"/>
                                        <p:tgtEl>
                                          <p:spTgt spid="7"/>
                                        </p:tgtEl>
                                        <p:attrNameLst>
                                          <p:attrName>ppt_y</p:attrName>
                                        </p:attrNameLst>
                                      </p:cBhvr>
                                      <p:tavLst>
                                        <p:tav tm="0">
                                          <p:val>
                                            <p:strVal val="#ppt_y"/>
                                          </p:val>
                                        </p:tav>
                                        <p:tav tm="100000">
                                          <p:val>
                                            <p:strVal val="#ppt_y"/>
                                          </p:val>
                                        </p:tav>
                                      </p:tavLst>
                                    </p:anim>
                                    <p:anim calcmode="lin" valueType="num">
                                      <p:cBhvr>
                                        <p:cTn id="27" dur="2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8" dur="2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9" dur="2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8" grpId="0"/>
      <p:bldP spid="8" grpId="1"/>
      <p:bldP spid="8"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文本框 8"/>
          <p:cNvSpPr txBox="1"/>
          <p:nvPr/>
        </p:nvSpPr>
        <p:spPr>
          <a:xfrm>
            <a:off x="3570341" y="297111"/>
            <a:ext cx="1983740" cy="452755"/>
          </a:xfrm>
          <a:prstGeom prst="rect">
            <a:avLst/>
          </a:prstGeom>
          <a:noFill/>
          <a:ln w="9525">
            <a:noFill/>
          </a:ln>
        </p:spPr>
        <p:txBody>
          <a:bodyPr wrap="none">
            <a:spAutoFit/>
          </a:bodyPr>
          <a:lstStyle/>
          <a:p>
            <a:pPr eaLnBrk="1" hangingPunct="1"/>
            <a:r>
              <a:rPr lang="en-US" altLang="zh-CN" sz="2350" b="1" dirty="0">
                <a:solidFill>
                  <a:schemeClr val="bg1"/>
                </a:solidFill>
                <a:latin typeface="方正兰亭黑_GBK" pitchFamily="2" charset="-122"/>
                <a:ea typeface="方正兰亭黑_GBK" pitchFamily="2" charset="-122"/>
              </a:rPr>
              <a:t>2.1 </a:t>
            </a:r>
            <a:r>
              <a:rPr lang="zh-CN" altLang="en-US" sz="2350" b="1" dirty="0">
                <a:solidFill>
                  <a:schemeClr val="bg1"/>
                </a:solidFill>
                <a:latin typeface="方正兰亭黑_GBK" pitchFamily="2" charset="-122"/>
                <a:ea typeface="方正兰亭黑_GBK" pitchFamily="2" charset="-122"/>
              </a:rPr>
              <a:t>项目介绍</a:t>
            </a:r>
          </a:p>
        </p:txBody>
      </p:sp>
      <p:sp>
        <p:nvSpPr>
          <p:cNvPr id="13315" name="TextBox 46"/>
          <p:cNvSpPr txBox="1"/>
          <p:nvPr/>
        </p:nvSpPr>
        <p:spPr>
          <a:xfrm>
            <a:off x="2495454" y="755999"/>
            <a:ext cx="4689995" cy="333375"/>
          </a:xfrm>
          <a:prstGeom prst="rect">
            <a:avLst/>
          </a:prstGeom>
          <a:noFill/>
          <a:ln w="9525">
            <a:noFill/>
          </a:ln>
        </p:spPr>
        <p:txBody>
          <a:bodyPr>
            <a:spAutoFit/>
          </a:bodyPr>
          <a:lstStyle/>
          <a:p>
            <a:pPr defTabSz="522605" eaLnBrk="1" hangingPunct="1"/>
            <a:r>
              <a:rPr lang="en-US" altLang="zh-CN" sz="785" dirty="0">
                <a:solidFill>
                  <a:srgbClr val="FFFFFF"/>
                </a:solidFill>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785" dirty="0">
              <a:solidFill>
                <a:srgbClr val="FFFFFF"/>
              </a:solidFill>
              <a:latin typeface="Arial" panose="020B0604020202020204" pitchFamily="34" charset="0"/>
              <a:ea typeface="Arial" panose="020B0604020202020204" pitchFamily="34" charset="0"/>
            </a:endParaRPr>
          </a:p>
        </p:txBody>
      </p:sp>
      <p:cxnSp>
        <p:nvCxnSpPr>
          <p:cNvPr id="14" name="直接连接符 13"/>
          <p:cNvCxnSpPr/>
          <p:nvPr/>
        </p:nvCxnSpPr>
        <p:spPr>
          <a:xfrm>
            <a:off x="243421" y="1171333"/>
            <a:ext cx="8585838" cy="0"/>
          </a:xfrm>
          <a:prstGeom prst="line">
            <a:avLst/>
          </a:prstGeom>
          <a:ln w="3175">
            <a:gradFill flip="none" rotWithShape="1">
              <a:gsLst>
                <a:gs pos="0">
                  <a:srgbClr val="137EEC">
                    <a:alpha val="0"/>
                  </a:srgbClr>
                </a:gs>
                <a:gs pos="56000">
                  <a:srgbClr val="137EEC"/>
                </a:gs>
                <a:gs pos="100000">
                  <a:srgbClr val="137EEC">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16667" r="16667"/>
          <a:stretch>
            <a:fillRect/>
          </a:stretch>
        </p:blipFill>
        <p:spPr>
          <a:xfrm>
            <a:off x="1548828" y="2112283"/>
            <a:ext cx="2066016" cy="2066016"/>
          </a:xfrm>
          <a:prstGeom prst="ellipse">
            <a:avLst/>
          </a:prstGeom>
          <a:ln w="57150">
            <a:solidFill>
              <a:srgbClr val="2E3E4D"/>
            </a:solidFill>
          </a:ln>
        </p:spPr>
      </p:pic>
      <p:sp>
        <p:nvSpPr>
          <p:cNvPr id="5" name="椭圆 4"/>
          <p:cNvSpPr/>
          <p:nvPr/>
        </p:nvSpPr>
        <p:spPr>
          <a:xfrm>
            <a:off x="3694786" y="1236666"/>
            <a:ext cx="3632219" cy="3632219"/>
          </a:xfrm>
          <a:prstGeom prst="ellipse">
            <a:avLst/>
          </a:prstGeom>
          <a:solidFill>
            <a:schemeClr val="bg1"/>
          </a:solidFill>
          <a:ln w="57150">
            <a:solidFill>
              <a:srgbClr val="2E3E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25" b="0" i="0" u="none" strike="noStrike" kern="1200" cap="none" spc="0" normalizeH="0" baseline="0" noProof="0">
              <a:ln>
                <a:noFill/>
              </a:ln>
              <a:solidFill>
                <a:schemeClr val="lt1"/>
              </a:solidFill>
              <a:effectLst/>
              <a:uLnTx/>
              <a:uFillTx/>
              <a:latin typeface="+mn-lt"/>
              <a:ea typeface="+mn-ea"/>
              <a:cs typeface="+mn-cs"/>
            </a:endParaRPr>
          </a:p>
        </p:txBody>
      </p:sp>
      <p:sp>
        <p:nvSpPr>
          <p:cNvPr id="13319" name="TextBox 46"/>
          <p:cNvSpPr txBox="1"/>
          <p:nvPr/>
        </p:nvSpPr>
        <p:spPr>
          <a:xfrm>
            <a:off x="4173896" y="2384665"/>
            <a:ext cx="2672442" cy="1545590"/>
          </a:xfrm>
          <a:prstGeom prst="rect">
            <a:avLst/>
          </a:prstGeom>
          <a:noFill/>
          <a:ln w="9525">
            <a:noFill/>
          </a:ln>
        </p:spPr>
        <p:txBody>
          <a:bodyPr>
            <a:spAutoFit/>
          </a:bodyPr>
          <a:lstStyle/>
          <a:p>
            <a:pPr defTabSz="522605" eaLnBrk="1" hangingPunct="1"/>
            <a:r>
              <a:rPr lang="en-US" altLang="zh-CN" sz="785" dirty="0">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Lorem ipsum dolor sit amet, consectetuer adipiscing elit. Aenean commodo ligula eget dolor. Aenean massa. Cum sociis natoque penatibus et magnis dis parturient montes, nascetur ridiculus mus. </a:t>
            </a:r>
          </a:p>
          <a:p>
            <a:pPr defTabSz="522605" eaLnBrk="1" hangingPunct="1"/>
            <a:r>
              <a:rPr lang="en-US" altLang="zh-CN" sz="785" dirty="0">
                <a:latin typeface="Arial" panose="020B0604020202020204" pitchFamily="34" charset="0"/>
                <a:cs typeface="Arial" panose="020B0604020202020204" pitchFamily="34" charset="0"/>
              </a:rPr>
              <a:t>Lorem ipsum dolor sit amet, consectetuer adipiscing elit. Aenean commodo ligula eget dolor. Aenean massa. Cum sociis natoque penatibus et magnis dis parturient montes, nascetur ridiculus mus. </a:t>
            </a:r>
            <a:endParaRPr lang="en-US" altLang="zh-CN" sz="785" dirty="0">
              <a:latin typeface="Arial" panose="020B0604020202020204" pitchFamily="34" charset="0"/>
              <a:ea typeface="Arial" panose="020B0604020202020204" pitchFamily="34" charset="0"/>
            </a:endParaRPr>
          </a:p>
        </p:txBody>
      </p:sp>
      <p:sp>
        <p:nvSpPr>
          <p:cNvPr id="13320" name="矩形 5"/>
          <p:cNvSpPr/>
          <p:nvPr/>
        </p:nvSpPr>
        <p:spPr>
          <a:xfrm>
            <a:off x="4813229" y="1885331"/>
            <a:ext cx="1381760" cy="452755"/>
          </a:xfrm>
          <a:prstGeom prst="rect">
            <a:avLst/>
          </a:prstGeom>
          <a:noFill/>
          <a:ln w="9525">
            <a:noFill/>
          </a:ln>
        </p:spPr>
        <p:txBody>
          <a:bodyPr wrap="none">
            <a:spAutoFit/>
          </a:bodyPr>
          <a:lstStyle/>
          <a:p>
            <a:pPr eaLnBrk="1" hangingPunct="1"/>
            <a:r>
              <a:rPr lang="zh-CN" altLang="en-US" sz="2350" b="1" dirty="0">
                <a:solidFill>
                  <a:srgbClr val="137EEC"/>
                </a:solidFill>
                <a:latin typeface="方正兰亭黑_GBK" pitchFamily="2" charset="-122"/>
                <a:ea typeface="方正兰亭黑_GBK" pitchFamily="2" charset="-122"/>
              </a:rPr>
              <a:t>项目介绍</a:t>
            </a:r>
          </a:p>
        </p:txBody>
      </p:sp>
    </p:spTree>
  </p:cSld>
  <p:clrMapOvr>
    <a:masterClrMapping/>
  </p:clrMapOvr>
  <p:transition spd="slow">
    <p:wipe/>
  </p:transition>
</p:sld>
</file>

<file path=ppt/theme/theme1.xml><?xml version="1.0" encoding="utf-8"?>
<a:theme xmlns:a="http://schemas.openxmlformats.org/drawingml/2006/main" name="Office Theme">
  <a:themeElements>
    <a:clrScheme name="自定义 353">
      <a:dk1>
        <a:sysClr val="windowText" lastClr="000000"/>
      </a:dk1>
      <a:lt1>
        <a:sysClr val="window" lastClr="FFFFFF"/>
      </a:lt1>
      <a:dk2>
        <a:srgbClr val="34833F"/>
      </a:dk2>
      <a:lt2>
        <a:srgbClr val="E7E6E6"/>
      </a:lt2>
      <a:accent1>
        <a:srgbClr val="34833F"/>
      </a:accent1>
      <a:accent2>
        <a:srgbClr val="D24977"/>
      </a:accent2>
      <a:accent3>
        <a:srgbClr val="34833F"/>
      </a:accent3>
      <a:accent4>
        <a:srgbClr val="D24977"/>
      </a:accent4>
      <a:accent5>
        <a:srgbClr val="34833F"/>
      </a:accent5>
      <a:accent6>
        <a:srgbClr val="D24977"/>
      </a:accent6>
      <a:hlink>
        <a:srgbClr val="34833F"/>
      </a:hlink>
      <a:folHlink>
        <a:srgbClr val="D24977"/>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2317</Words>
  <Application>Microsoft Office PowerPoint</Application>
  <PresentationFormat>自定义</PresentationFormat>
  <Paragraphs>203</Paragraphs>
  <Slides>20</Slides>
  <Notes>7</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vt:i4>
      </vt:variant>
      <vt:variant>
        <vt:lpstr>幻灯片标题</vt:lpstr>
      </vt:variant>
      <vt:variant>
        <vt:i4>20</vt:i4>
      </vt:variant>
    </vt:vector>
  </HeadingPairs>
  <TitlesOfParts>
    <vt:vector size="29" baseType="lpstr">
      <vt:lpstr>方正兰亭黑_GBK</vt:lpstr>
      <vt:lpstr>汉仪细等线</vt:lpstr>
      <vt:lpstr>黑体</vt:lpstr>
      <vt:lpstr>Arial</vt:lpstr>
      <vt:lpstr>Calibri</vt:lpstr>
      <vt:lpstr>Calibri Light</vt:lpstr>
      <vt:lpstr>Impact</vt:lpstr>
      <vt:lpstr>Office Theme</vt:lpstr>
      <vt:lpstr>Microsoft Excel 97-2003 Worksheet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4</cp:revision>
  <dcterms:created xsi:type="dcterms:W3CDTF">2017-05-21T03:30:00Z</dcterms:created>
  <dcterms:modified xsi:type="dcterms:W3CDTF">2021-01-05T12:16:07Z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